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61" r:id="rId4"/>
    <p:sldId id="332" r:id="rId5"/>
    <p:sldId id="337" r:id="rId6"/>
    <p:sldId id="331" r:id="rId7"/>
    <p:sldId id="305" r:id="rId8"/>
    <p:sldId id="341" r:id="rId9"/>
    <p:sldId id="348" r:id="rId10"/>
    <p:sldId id="347" r:id="rId11"/>
    <p:sldId id="349" r:id="rId12"/>
    <p:sldId id="350" r:id="rId13"/>
    <p:sldId id="352" r:id="rId14"/>
    <p:sldId id="351" r:id="rId15"/>
    <p:sldId id="353" r:id="rId16"/>
    <p:sldId id="355" r:id="rId17"/>
    <p:sldId id="356" r:id="rId18"/>
    <p:sldId id="357" r:id="rId19"/>
    <p:sldId id="358" r:id="rId20"/>
    <p:sldId id="359" r:id="rId21"/>
    <p:sldId id="372" r:id="rId22"/>
    <p:sldId id="342" r:id="rId23"/>
    <p:sldId id="360" r:id="rId24"/>
    <p:sldId id="344" r:id="rId25"/>
    <p:sldId id="370" r:id="rId26"/>
    <p:sldId id="371" r:id="rId27"/>
    <p:sldId id="303" r:id="rId28"/>
    <p:sldId id="259" r:id="rId29"/>
    <p:sldId id="302" r:id="rId30"/>
    <p:sldId id="373" r:id="rId31"/>
    <p:sldId id="260" r:id="rId32"/>
    <p:sldId id="261" r:id="rId33"/>
    <p:sldId id="362" r:id="rId34"/>
    <p:sldId id="262" r:id="rId35"/>
    <p:sldId id="263" r:id="rId36"/>
    <p:sldId id="345" r:id="rId37"/>
    <p:sldId id="264" r:id="rId38"/>
    <p:sldId id="369" r:id="rId39"/>
    <p:sldId id="365" r:id="rId40"/>
    <p:sldId id="366" r:id="rId41"/>
    <p:sldId id="367" r:id="rId42"/>
    <p:sldId id="36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0" autoAdjust="0"/>
  </p:normalViewPr>
  <p:slideViewPr>
    <p:cSldViewPr>
      <p:cViewPr varScale="1">
        <p:scale>
          <a:sx n="99" d="100"/>
          <a:sy n="9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7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65635024788568"/>
          <c:y val="4.4861391929187484E-2"/>
          <c:w val="0.84438150092349562"/>
          <c:h val="0.8127280315813466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NPV System Cost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Scenario 1B - Current Policy, No Carbon Risk</c:v>
                </c:pt>
                <c:pt idx="1">
                  <c:v>Scenario 2C - Carbon Risk</c:v>
                </c:pt>
                <c:pt idx="2">
                  <c:v>Scenario 4C - Faster Max. EE Ramp</c:v>
                </c:pt>
                <c:pt idx="3">
                  <c:v>Scenario 4D - Slower Max. EE Ramp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79.783000000000001</c:v>
                </c:pt>
                <c:pt idx="1">
                  <c:v>104.79</c:v>
                </c:pt>
                <c:pt idx="2">
                  <c:v>104.54546033199998</c:v>
                </c:pt>
                <c:pt idx="3">
                  <c:v>104.84099999999999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NPV System Risk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Scenario 1B - Current Policy, No Carbon Risk</c:v>
                </c:pt>
                <c:pt idx="1">
                  <c:v>Scenario 2C - Carbon Risk</c:v>
                </c:pt>
                <c:pt idx="2">
                  <c:v>Scenario 4C - Faster Max. EE Ramp</c:v>
                </c:pt>
                <c:pt idx="3">
                  <c:v>Scenario 4D - Slower Max. EE Ramp</c:v>
                </c:pt>
              </c:strCache>
            </c:strRef>
          </c:cat>
          <c:val>
            <c:numRef>
              <c:f>Sheet1!$C$2:$C$5</c:f>
              <c:numCache>
                <c:formatCode>_("$"* #,##0_);_("$"* \(#,##0\);_("$"* "-"??_);_(@_)</c:formatCode>
                <c:ptCount val="4"/>
                <c:pt idx="0">
                  <c:v>118.60499999999999</c:v>
                </c:pt>
                <c:pt idx="1">
                  <c:v>163.25399999999999</c:v>
                </c:pt>
                <c:pt idx="2">
                  <c:v>163.64452289699992</c:v>
                </c:pt>
                <c:pt idx="3">
                  <c:v>165.345</c:v>
                </c:pt>
              </c:numCache>
            </c:numRef>
          </c:val>
        </c:ser>
        <c:axId val="165086336"/>
        <c:axId val="165087872"/>
      </c:barChart>
      <c:catAx>
        <c:axId val="165086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5087872"/>
        <c:crosses val="autoZero"/>
        <c:auto val="1"/>
        <c:lblAlgn val="ctr"/>
        <c:lblOffset val="100"/>
      </c:catAx>
      <c:valAx>
        <c:axId val="165087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Net </a:t>
                </a:r>
                <a:r>
                  <a:rPr lang="en-US" baseline="0" dirty="0" smtClean="0"/>
                  <a:t> System Cost (billion 2012$)</a:t>
                </a:r>
                <a:endParaRPr lang="en-US" dirty="0"/>
              </a:p>
            </c:rich>
          </c:tx>
          <c:layout/>
        </c:title>
        <c:numFmt formatCode="_(&quot;$&quot;* #,##0_);_(&quot;$&quot;* \(#,##0\);_(&quot;$&quot;* &quot;-&quot;??_);_(@_)" sourceLinked="1"/>
        <c:tickLblPos val="nextTo"/>
        <c:crossAx val="16508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66277826382812"/>
          <c:y val="6.5751752720912673E-2"/>
          <c:w val="0.22988043161271549"/>
          <c:h val="0.1557639777435212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14865862253329445"/>
          <c:y val="4.4861391929187422E-2"/>
          <c:w val="0.81810270243997285"/>
          <c:h val="0.7298853304810496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1">
                  <c:v>54.571037831998495</c:v>
                </c:pt>
                <c:pt idx="2">
                  <c:v>272.85849044561769</c:v>
                </c:pt>
                <c:pt idx="3">
                  <c:v>542.40545313714802</c:v>
                </c:pt>
                <c:pt idx="4">
                  <c:v>857.57887162703776</c:v>
                </c:pt>
                <c:pt idx="5">
                  <c:v>1218.9881907877511</c:v>
                </c:pt>
                <c:pt idx="6">
                  <c:v>1648.2941387716498</c:v>
                </c:pt>
                <c:pt idx="7">
                  <c:v>2126.4676084306498</c:v>
                </c:pt>
                <c:pt idx="8">
                  <c:v>2637.0714065347329</c:v>
                </c:pt>
                <c:pt idx="9">
                  <c:v>3177.0142240468299</c:v>
                </c:pt>
                <c:pt idx="10">
                  <c:v>3749.6712057986597</c:v>
                </c:pt>
                <c:pt idx="11">
                  <c:v>4339.1383836182595</c:v>
                </c:pt>
                <c:pt idx="12">
                  <c:v>4936.3789105918804</c:v>
                </c:pt>
                <c:pt idx="13">
                  <c:v>5533.65376881472</c:v>
                </c:pt>
                <c:pt idx="14">
                  <c:v>6125.266194697726</c:v>
                </c:pt>
                <c:pt idx="15">
                  <c:v>6503.8209483901501</c:v>
                </c:pt>
                <c:pt idx="16">
                  <c:v>6671.40742888772</c:v>
                </c:pt>
                <c:pt idx="17">
                  <c:v>6824.0612325172078</c:v>
                </c:pt>
                <c:pt idx="18">
                  <c:v>6949.8414989715357</c:v>
                </c:pt>
                <c:pt idx="19">
                  <c:v>7072.4976968704304</c:v>
                </c:pt>
                <c:pt idx="20">
                  <c:v>7193.70702528324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 Response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66.396799632030081</c:v>
                </c:pt>
                <c:pt idx="3">
                  <c:v>181.598187029011</c:v>
                </c:pt>
                <c:pt idx="4">
                  <c:v>275.199314289055</c:v>
                </c:pt>
                <c:pt idx="5">
                  <c:v>340.34809889095231</c:v>
                </c:pt>
                <c:pt idx="6">
                  <c:v>462.94157531256963</c:v>
                </c:pt>
                <c:pt idx="7">
                  <c:v>516.54622088572785</c:v>
                </c:pt>
                <c:pt idx="8">
                  <c:v>516.54622088572785</c:v>
                </c:pt>
                <c:pt idx="9">
                  <c:v>516.54622088572785</c:v>
                </c:pt>
                <c:pt idx="10">
                  <c:v>516.54622088572785</c:v>
                </c:pt>
                <c:pt idx="11">
                  <c:v>516.54622088572785</c:v>
                </c:pt>
                <c:pt idx="12">
                  <c:v>516.54622088572785</c:v>
                </c:pt>
                <c:pt idx="13">
                  <c:v>516.54622088572785</c:v>
                </c:pt>
                <c:pt idx="14">
                  <c:v>516.54622088572785</c:v>
                </c:pt>
                <c:pt idx="15">
                  <c:v>516.54622088572785</c:v>
                </c:pt>
                <c:pt idx="16">
                  <c:v>516.54622088572785</c:v>
                </c:pt>
                <c:pt idx="17">
                  <c:v>516.54622088572785</c:v>
                </c:pt>
                <c:pt idx="18">
                  <c:v>516.54622088572785</c:v>
                </c:pt>
                <c:pt idx="19">
                  <c:v>516.54622088572785</c:v>
                </c:pt>
                <c:pt idx="20">
                  <c:v>516.54622088572785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Thermal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Sheet1!$D$2:$D$22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204.5547875</c:v>
                </c:pt>
                <c:pt idx="12">
                  <c:v>204.5547875</c:v>
                </c:pt>
                <c:pt idx="13">
                  <c:v>204.5547875</c:v>
                </c:pt>
                <c:pt idx="14">
                  <c:v>204.5547875</c:v>
                </c:pt>
                <c:pt idx="15">
                  <c:v>204.5547875</c:v>
                </c:pt>
                <c:pt idx="16">
                  <c:v>204.5547875</c:v>
                </c:pt>
                <c:pt idx="17">
                  <c:v>204.5547875</c:v>
                </c:pt>
                <c:pt idx="18">
                  <c:v>204.5547875</c:v>
                </c:pt>
                <c:pt idx="19">
                  <c:v>204.5547875</c:v>
                </c:pt>
                <c:pt idx="20">
                  <c:v>204.5547875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Renewable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Sheet1!$E$2:$E$22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1.5527875000000013</c:v>
                </c:pt>
                <c:pt idx="9">
                  <c:v>1.5527875000000013</c:v>
                </c:pt>
                <c:pt idx="10">
                  <c:v>1.5589812499999998</c:v>
                </c:pt>
                <c:pt idx="11">
                  <c:v>1.6579124999999999</c:v>
                </c:pt>
                <c:pt idx="12">
                  <c:v>2.102849999999997</c:v>
                </c:pt>
                <c:pt idx="13">
                  <c:v>2.6160312500000011</c:v>
                </c:pt>
                <c:pt idx="14">
                  <c:v>2.7520687500000007</c:v>
                </c:pt>
                <c:pt idx="15">
                  <c:v>2.782925000000001</c:v>
                </c:pt>
                <c:pt idx="16">
                  <c:v>2.795312500000001</c:v>
                </c:pt>
                <c:pt idx="17">
                  <c:v>2.795312500000001</c:v>
                </c:pt>
                <c:pt idx="18">
                  <c:v>2.9993125000000003</c:v>
                </c:pt>
                <c:pt idx="19">
                  <c:v>4.6197124999999888</c:v>
                </c:pt>
                <c:pt idx="20">
                  <c:v>9.5951625000000025</c:v>
                </c:pt>
              </c:numCache>
            </c:numRef>
          </c:val>
        </c:ser>
        <c:axId val="46989312"/>
        <c:axId val="46991232"/>
      </c:areaChart>
      <c:catAx>
        <c:axId val="46989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6991232"/>
        <c:crosses val="autoZero"/>
        <c:auto val="1"/>
        <c:lblAlgn val="ctr"/>
        <c:lblOffset val="100"/>
      </c:catAx>
      <c:valAx>
        <c:axId val="46991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</a:t>
                </a:r>
                <a:r>
                  <a:rPr lang="en-US" baseline="0" dirty="0" smtClean="0"/>
                  <a:t> Winter Capacity (MW)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6989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642364148925841"/>
          <c:y val="5.1721589416440214E-2"/>
          <c:w val="0.29721067852629535"/>
          <c:h val="0.31152795548704315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865862253329445"/>
          <c:y val="4.4861391929187422E-2"/>
          <c:w val="0.81810270243997285"/>
          <c:h val="0.7298853304810496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1">
                  <c:v>50.324416358554501</c:v>
                </c:pt>
                <c:pt idx="2">
                  <c:v>249.22544547489699</c:v>
                </c:pt>
                <c:pt idx="3">
                  <c:v>502.48948119870931</c:v>
                </c:pt>
                <c:pt idx="4">
                  <c:v>802.5233247478028</c:v>
                </c:pt>
                <c:pt idx="5">
                  <c:v>1151.3724804911699</c:v>
                </c:pt>
                <c:pt idx="6">
                  <c:v>1557.8455764429111</c:v>
                </c:pt>
                <c:pt idx="7">
                  <c:v>2018.9846924801211</c:v>
                </c:pt>
                <c:pt idx="8">
                  <c:v>2520.3912784524427</c:v>
                </c:pt>
                <c:pt idx="9">
                  <c:v>3058.4865051454099</c:v>
                </c:pt>
                <c:pt idx="10">
                  <c:v>3630.75613500281</c:v>
                </c:pt>
                <c:pt idx="11">
                  <c:v>4226.6225555131859</c:v>
                </c:pt>
                <c:pt idx="12">
                  <c:v>4841.2186810530056</c:v>
                </c:pt>
                <c:pt idx="13">
                  <c:v>5460.5358476015999</c:v>
                </c:pt>
                <c:pt idx="14">
                  <c:v>6076.07417286485</c:v>
                </c:pt>
                <c:pt idx="15">
                  <c:v>6469.64359063547</c:v>
                </c:pt>
                <c:pt idx="16">
                  <c:v>6644.0732677526503</c:v>
                </c:pt>
                <c:pt idx="17">
                  <c:v>6798.3845747304304</c:v>
                </c:pt>
                <c:pt idx="18">
                  <c:v>6917.8321941345057</c:v>
                </c:pt>
                <c:pt idx="19">
                  <c:v>7033.2042107520901</c:v>
                </c:pt>
                <c:pt idx="20">
                  <c:v>7145.9267121395096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 Response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61.656742546425313</c:v>
                </c:pt>
                <c:pt idx="3">
                  <c:v>205.65847679264917</c:v>
                </c:pt>
                <c:pt idx="4">
                  <c:v>326.39193081359468</c:v>
                </c:pt>
                <c:pt idx="5">
                  <c:v>381.55659517441597</c:v>
                </c:pt>
                <c:pt idx="6">
                  <c:v>501.65404153576981</c:v>
                </c:pt>
                <c:pt idx="7">
                  <c:v>580.38698973488897</c:v>
                </c:pt>
                <c:pt idx="8">
                  <c:v>580.38698973488897</c:v>
                </c:pt>
                <c:pt idx="9">
                  <c:v>580.38698973488897</c:v>
                </c:pt>
                <c:pt idx="10">
                  <c:v>580.38698973488897</c:v>
                </c:pt>
                <c:pt idx="11">
                  <c:v>580.38698973488897</c:v>
                </c:pt>
                <c:pt idx="12">
                  <c:v>580.38698973488897</c:v>
                </c:pt>
                <c:pt idx="13">
                  <c:v>580.38698973488897</c:v>
                </c:pt>
                <c:pt idx="14">
                  <c:v>580.38698973488897</c:v>
                </c:pt>
                <c:pt idx="15">
                  <c:v>580.38698973488897</c:v>
                </c:pt>
                <c:pt idx="16">
                  <c:v>580.38698973488897</c:v>
                </c:pt>
                <c:pt idx="17">
                  <c:v>580.38698973488897</c:v>
                </c:pt>
                <c:pt idx="18">
                  <c:v>580.38698973488897</c:v>
                </c:pt>
                <c:pt idx="19">
                  <c:v>580.38698973488897</c:v>
                </c:pt>
                <c:pt idx="20">
                  <c:v>580.38698973488897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Thermal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Sheet1!$D$2:$D$22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241.87832500000007</c:v>
                </c:pt>
                <c:pt idx="12">
                  <c:v>241.87832500000007</c:v>
                </c:pt>
                <c:pt idx="13">
                  <c:v>241.87832500000007</c:v>
                </c:pt>
                <c:pt idx="14">
                  <c:v>241.87832500000007</c:v>
                </c:pt>
                <c:pt idx="15">
                  <c:v>241.87832500000007</c:v>
                </c:pt>
                <c:pt idx="16">
                  <c:v>241.87832500000007</c:v>
                </c:pt>
                <c:pt idx="17">
                  <c:v>241.87832500000007</c:v>
                </c:pt>
                <c:pt idx="18">
                  <c:v>241.87832500000007</c:v>
                </c:pt>
                <c:pt idx="19">
                  <c:v>241.87832500000007</c:v>
                </c:pt>
                <c:pt idx="20">
                  <c:v>241.87832500000007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Renewable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Sheet1!$E$2:$E$22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1.2387499999999999E-2</c:v>
                </c:pt>
                <c:pt idx="11">
                  <c:v>0.34009374999999997</c:v>
                </c:pt>
                <c:pt idx="12">
                  <c:v>1.1434249999999975</c:v>
                </c:pt>
                <c:pt idx="13">
                  <c:v>1.7928687499999978</c:v>
                </c:pt>
                <c:pt idx="14">
                  <c:v>1.9103249999999978</c:v>
                </c:pt>
                <c:pt idx="15">
                  <c:v>1.9288499999999991</c:v>
                </c:pt>
                <c:pt idx="16">
                  <c:v>1.9350437499999991</c:v>
                </c:pt>
                <c:pt idx="17">
                  <c:v>1.9534562499999999</c:v>
                </c:pt>
                <c:pt idx="18">
                  <c:v>2.4606687500000004</c:v>
                </c:pt>
                <c:pt idx="19">
                  <c:v>5.2247749999999833</c:v>
                </c:pt>
                <c:pt idx="20">
                  <c:v>10.971406250000003</c:v>
                </c:pt>
              </c:numCache>
            </c:numRef>
          </c:val>
        </c:ser>
        <c:axId val="47051520"/>
        <c:axId val="47053440"/>
      </c:areaChart>
      <c:catAx>
        <c:axId val="47051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7053440"/>
        <c:crosses val="autoZero"/>
        <c:auto val="1"/>
        <c:lblAlgn val="ctr"/>
        <c:lblOffset val="100"/>
      </c:catAx>
      <c:valAx>
        <c:axId val="470534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</a:t>
                </a:r>
                <a:r>
                  <a:rPr lang="en-US" baseline="0" dirty="0" smtClean="0"/>
                  <a:t> Winter Capacity (MW)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70515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642364148925841"/>
          <c:y val="5.1721589416440214E-2"/>
          <c:w val="0.29721067852629535"/>
          <c:h val="0.31152795548704315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14865862253329445"/>
          <c:y val="4.486139192918745E-2"/>
          <c:w val="0.81810270243997285"/>
          <c:h val="0.7298853304810496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1">
                  <c:v>57.756532896363012</c:v>
                </c:pt>
                <c:pt idx="2">
                  <c:v>286.71040503040905</c:v>
                </c:pt>
                <c:pt idx="3">
                  <c:v>565.49377306770134</c:v>
                </c:pt>
                <c:pt idx="4">
                  <c:v>890.9431782324931</c:v>
                </c:pt>
                <c:pt idx="5">
                  <c:v>1265.2453276257011</c:v>
                </c:pt>
                <c:pt idx="6">
                  <c:v>1693.0174393914899</c:v>
                </c:pt>
                <c:pt idx="7">
                  <c:v>2165.9467333651201</c:v>
                </c:pt>
                <c:pt idx="8">
                  <c:v>2674.5906126869722</c:v>
                </c:pt>
                <c:pt idx="9">
                  <c:v>3214.2020751229561</c:v>
                </c:pt>
                <c:pt idx="10">
                  <c:v>3786.6515243109302</c:v>
                </c:pt>
                <c:pt idx="11">
                  <c:v>4371.34470009081</c:v>
                </c:pt>
                <c:pt idx="12">
                  <c:v>4961.3990990554921</c:v>
                </c:pt>
                <c:pt idx="13">
                  <c:v>5549.335634595298</c:v>
                </c:pt>
                <c:pt idx="14">
                  <c:v>6128.2901713404499</c:v>
                </c:pt>
                <c:pt idx="15">
                  <c:v>6498.4289036110204</c:v>
                </c:pt>
                <c:pt idx="16">
                  <c:v>6658.0976875271499</c:v>
                </c:pt>
                <c:pt idx="17">
                  <c:v>6804.3178509182735</c:v>
                </c:pt>
                <c:pt idx="18">
                  <c:v>6923.7331491610003</c:v>
                </c:pt>
                <c:pt idx="19">
                  <c:v>7038.4813710902299</c:v>
                </c:pt>
                <c:pt idx="20">
                  <c:v>7150.0502935942259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 Response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64.692779110116348</c:v>
                </c:pt>
                <c:pt idx="3">
                  <c:v>199.09439773992699</c:v>
                </c:pt>
                <c:pt idx="4">
                  <c:v>301.63563266776202</c:v>
                </c:pt>
                <c:pt idx="5">
                  <c:v>364.66039168952432</c:v>
                </c:pt>
                <c:pt idx="6">
                  <c:v>480.84579093718469</c:v>
                </c:pt>
                <c:pt idx="7">
                  <c:v>536.95846671512948</c:v>
                </c:pt>
                <c:pt idx="8">
                  <c:v>536.95846671512948</c:v>
                </c:pt>
                <c:pt idx="9">
                  <c:v>536.95846671512948</c:v>
                </c:pt>
                <c:pt idx="10">
                  <c:v>536.95846671512948</c:v>
                </c:pt>
                <c:pt idx="11">
                  <c:v>536.95846671512948</c:v>
                </c:pt>
                <c:pt idx="12">
                  <c:v>536.95846671512948</c:v>
                </c:pt>
                <c:pt idx="13">
                  <c:v>536.95846671512948</c:v>
                </c:pt>
                <c:pt idx="14">
                  <c:v>536.95846671512948</c:v>
                </c:pt>
                <c:pt idx="15">
                  <c:v>536.95846671512948</c:v>
                </c:pt>
                <c:pt idx="16">
                  <c:v>536.95846671512948</c:v>
                </c:pt>
                <c:pt idx="17">
                  <c:v>536.95846671512948</c:v>
                </c:pt>
                <c:pt idx="18">
                  <c:v>536.95846671512948</c:v>
                </c:pt>
                <c:pt idx="19">
                  <c:v>536.95846671512948</c:v>
                </c:pt>
                <c:pt idx="20">
                  <c:v>536.95846671512948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Thermal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Sheet1!$D$2:$D$22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183.25076499999992</c:v>
                </c:pt>
                <c:pt idx="12">
                  <c:v>183.25076499999992</c:v>
                </c:pt>
                <c:pt idx="13">
                  <c:v>183.25076499999992</c:v>
                </c:pt>
                <c:pt idx="14">
                  <c:v>183.25076499999992</c:v>
                </c:pt>
                <c:pt idx="15">
                  <c:v>183.25076499999992</c:v>
                </c:pt>
                <c:pt idx="16">
                  <c:v>183.25076499999992</c:v>
                </c:pt>
                <c:pt idx="17">
                  <c:v>183.25076499999992</c:v>
                </c:pt>
                <c:pt idx="18">
                  <c:v>183.25076499999992</c:v>
                </c:pt>
                <c:pt idx="19">
                  <c:v>183.25076499999992</c:v>
                </c:pt>
                <c:pt idx="20">
                  <c:v>183.25076499999992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Renewable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Sheet1!$E$2:$E$22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1.436175</c:v>
                </c:pt>
                <c:pt idx="9">
                  <c:v>1.436175</c:v>
                </c:pt>
                <c:pt idx="10">
                  <c:v>1.4423687499999998</c:v>
                </c:pt>
                <c:pt idx="11">
                  <c:v>1.5227187499999999</c:v>
                </c:pt>
                <c:pt idx="12">
                  <c:v>1.8936124999999999</c:v>
                </c:pt>
                <c:pt idx="13">
                  <c:v>2.42520625</c:v>
                </c:pt>
                <c:pt idx="14">
                  <c:v>2.5365249999999997</c:v>
                </c:pt>
                <c:pt idx="15">
                  <c:v>2.5673812500000062</c:v>
                </c:pt>
                <c:pt idx="16">
                  <c:v>2.5859062500000012</c:v>
                </c:pt>
                <c:pt idx="17">
                  <c:v>2.5859062500000012</c:v>
                </c:pt>
                <c:pt idx="18">
                  <c:v>2.7712687500000004</c:v>
                </c:pt>
                <c:pt idx="19">
                  <c:v>4.2677937499999885</c:v>
                </c:pt>
                <c:pt idx="20">
                  <c:v>9.168974999999989</c:v>
                </c:pt>
              </c:numCache>
            </c:numRef>
          </c:val>
        </c:ser>
        <c:axId val="47216128"/>
        <c:axId val="47218048"/>
      </c:areaChart>
      <c:catAx>
        <c:axId val="47216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7218048"/>
        <c:crosses val="autoZero"/>
        <c:auto val="1"/>
        <c:lblAlgn val="ctr"/>
        <c:lblOffset val="100"/>
      </c:catAx>
      <c:valAx>
        <c:axId val="472180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</a:t>
                </a:r>
                <a:r>
                  <a:rPr lang="en-US" baseline="0" dirty="0" smtClean="0"/>
                  <a:t> Winter Capacity (MW)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72161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642364148925841"/>
          <c:y val="5.1721589416440214E-2"/>
          <c:w val="0.29721067852629535"/>
          <c:h val="0.31152795548704337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865862253329445"/>
          <c:y val="4.4861391929187387E-2"/>
          <c:w val="0.81810270243997285"/>
          <c:h val="0.7298853304810496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46.023649542505773</c:v>
                </c:pt>
                <c:pt idx="2">
                  <c:v>182.84786740378001</c:v>
                </c:pt>
                <c:pt idx="3">
                  <c:v>344.39047769395916</c:v>
                </c:pt>
                <c:pt idx="4">
                  <c:v>514.02971409979705</c:v>
                </c:pt>
                <c:pt idx="5">
                  <c:v>694.6223582157379</c:v>
                </c:pt>
                <c:pt idx="6">
                  <c:v>904.15261600914448</c:v>
                </c:pt>
                <c:pt idx="7">
                  <c:v>1154.8846464032524</c:v>
                </c:pt>
                <c:pt idx="8">
                  <c:v>1422.3679366170036</c:v>
                </c:pt>
                <c:pt idx="9">
                  <c:v>1702.0801808974386</c:v>
                </c:pt>
                <c:pt idx="10">
                  <c:v>1993.1496868519698</c:v>
                </c:pt>
                <c:pt idx="11">
                  <c:v>2287.9578580940902</c:v>
                </c:pt>
                <c:pt idx="12">
                  <c:v>2581.0597063421178</c:v>
                </c:pt>
                <c:pt idx="13">
                  <c:v>2867.9256164796525</c:v>
                </c:pt>
                <c:pt idx="14">
                  <c:v>3127.4980234657587</c:v>
                </c:pt>
                <c:pt idx="15">
                  <c:v>3279.1511264094911</c:v>
                </c:pt>
                <c:pt idx="16">
                  <c:v>3333.8627719874312</c:v>
                </c:pt>
                <c:pt idx="17">
                  <c:v>3368.3948386505576</c:v>
                </c:pt>
                <c:pt idx="18">
                  <c:v>3391.5467323385378</c:v>
                </c:pt>
                <c:pt idx="19">
                  <c:v>3412.2765033529204</c:v>
                </c:pt>
                <c:pt idx="20">
                  <c:v>3432.5757407209617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 Response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3.5099310415491816E-2</c:v>
                </c:pt>
                <c:pt idx="2">
                  <c:v>0.84017937681572663</c:v>
                </c:pt>
                <c:pt idx="3">
                  <c:v>2.336059425663652</c:v>
                </c:pt>
                <c:pt idx="4">
                  <c:v>3.8319394745115867</c:v>
                </c:pt>
                <c:pt idx="5">
                  <c:v>4.555634694218698</c:v>
                </c:pt>
                <c:pt idx="6">
                  <c:v>4.555634694218698</c:v>
                </c:pt>
                <c:pt idx="7">
                  <c:v>4.555634694218698</c:v>
                </c:pt>
                <c:pt idx="8">
                  <c:v>4.555634694218698</c:v>
                </c:pt>
                <c:pt idx="9">
                  <c:v>4.555634694218698</c:v>
                </c:pt>
                <c:pt idx="10">
                  <c:v>4.555634694218698</c:v>
                </c:pt>
                <c:pt idx="11">
                  <c:v>4.555634694218698</c:v>
                </c:pt>
                <c:pt idx="12">
                  <c:v>4.555634694218698</c:v>
                </c:pt>
                <c:pt idx="13">
                  <c:v>4.555634694218698</c:v>
                </c:pt>
                <c:pt idx="14">
                  <c:v>4.555634694218698</c:v>
                </c:pt>
                <c:pt idx="15">
                  <c:v>4.555634694218698</c:v>
                </c:pt>
                <c:pt idx="16">
                  <c:v>4.555634694218698</c:v>
                </c:pt>
                <c:pt idx="17">
                  <c:v>4.555634694218698</c:v>
                </c:pt>
                <c:pt idx="18">
                  <c:v>4.555634694218698</c:v>
                </c:pt>
                <c:pt idx="19">
                  <c:v>4.555634694218698</c:v>
                </c:pt>
                <c:pt idx="20">
                  <c:v>4.555634694218698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Thermal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Sheet1!$D$2:$D$22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Renewable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Sheet1!$E$2:$E$22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60.812905060670943</c:v>
                </c:pt>
                <c:pt idx="13">
                  <c:v>140.82323317890669</c:v>
                </c:pt>
                <c:pt idx="14">
                  <c:v>152.53531994909741</c:v>
                </c:pt>
                <c:pt idx="15">
                  <c:v>152.53531994909741</c:v>
                </c:pt>
                <c:pt idx="16">
                  <c:v>152.53531994909741</c:v>
                </c:pt>
                <c:pt idx="17">
                  <c:v>152.53531994909741</c:v>
                </c:pt>
                <c:pt idx="18">
                  <c:v>152.53531994909741</c:v>
                </c:pt>
                <c:pt idx="19">
                  <c:v>152.53531994909741</c:v>
                </c:pt>
                <c:pt idx="20">
                  <c:v>152.53531994909741</c:v>
                </c:pt>
              </c:numCache>
            </c:numRef>
          </c:val>
        </c:ser>
        <c:axId val="45771008"/>
        <c:axId val="45785472"/>
      </c:areaChart>
      <c:catAx>
        <c:axId val="457710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5785472"/>
        <c:crosses val="autoZero"/>
        <c:auto val="1"/>
        <c:lblAlgn val="ctr"/>
        <c:lblOffset val="100"/>
      </c:catAx>
      <c:valAx>
        <c:axId val="457854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</a:t>
                </a:r>
                <a:r>
                  <a:rPr lang="en-US" baseline="0" dirty="0" smtClean="0"/>
                  <a:t> Annual Energy (aMW)</a:t>
                </a:r>
                <a:endParaRPr lang="en-US" dirty="0"/>
              </a:p>
            </c:rich>
          </c:tx>
          <c:layout/>
        </c:title>
        <c:numFmt formatCode="_(* #,##0_);_(* \(#,##0\);_(* &quot;-&quot;??_);_(@_)" sourceLinked="1"/>
        <c:tickLblPos val="nextTo"/>
        <c:crossAx val="457710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56829007485173"/>
          <c:y val="5.1721526612452065E-2"/>
          <c:w val="0.29721067852629535"/>
          <c:h val="0.30333548470375632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865862253329445"/>
          <c:y val="4.4861391929187422E-2"/>
          <c:w val="0.81810270243997285"/>
          <c:h val="0.7298853304810496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48.844786551021272</c:v>
                </c:pt>
                <c:pt idx="2">
                  <c:v>192.55966413633075</c:v>
                </c:pt>
                <c:pt idx="3">
                  <c:v>359.33539786571527</c:v>
                </c:pt>
                <c:pt idx="4">
                  <c:v>549.04924288963139</c:v>
                </c:pt>
                <c:pt idx="5">
                  <c:v>762.96896056435969</c:v>
                </c:pt>
                <c:pt idx="6">
                  <c:v>1002.3979493650434</c:v>
                </c:pt>
                <c:pt idx="7">
                  <c:v>1262.7163306294999</c:v>
                </c:pt>
                <c:pt idx="8">
                  <c:v>1538.3534799859324</c:v>
                </c:pt>
                <c:pt idx="9">
                  <c:v>1826.392789114826</c:v>
                </c:pt>
                <c:pt idx="10">
                  <c:v>2124.9967049039751</c:v>
                </c:pt>
                <c:pt idx="11">
                  <c:v>2426.1587355646247</c:v>
                </c:pt>
                <c:pt idx="12">
                  <c:v>2725.7728602720767</c:v>
                </c:pt>
                <c:pt idx="13">
                  <c:v>3020.8175154202504</c:v>
                </c:pt>
                <c:pt idx="14">
                  <c:v>3290.8788086846307</c:v>
                </c:pt>
                <c:pt idx="15">
                  <c:v>3457.5702316019374</c:v>
                </c:pt>
                <c:pt idx="16">
                  <c:v>3531.1017618499955</c:v>
                </c:pt>
                <c:pt idx="17">
                  <c:v>3588.7689901195267</c:v>
                </c:pt>
                <c:pt idx="18">
                  <c:v>3635.9503632885976</c:v>
                </c:pt>
                <c:pt idx="19">
                  <c:v>3680.6240366223351</c:v>
                </c:pt>
                <c:pt idx="20">
                  <c:v>3724.3085419418367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 Response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0.70439928590089995</c:v>
                </c:pt>
                <c:pt idx="2">
                  <c:v>1.6804593723902039</c:v>
                </c:pt>
                <c:pt idx="3">
                  <c:v>2.2200618478704408</c:v>
                </c:pt>
                <c:pt idx="4">
                  <c:v>2.5562001807938142</c:v>
                </c:pt>
                <c:pt idx="5">
                  <c:v>3.0355508601848573</c:v>
                </c:pt>
                <c:pt idx="6">
                  <c:v>3.4834462005448588</c:v>
                </c:pt>
                <c:pt idx="7">
                  <c:v>3.5709886507014632</c:v>
                </c:pt>
                <c:pt idx="8">
                  <c:v>3.5709886507014632</c:v>
                </c:pt>
                <c:pt idx="9">
                  <c:v>3.5709886507014632</c:v>
                </c:pt>
                <c:pt idx="10">
                  <c:v>3.5719977558759108</c:v>
                </c:pt>
                <c:pt idx="11">
                  <c:v>3.5729434939471143</c:v>
                </c:pt>
                <c:pt idx="12">
                  <c:v>3.5729434939471143</c:v>
                </c:pt>
                <c:pt idx="13">
                  <c:v>3.5729434939471143</c:v>
                </c:pt>
                <c:pt idx="14">
                  <c:v>3.5729434939471143</c:v>
                </c:pt>
                <c:pt idx="15">
                  <c:v>3.5729434939471143</c:v>
                </c:pt>
                <c:pt idx="16">
                  <c:v>3.5729434939471143</c:v>
                </c:pt>
                <c:pt idx="17">
                  <c:v>3.5729434939471143</c:v>
                </c:pt>
                <c:pt idx="18">
                  <c:v>3.5729434939471143</c:v>
                </c:pt>
                <c:pt idx="19">
                  <c:v>3.5729434939471143</c:v>
                </c:pt>
                <c:pt idx="20">
                  <c:v>3.5729434939471143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Thermal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Sheet1!$D$2:$D$22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37.726338660500339</c:v>
                </c:pt>
                <c:pt idx="11">
                  <c:v>153.04358985545718</c:v>
                </c:pt>
                <c:pt idx="12">
                  <c:v>155.18182506891341</c:v>
                </c:pt>
                <c:pt idx="13">
                  <c:v>155.18182506891341</c:v>
                </c:pt>
                <c:pt idx="14">
                  <c:v>159.16001524013748</c:v>
                </c:pt>
                <c:pt idx="15">
                  <c:v>171.09458575381038</c:v>
                </c:pt>
                <c:pt idx="16">
                  <c:v>177.76390457027495</c:v>
                </c:pt>
                <c:pt idx="17">
                  <c:v>198.58642681527067</c:v>
                </c:pt>
                <c:pt idx="18">
                  <c:v>199.40099261087258</c:v>
                </c:pt>
                <c:pt idx="19">
                  <c:v>206.0193397001413</c:v>
                </c:pt>
                <c:pt idx="20">
                  <c:v>212.63768678941042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Renewable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Sheet1!$E$2:$E$22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1.0174671253159911E-2</c:v>
                </c:pt>
                <c:pt idx="8">
                  <c:v>1.1132748652075806E-2</c:v>
                </c:pt>
                <c:pt idx="9">
                  <c:v>4.278493357769643E-2</c:v>
                </c:pt>
                <c:pt idx="10">
                  <c:v>3.3749717407427875</c:v>
                </c:pt>
                <c:pt idx="11">
                  <c:v>28.105437464995127</c:v>
                </c:pt>
                <c:pt idx="12">
                  <c:v>72.219736943392604</c:v>
                </c:pt>
                <c:pt idx="13">
                  <c:v>110.43318556422636</c:v>
                </c:pt>
                <c:pt idx="14">
                  <c:v>132.34174298015688</c:v>
                </c:pt>
                <c:pt idx="15">
                  <c:v>143.08019268619762</c:v>
                </c:pt>
                <c:pt idx="16">
                  <c:v>149.24512310453318</c:v>
                </c:pt>
                <c:pt idx="17">
                  <c:v>154.52216607822382</c:v>
                </c:pt>
                <c:pt idx="18">
                  <c:v>166.41983218783773</c:v>
                </c:pt>
                <c:pt idx="19">
                  <c:v>201.11940766778702</c:v>
                </c:pt>
                <c:pt idx="20">
                  <c:v>269.20078842801161</c:v>
                </c:pt>
              </c:numCache>
            </c:numRef>
          </c:val>
        </c:ser>
        <c:axId val="47389312"/>
        <c:axId val="47403776"/>
      </c:areaChart>
      <c:catAx>
        <c:axId val="47389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7403776"/>
        <c:crosses val="autoZero"/>
        <c:auto val="1"/>
        <c:lblAlgn val="ctr"/>
        <c:lblOffset val="100"/>
      </c:catAx>
      <c:valAx>
        <c:axId val="47403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</a:t>
                </a:r>
                <a:r>
                  <a:rPr lang="en-US" baseline="0" dirty="0" smtClean="0"/>
                  <a:t> Annual Energy (aMW)</a:t>
                </a:r>
                <a:endParaRPr lang="en-US" dirty="0"/>
              </a:p>
            </c:rich>
          </c:tx>
          <c:layout/>
        </c:title>
        <c:numFmt formatCode="_(* #,##0_);_(* \(#,##0\);_(* &quot;-&quot;??_);_(@_)" sourceLinked="1"/>
        <c:tickLblPos val="nextTo"/>
        <c:crossAx val="47389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568290074851724"/>
          <c:y val="5.1721526612452065E-2"/>
          <c:w val="0.29721067852629535"/>
          <c:h val="0.30333548470375632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865862253329445"/>
          <c:y val="4.486139192918745E-2"/>
          <c:w val="0.81810270243997285"/>
          <c:h val="0.7298853304810496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47.431929169995925</c:v>
                </c:pt>
                <c:pt idx="2">
                  <c:v>188.01621026045154</c:v>
                </c:pt>
                <c:pt idx="3">
                  <c:v>352.13923285538834</c:v>
                </c:pt>
                <c:pt idx="4">
                  <c:v>540.36174859153289</c:v>
                </c:pt>
                <c:pt idx="5">
                  <c:v>754.76825124640391</c:v>
                </c:pt>
                <c:pt idx="6">
                  <c:v>1006.4323653254924</c:v>
                </c:pt>
                <c:pt idx="7">
                  <c:v>1283.1349994046125</c:v>
                </c:pt>
                <c:pt idx="8">
                  <c:v>1576.0037733703575</c:v>
                </c:pt>
                <c:pt idx="9">
                  <c:v>1883.1802379979306</c:v>
                </c:pt>
                <c:pt idx="10">
                  <c:v>2204.0919282880755</c:v>
                </c:pt>
                <c:pt idx="11">
                  <c:v>2531.0993688703079</c:v>
                </c:pt>
                <c:pt idx="12">
                  <c:v>2858.6806529127853</c:v>
                </c:pt>
                <c:pt idx="13">
                  <c:v>3182.5847219991047</c:v>
                </c:pt>
                <c:pt idx="14">
                  <c:v>3482.6368006131447</c:v>
                </c:pt>
                <c:pt idx="15">
                  <c:v>3680.0147216303776</c:v>
                </c:pt>
                <c:pt idx="16">
                  <c:v>3783.8498920990896</c:v>
                </c:pt>
                <c:pt idx="17">
                  <c:v>3869.8969066719678</c:v>
                </c:pt>
                <c:pt idx="18">
                  <c:v>3941.3551845026523</c:v>
                </c:pt>
                <c:pt idx="19">
                  <c:v>4009.5730921946652</c:v>
                </c:pt>
                <c:pt idx="20">
                  <c:v>4076.2540038096577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 Response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0.24275560566114726</c:v>
                </c:pt>
                <c:pt idx="2">
                  <c:v>0.89145901534247363</c:v>
                </c:pt>
                <c:pt idx="3">
                  <c:v>1.6284201390064881</c:v>
                </c:pt>
                <c:pt idx="4">
                  <c:v>2.1873413975929208</c:v>
                </c:pt>
                <c:pt idx="5">
                  <c:v>2.8587948954504396</c:v>
                </c:pt>
                <c:pt idx="6">
                  <c:v>3.4748528497856577</c:v>
                </c:pt>
                <c:pt idx="7">
                  <c:v>3.6585316308329214</c:v>
                </c:pt>
                <c:pt idx="8">
                  <c:v>3.6585316308329214</c:v>
                </c:pt>
                <c:pt idx="9">
                  <c:v>3.6585316308329214</c:v>
                </c:pt>
                <c:pt idx="10">
                  <c:v>3.6585316308329214</c:v>
                </c:pt>
                <c:pt idx="11">
                  <c:v>3.6585316308329214</c:v>
                </c:pt>
                <c:pt idx="12">
                  <c:v>3.6585316308329214</c:v>
                </c:pt>
                <c:pt idx="13">
                  <c:v>3.6585316308329214</c:v>
                </c:pt>
                <c:pt idx="14">
                  <c:v>3.6585316308329214</c:v>
                </c:pt>
                <c:pt idx="15">
                  <c:v>3.6585316308329214</c:v>
                </c:pt>
                <c:pt idx="16">
                  <c:v>3.6585316308329214</c:v>
                </c:pt>
                <c:pt idx="17">
                  <c:v>3.6585316308329214</c:v>
                </c:pt>
                <c:pt idx="18">
                  <c:v>3.6585316308329214</c:v>
                </c:pt>
                <c:pt idx="19">
                  <c:v>3.6585316308329214</c:v>
                </c:pt>
                <c:pt idx="20">
                  <c:v>3.6585316308329214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Thermal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Sheet1!$D$2:$D$22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45.354773748568832</c:v>
                </c:pt>
                <c:pt idx="11">
                  <c:v>181.41909499427507</c:v>
                </c:pt>
                <c:pt idx="12">
                  <c:v>181.41909499427507</c:v>
                </c:pt>
                <c:pt idx="13">
                  <c:v>181.41909499427507</c:v>
                </c:pt>
                <c:pt idx="14">
                  <c:v>181.41909499427507</c:v>
                </c:pt>
                <c:pt idx="15">
                  <c:v>181.41909499427507</c:v>
                </c:pt>
                <c:pt idx="16">
                  <c:v>181.41909499427507</c:v>
                </c:pt>
                <c:pt idx="17">
                  <c:v>181.41909499427507</c:v>
                </c:pt>
                <c:pt idx="18">
                  <c:v>181.41909499427507</c:v>
                </c:pt>
                <c:pt idx="19">
                  <c:v>181.41909499427507</c:v>
                </c:pt>
                <c:pt idx="20">
                  <c:v>181.41909499427507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Renewable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Sheet1!$E$2:$E$22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4.3390827141929933E-2</c:v>
                </c:pt>
                <c:pt idx="8">
                  <c:v>8.9146972133485072</c:v>
                </c:pt>
                <c:pt idx="9">
                  <c:v>12.570600426969367</c:v>
                </c:pt>
                <c:pt idx="10">
                  <c:v>14.142352186836773</c:v>
                </c:pt>
                <c:pt idx="11">
                  <c:v>29.89995131002555</c:v>
                </c:pt>
                <c:pt idx="12">
                  <c:v>65.646421064255264</c:v>
                </c:pt>
                <c:pt idx="13">
                  <c:v>101.49346171374674</c:v>
                </c:pt>
                <c:pt idx="14">
                  <c:v>124.46914975271929</c:v>
                </c:pt>
                <c:pt idx="15">
                  <c:v>136.24498498601631</c:v>
                </c:pt>
                <c:pt idx="16">
                  <c:v>142.60595550115053</c:v>
                </c:pt>
                <c:pt idx="17">
                  <c:v>146.97534925357121</c:v>
                </c:pt>
                <c:pt idx="18">
                  <c:v>153.11917661789451</c:v>
                </c:pt>
                <c:pt idx="19">
                  <c:v>173.30795074232134</c:v>
                </c:pt>
                <c:pt idx="20">
                  <c:v>221.65914189366381</c:v>
                </c:pt>
              </c:numCache>
            </c:numRef>
          </c:val>
        </c:ser>
        <c:axId val="47463424"/>
        <c:axId val="47465600"/>
      </c:areaChart>
      <c:catAx>
        <c:axId val="47463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7465600"/>
        <c:crosses val="autoZero"/>
        <c:auto val="1"/>
        <c:lblAlgn val="ctr"/>
        <c:lblOffset val="100"/>
      </c:catAx>
      <c:valAx>
        <c:axId val="474656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</a:t>
                </a:r>
                <a:r>
                  <a:rPr lang="en-US" baseline="0" dirty="0" smtClean="0"/>
                  <a:t> Annual Energy (aMW)</a:t>
                </a:r>
                <a:endParaRPr lang="en-US" dirty="0"/>
              </a:p>
            </c:rich>
          </c:tx>
          <c:layout/>
        </c:title>
        <c:numFmt formatCode="_(* #,##0_);_(* \(#,##0\);_(* &quot;-&quot;??_);_(@_)" sourceLinked="1"/>
        <c:tickLblPos val="nextTo"/>
        <c:crossAx val="474634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568290074851716"/>
          <c:y val="5.1721526612452065E-2"/>
          <c:w val="0.29721067852629535"/>
          <c:h val="0.30333548470375632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14865862253329445"/>
          <c:y val="4.4861391929187484E-2"/>
          <c:w val="0.81810270243997285"/>
          <c:h val="0.7298853304810496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43.390056393908132</c:v>
                </c:pt>
                <c:pt idx="2">
                  <c:v>171.54635437651757</c:v>
                </c:pt>
                <c:pt idx="3">
                  <c:v>324.83770126956074</c:v>
                </c:pt>
                <c:pt idx="4">
                  <c:v>503.26340732968134</c:v>
                </c:pt>
                <c:pt idx="5">
                  <c:v>709.2718003248068</c:v>
                </c:pt>
                <c:pt idx="6">
                  <c:v>947.06620866009848</c:v>
                </c:pt>
                <c:pt idx="7">
                  <c:v>1213.9210413575299</c:v>
                </c:pt>
                <c:pt idx="8">
                  <c:v>1502.1704167313146</c:v>
                </c:pt>
                <c:pt idx="9">
                  <c:v>1808.7571935733749</c:v>
                </c:pt>
                <c:pt idx="10">
                  <c:v>2130.7917380937874</c:v>
                </c:pt>
                <c:pt idx="11">
                  <c:v>2463.515399777596</c:v>
                </c:pt>
                <c:pt idx="12">
                  <c:v>2802.8243626319222</c:v>
                </c:pt>
                <c:pt idx="13">
                  <c:v>3141.629763424784</c:v>
                </c:pt>
                <c:pt idx="14">
                  <c:v>3457.5086892174227</c:v>
                </c:pt>
                <c:pt idx="15">
                  <c:v>3663.1717782797955</c:v>
                </c:pt>
                <c:pt idx="16">
                  <c:v>3770.7099410420751</c:v>
                </c:pt>
                <c:pt idx="17">
                  <c:v>3856.980728063178</c:v>
                </c:pt>
                <c:pt idx="18">
                  <c:v>3924.8438997577496</c:v>
                </c:pt>
                <c:pt idx="19">
                  <c:v>3988.6723549319272</c:v>
                </c:pt>
                <c:pt idx="20">
                  <c:v>4050.2977478656503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 Response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0.22542532114349792</c:v>
                </c:pt>
                <c:pt idx="2">
                  <c:v>0.96318463867445625</c:v>
                </c:pt>
                <c:pt idx="3">
                  <c:v>1.8980309001785216</c:v>
                </c:pt>
                <c:pt idx="4">
                  <c:v>2.5134190402372352</c:v>
                </c:pt>
                <c:pt idx="5">
                  <c:v>3.1415356706369426</c:v>
                </c:pt>
                <c:pt idx="6">
                  <c:v>3.8409133082972526</c:v>
                </c:pt>
                <c:pt idx="7">
                  <c:v>4.1106953728710325</c:v>
                </c:pt>
                <c:pt idx="8">
                  <c:v>4.1106953728710325</c:v>
                </c:pt>
                <c:pt idx="9">
                  <c:v>4.1106953728710325</c:v>
                </c:pt>
                <c:pt idx="10">
                  <c:v>4.1106953728710325</c:v>
                </c:pt>
                <c:pt idx="11">
                  <c:v>4.1106953728710325</c:v>
                </c:pt>
                <c:pt idx="12">
                  <c:v>4.1106953728710325</c:v>
                </c:pt>
                <c:pt idx="13">
                  <c:v>4.1106953728710325</c:v>
                </c:pt>
                <c:pt idx="14">
                  <c:v>4.1106953728710325</c:v>
                </c:pt>
                <c:pt idx="15">
                  <c:v>4.1106953728710325</c:v>
                </c:pt>
                <c:pt idx="16">
                  <c:v>4.1106953728710325</c:v>
                </c:pt>
                <c:pt idx="17">
                  <c:v>4.1106953728710325</c:v>
                </c:pt>
                <c:pt idx="18">
                  <c:v>4.1106953728710325</c:v>
                </c:pt>
                <c:pt idx="19">
                  <c:v>4.1106953728710325</c:v>
                </c:pt>
                <c:pt idx="20">
                  <c:v>4.1106953728710325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Thermal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Sheet1!$D$2:$D$22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53.630310192851461</c:v>
                </c:pt>
                <c:pt idx="11">
                  <c:v>214.52124077140564</c:v>
                </c:pt>
                <c:pt idx="12">
                  <c:v>214.52124077140564</c:v>
                </c:pt>
                <c:pt idx="13">
                  <c:v>214.52124077140564</c:v>
                </c:pt>
                <c:pt idx="14">
                  <c:v>214.52124077140564</c:v>
                </c:pt>
                <c:pt idx="15">
                  <c:v>214.52124077140564</c:v>
                </c:pt>
                <c:pt idx="16">
                  <c:v>214.52124077140564</c:v>
                </c:pt>
                <c:pt idx="17">
                  <c:v>214.52124077140564</c:v>
                </c:pt>
                <c:pt idx="18">
                  <c:v>214.52124077140564</c:v>
                </c:pt>
                <c:pt idx="19">
                  <c:v>214.52124077140564</c:v>
                </c:pt>
                <c:pt idx="20">
                  <c:v>214.52124077140564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Renewable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Sheet1!$E$2:$E$22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3.8782530214807862E-2</c:v>
                </c:pt>
                <c:pt idx="8">
                  <c:v>5.1737746356407002E-2</c:v>
                </c:pt>
                <c:pt idx="9">
                  <c:v>9.1940539468471874E-2</c:v>
                </c:pt>
                <c:pt idx="10">
                  <c:v>4.5457290554557384</c:v>
                </c:pt>
                <c:pt idx="11">
                  <c:v>29.856734441766427</c:v>
                </c:pt>
                <c:pt idx="12">
                  <c:v>73.845441257184078</c:v>
                </c:pt>
                <c:pt idx="13">
                  <c:v>109.32075052576015</c:v>
                </c:pt>
                <c:pt idx="14">
                  <c:v>128.00082407816532</c:v>
                </c:pt>
                <c:pt idx="15">
                  <c:v>137.37311853347046</c:v>
                </c:pt>
                <c:pt idx="16">
                  <c:v>142.21564752978475</c:v>
                </c:pt>
                <c:pt idx="17">
                  <c:v>146.14771993577239</c:v>
                </c:pt>
                <c:pt idx="18">
                  <c:v>154.73848757060011</c:v>
                </c:pt>
                <c:pt idx="19">
                  <c:v>182.51477894380534</c:v>
                </c:pt>
                <c:pt idx="20">
                  <c:v>236.72541650762577</c:v>
                </c:pt>
              </c:numCache>
            </c:numRef>
          </c:val>
        </c:ser>
        <c:axId val="47562112"/>
        <c:axId val="47564288"/>
      </c:areaChart>
      <c:catAx>
        <c:axId val="47562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7564288"/>
        <c:crosses val="autoZero"/>
        <c:auto val="1"/>
        <c:lblAlgn val="ctr"/>
        <c:lblOffset val="100"/>
      </c:catAx>
      <c:valAx>
        <c:axId val="475642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</a:t>
                </a:r>
                <a:r>
                  <a:rPr lang="en-US" baseline="0" dirty="0" smtClean="0"/>
                  <a:t> Annual Energy (aMW)</a:t>
                </a:r>
                <a:endParaRPr lang="en-US" dirty="0"/>
              </a:p>
            </c:rich>
          </c:tx>
          <c:layout/>
        </c:title>
        <c:numFmt formatCode="_(* #,##0_);_(* \(#,##0\);_(* &quot;-&quot;??_);_(@_)" sourceLinked="1"/>
        <c:tickLblPos val="nextTo"/>
        <c:crossAx val="47562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56829007485171"/>
          <c:y val="5.1721526612452065E-2"/>
          <c:w val="0.29721067852629535"/>
          <c:h val="0.30333548470375632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14865862253329445"/>
          <c:y val="4.4861391929187512E-2"/>
          <c:w val="0.81810270243997285"/>
          <c:h val="0.7298853304810496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50.049119067410125</c:v>
                </c:pt>
                <c:pt idx="2">
                  <c:v>197.0513985970162</c:v>
                </c:pt>
                <c:pt idx="3">
                  <c:v>366.87444721547405</c:v>
                </c:pt>
                <c:pt idx="4">
                  <c:v>561.5450955884412</c:v>
                </c:pt>
                <c:pt idx="5">
                  <c:v>783.22088745852761</c:v>
                </c:pt>
                <c:pt idx="6">
                  <c:v>1033.426946417567</c:v>
                </c:pt>
                <c:pt idx="7">
                  <c:v>1307.225784019128</c:v>
                </c:pt>
                <c:pt idx="8">
                  <c:v>1599.01411832177</c:v>
                </c:pt>
                <c:pt idx="9">
                  <c:v>1905.9985753408089</c:v>
                </c:pt>
                <c:pt idx="10">
                  <c:v>2226.3434120131915</c:v>
                </c:pt>
                <c:pt idx="11">
                  <c:v>2550.3424999294157</c:v>
                </c:pt>
                <c:pt idx="12">
                  <c:v>2873.3904363993461</c:v>
                </c:pt>
                <c:pt idx="13">
                  <c:v>3191.6312166374651</c:v>
                </c:pt>
                <c:pt idx="14">
                  <c:v>3485.2439356718296</c:v>
                </c:pt>
                <c:pt idx="15">
                  <c:v>3676.9259136687824</c:v>
                </c:pt>
                <c:pt idx="16">
                  <c:v>3775.7533593203175</c:v>
                </c:pt>
                <c:pt idx="17">
                  <c:v>3857.8933202480989</c:v>
                </c:pt>
                <c:pt idx="18">
                  <c:v>3925.6451669734611</c:v>
                </c:pt>
                <c:pt idx="19">
                  <c:v>3989.1032523456342</c:v>
                </c:pt>
                <c:pt idx="20">
                  <c:v>4050.3533163623988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 Response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0.23652547806239749</c:v>
                </c:pt>
                <c:pt idx="2">
                  <c:v>0.94958860396115519</c:v>
                </c:pt>
                <c:pt idx="3">
                  <c:v>1.7850264349684375</c:v>
                </c:pt>
                <c:pt idx="4">
                  <c:v>2.3668156608232342</c:v>
                </c:pt>
                <c:pt idx="5">
                  <c:v>3.00756229773478</c:v>
                </c:pt>
                <c:pt idx="6">
                  <c:v>3.6108323760453982</c:v>
                </c:pt>
                <c:pt idx="7">
                  <c:v>3.8031050378266746</c:v>
                </c:pt>
                <c:pt idx="8">
                  <c:v>3.8031050378266746</c:v>
                </c:pt>
                <c:pt idx="9">
                  <c:v>3.8031050378266746</c:v>
                </c:pt>
                <c:pt idx="10">
                  <c:v>3.8031050378266746</c:v>
                </c:pt>
                <c:pt idx="11">
                  <c:v>3.8031050378266746</c:v>
                </c:pt>
                <c:pt idx="12">
                  <c:v>3.8031050378266746</c:v>
                </c:pt>
                <c:pt idx="13">
                  <c:v>3.8031050378266746</c:v>
                </c:pt>
                <c:pt idx="14">
                  <c:v>3.8031050378266746</c:v>
                </c:pt>
                <c:pt idx="15">
                  <c:v>3.8031050378266746</c:v>
                </c:pt>
                <c:pt idx="16">
                  <c:v>3.8031050378266746</c:v>
                </c:pt>
                <c:pt idx="17">
                  <c:v>3.8031050378266746</c:v>
                </c:pt>
                <c:pt idx="18">
                  <c:v>3.8031050378266746</c:v>
                </c:pt>
                <c:pt idx="19">
                  <c:v>3.8031050378266746</c:v>
                </c:pt>
                <c:pt idx="20">
                  <c:v>3.8031050378266746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Thermal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Sheet1!$D$2:$D$22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40.631153577019923</c:v>
                </c:pt>
                <c:pt idx="11">
                  <c:v>162.52461430807969</c:v>
                </c:pt>
                <c:pt idx="12">
                  <c:v>162.52461430807969</c:v>
                </c:pt>
                <c:pt idx="13">
                  <c:v>162.52461430807969</c:v>
                </c:pt>
                <c:pt idx="14">
                  <c:v>162.52461430807969</c:v>
                </c:pt>
                <c:pt idx="15">
                  <c:v>162.52461430807969</c:v>
                </c:pt>
                <c:pt idx="16">
                  <c:v>162.52461430807969</c:v>
                </c:pt>
                <c:pt idx="17">
                  <c:v>162.52461430807969</c:v>
                </c:pt>
                <c:pt idx="18">
                  <c:v>162.52461430807969</c:v>
                </c:pt>
                <c:pt idx="19">
                  <c:v>162.52461430807969</c:v>
                </c:pt>
                <c:pt idx="20">
                  <c:v>162.52461430807969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Renewable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Sheet1!$E$2:$E$22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9.2165938542440387E-3</c:v>
                </c:pt>
                <c:pt idx="8">
                  <c:v>8.2075661856608182</c:v>
                </c:pt>
                <c:pt idx="9">
                  <c:v>11.563880024732507</c:v>
                </c:pt>
                <c:pt idx="10">
                  <c:v>12.97650690987086</c:v>
                </c:pt>
                <c:pt idx="11">
                  <c:v>27.165534430250414</c:v>
                </c:pt>
                <c:pt idx="12">
                  <c:v>61.271750612274403</c:v>
                </c:pt>
                <c:pt idx="13">
                  <c:v>96.699646164157343</c:v>
                </c:pt>
                <c:pt idx="14">
                  <c:v>120.29608327227683</c:v>
                </c:pt>
                <c:pt idx="15">
                  <c:v>132.68098950963559</c:v>
                </c:pt>
                <c:pt idx="16">
                  <c:v>139.72787431076142</c:v>
                </c:pt>
                <c:pt idx="17">
                  <c:v>144.42585497879173</c:v>
                </c:pt>
                <c:pt idx="18">
                  <c:v>150.91115072203451</c:v>
                </c:pt>
                <c:pt idx="19">
                  <c:v>169.97797673758367</c:v>
                </c:pt>
                <c:pt idx="20">
                  <c:v>218.71951060366246</c:v>
                </c:pt>
              </c:numCache>
            </c:numRef>
          </c:val>
        </c:ser>
        <c:axId val="47624576"/>
        <c:axId val="47626496"/>
      </c:areaChart>
      <c:catAx>
        <c:axId val="47624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7626496"/>
        <c:crosses val="autoZero"/>
        <c:auto val="1"/>
        <c:lblAlgn val="ctr"/>
        <c:lblOffset val="100"/>
      </c:catAx>
      <c:valAx>
        <c:axId val="47626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</a:t>
                </a:r>
                <a:r>
                  <a:rPr lang="en-US" baseline="0" dirty="0" smtClean="0"/>
                  <a:t> Annual Energy (aMW)</a:t>
                </a:r>
                <a:endParaRPr lang="en-US" dirty="0"/>
              </a:p>
            </c:rich>
          </c:tx>
          <c:layout/>
        </c:title>
        <c:numFmt formatCode="_(* #,##0_);_(* \(#,##0\);_(* &quot;-&quot;??_);_(@_)" sourceLinked="1"/>
        <c:tickLblPos val="nextTo"/>
        <c:crossAx val="476245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568290074851705"/>
          <c:y val="5.1721526612452065E-2"/>
          <c:w val="0.29721067852629535"/>
          <c:h val="0.30333548470375632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364817573478988"/>
          <c:y val="2.9536237405808151E-2"/>
          <c:w val="0.8290287531626116"/>
          <c:h val="0.87664211328422725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Social Cost of Carbon (5% Discount)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Sheet1!$B$2:$B$22</c:f>
              <c:numCache>
                <c:formatCode>_("$"* #,##0_);_("$"* \(#,##0\);_("$"* "-"??_);_(@_)</c:formatCode>
                <c:ptCount val="21"/>
                <c:pt idx="0">
                  <c:v>11.866529068416076</c:v>
                </c:pt>
                <c:pt idx="1">
                  <c:v>12.945304438272084</c:v>
                </c:pt>
                <c:pt idx="2">
                  <c:v>12.945304438272084</c:v>
                </c:pt>
                <c:pt idx="3">
                  <c:v>12.945304438272084</c:v>
                </c:pt>
                <c:pt idx="4">
                  <c:v>12.945304438272084</c:v>
                </c:pt>
                <c:pt idx="5">
                  <c:v>12.945304438272084</c:v>
                </c:pt>
                <c:pt idx="6">
                  <c:v>12.945304438272084</c:v>
                </c:pt>
                <c:pt idx="7">
                  <c:v>14.024079808128096</c:v>
                </c:pt>
                <c:pt idx="8">
                  <c:v>14.024079808128096</c:v>
                </c:pt>
                <c:pt idx="9">
                  <c:v>15.1028551779841</c:v>
                </c:pt>
                <c:pt idx="10">
                  <c:v>15.1028551779841</c:v>
                </c:pt>
                <c:pt idx="11">
                  <c:v>16.181630547840086</c:v>
                </c:pt>
                <c:pt idx="12">
                  <c:v>16.181630547840086</c:v>
                </c:pt>
                <c:pt idx="13">
                  <c:v>16.181630547840086</c:v>
                </c:pt>
                <c:pt idx="14">
                  <c:v>17.260405917696115</c:v>
                </c:pt>
                <c:pt idx="15">
                  <c:v>17.260405917696115</c:v>
                </c:pt>
                <c:pt idx="16">
                  <c:v>18.33918128755213</c:v>
                </c:pt>
                <c:pt idx="17">
                  <c:v>18.33918128755213</c:v>
                </c:pt>
                <c:pt idx="18">
                  <c:v>19.417956657408148</c:v>
                </c:pt>
                <c:pt idx="19">
                  <c:v>19.417956657408148</c:v>
                </c:pt>
                <c:pt idx="20">
                  <c:v>20.496732027264112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Scenario 2B - Social Cost of Carbon (3% Discount)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Sheet1!$C$2:$C$22</c:f>
              <c:numCache>
                <c:formatCode>_("$"* #,##0_);_("$"* \(#,##0\);_("$"* "-"??_);_(@_)</c:formatCode>
                <c:ptCount val="21"/>
                <c:pt idx="0">
                  <c:v>39.914688684672186</c:v>
                </c:pt>
                <c:pt idx="1">
                  <c:v>40.993464054528246</c:v>
                </c:pt>
                <c:pt idx="2">
                  <c:v>42.072239424384271</c:v>
                </c:pt>
                <c:pt idx="3">
                  <c:v>43.151014794240233</c:v>
                </c:pt>
                <c:pt idx="4">
                  <c:v>45.30856553395229</c:v>
                </c:pt>
                <c:pt idx="5">
                  <c:v>46.387340903808294</c:v>
                </c:pt>
                <c:pt idx="6">
                  <c:v>46.387340903808294</c:v>
                </c:pt>
                <c:pt idx="7">
                  <c:v>47.466116273664305</c:v>
                </c:pt>
                <c:pt idx="8">
                  <c:v>48.544891643520295</c:v>
                </c:pt>
                <c:pt idx="9">
                  <c:v>49.623667013376277</c:v>
                </c:pt>
                <c:pt idx="10">
                  <c:v>50.702442383232324</c:v>
                </c:pt>
                <c:pt idx="11">
                  <c:v>51.781217753088292</c:v>
                </c:pt>
                <c:pt idx="12">
                  <c:v>52.859993122944324</c:v>
                </c:pt>
                <c:pt idx="13">
                  <c:v>53.938768492800349</c:v>
                </c:pt>
                <c:pt idx="14">
                  <c:v>55.017543862656296</c:v>
                </c:pt>
                <c:pt idx="15">
                  <c:v>56.0963192325124</c:v>
                </c:pt>
                <c:pt idx="16">
                  <c:v>56.0963192325124</c:v>
                </c:pt>
                <c:pt idx="17">
                  <c:v>57.175094602368354</c:v>
                </c:pt>
                <c:pt idx="18">
                  <c:v>58.253869972224344</c:v>
                </c:pt>
                <c:pt idx="19">
                  <c:v>59.332645342080383</c:v>
                </c:pt>
                <c:pt idx="20">
                  <c:v>60.411420711936323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Social Cost of Carbon (2.5% Discount)</c:v>
                </c:pt>
              </c:strCache>
            </c:strRef>
          </c:tx>
          <c:marker>
            <c:symbol val="circle"/>
            <c:size val="13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Sheet1!$D$2:$D$22</c:f>
              <c:numCache>
                <c:formatCode>_("$"* #,##0_);_("$"* \(#,##0\);_("$"* "-"??_);_(@_)</c:formatCode>
                <c:ptCount val="21"/>
                <c:pt idx="0">
                  <c:v>61.490196081792355</c:v>
                </c:pt>
                <c:pt idx="1">
                  <c:v>63.647746821504406</c:v>
                </c:pt>
                <c:pt idx="2">
                  <c:v>64.726522191360417</c:v>
                </c:pt>
                <c:pt idx="3">
                  <c:v>65.80529756121642</c:v>
                </c:pt>
                <c:pt idx="4">
                  <c:v>66.884072931072438</c:v>
                </c:pt>
                <c:pt idx="5">
                  <c:v>69.041623670784531</c:v>
                </c:pt>
                <c:pt idx="6">
                  <c:v>70.12039904064045</c:v>
                </c:pt>
                <c:pt idx="7">
                  <c:v>71.199174410496354</c:v>
                </c:pt>
                <c:pt idx="8">
                  <c:v>72.277949780352543</c:v>
                </c:pt>
                <c:pt idx="9">
                  <c:v>73.356725150208419</c:v>
                </c:pt>
                <c:pt idx="10">
                  <c:v>74.43550052006448</c:v>
                </c:pt>
                <c:pt idx="11">
                  <c:v>75.514275889920526</c:v>
                </c:pt>
                <c:pt idx="12">
                  <c:v>76.593051259776502</c:v>
                </c:pt>
                <c:pt idx="13">
                  <c:v>77.671826629632506</c:v>
                </c:pt>
                <c:pt idx="14">
                  <c:v>78.750601999488509</c:v>
                </c:pt>
                <c:pt idx="15">
                  <c:v>80.908152739200517</c:v>
                </c:pt>
                <c:pt idx="16">
                  <c:v>81.986928109056478</c:v>
                </c:pt>
                <c:pt idx="17">
                  <c:v>83.065703478912567</c:v>
                </c:pt>
                <c:pt idx="18">
                  <c:v>84.144478848768472</c:v>
                </c:pt>
                <c:pt idx="19">
                  <c:v>85.223254218624518</c:v>
                </c:pt>
                <c:pt idx="20">
                  <c:v>86.302029588480551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Social Cost of Carbon (3% Discount, 95th Percentile)</c:v>
                </c:pt>
              </c:strCache>
            </c:strRef>
          </c:tx>
          <c:marker>
            <c:symbol val="square"/>
            <c:size val="13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Sheet1!$E$2:$E$22</c:f>
              <c:numCache>
                <c:formatCode>_("$"* #,##0_);_("$"* \(#,##0\);_("$"* "-"??_);_(@_)</c:formatCode>
                <c:ptCount val="21"/>
                <c:pt idx="0">
                  <c:v>117.58651531430475</c:v>
                </c:pt>
                <c:pt idx="1">
                  <c:v>120.82284142387275</c:v>
                </c:pt>
                <c:pt idx="2">
                  <c:v>125.13794290329675</c:v>
                </c:pt>
                <c:pt idx="3">
                  <c:v>129.45304438272103</c:v>
                </c:pt>
                <c:pt idx="4">
                  <c:v>133.76814586214488</c:v>
                </c:pt>
                <c:pt idx="5">
                  <c:v>138.08324734156889</c:v>
                </c:pt>
                <c:pt idx="6">
                  <c:v>141.31957345113676</c:v>
                </c:pt>
                <c:pt idx="7">
                  <c:v>144.55589956070494</c:v>
                </c:pt>
                <c:pt idx="8">
                  <c:v>147.79222567027296</c:v>
                </c:pt>
                <c:pt idx="9">
                  <c:v>151.02855177984068</c:v>
                </c:pt>
                <c:pt idx="10">
                  <c:v>154.26487788940901</c:v>
                </c:pt>
                <c:pt idx="11">
                  <c:v>157.50120399897702</c:v>
                </c:pt>
                <c:pt idx="12">
                  <c:v>160.73753010854495</c:v>
                </c:pt>
                <c:pt idx="13">
                  <c:v>163.97385621811293</c:v>
                </c:pt>
                <c:pt idx="14">
                  <c:v>167.21018232768108</c:v>
                </c:pt>
                <c:pt idx="15">
                  <c:v>171.52528380710521</c:v>
                </c:pt>
                <c:pt idx="16">
                  <c:v>174.76160991667328</c:v>
                </c:pt>
                <c:pt idx="17">
                  <c:v>177.99793602624121</c:v>
                </c:pt>
                <c:pt idx="18">
                  <c:v>181.23426213580902</c:v>
                </c:pt>
                <c:pt idx="19">
                  <c:v>185.5493636152332</c:v>
                </c:pt>
                <c:pt idx="20">
                  <c:v>188.78568972480093</c:v>
                </c:pt>
              </c:numCache>
            </c:numRef>
          </c:val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Scenario 2C - Carbon Risk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Sheet1!$F$2:$F$22</c:f>
              <c:numCache>
                <c:formatCode>_("$"* #,##0_);_("$"* \(#,##0\);_("$"* "-"??_);_(@_)</c:formatCode>
                <c:ptCount val="21"/>
                <c:pt idx="1">
                  <c:v>0.69681435706993</c:v>
                </c:pt>
                <c:pt idx="2">
                  <c:v>2.4334726639255413</c:v>
                </c:pt>
                <c:pt idx="3">
                  <c:v>5.0331017547033126</c:v>
                </c:pt>
                <c:pt idx="4">
                  <c:v>10.095949934400668</c:v>
                </c:pt>
                <c:pt idx="5">
                  <c:v>16.398128301506119</c:v>
                </c:pt>
                <c:pt idx="6">
                  <c:v>22.687543844827339</c:v>
                </c:pt>
                <c:pt idx="7">
                  <c:v>28.22435887880869</c:v>
                </c:pt>
                <c:pt idx="8">
                  <c:v>32.653904241380971</c:v>
                </c:pt>
                <c:pt idx="9">
                  <c:v>36.099754705968351</c:v>
                </c:pt>
                <c:pt idx="10">
                  <c:v>38.872664600491213</c:v>
                </c:pt>
                <c:pt idx="11">
                  <c:v>40.991217995777504</c:v>
                </c:pt>
                <c:pt idx="12">
                  <c:v>42.616738189341476</c:v>
                </c:pt>
                <c:pt idx="13">
                  <c:v>43.834550214905164</c:v>
                </c:pt>
                <c:pt idx="14">
                  <c:v>44.766969376459457</c:v>
                </c:pt>
                <c:pt idx="15">
                  <c:v>45.499783409240308</c:v>
                </c:pt>
                <c:pt idx="16">
                  <c:v>46.054493419615689</c:v>
                </c:pt>
                <c:pt idx="17">
                  <c:v>46.482996559658744</c:v>
                </c:pt>
                <c:pt idx="18">
                  <c:v>46.816674716685505</c:v>
                </c:pt>
                <c:pt idx="19">
                  <c:v>47.059912077225022</c:v>
                </c:pt>
                <c:pt idx="20">
                  <c:v>47.257889860363079</c:v>
                </c:pt>
              </c:numCache>
            </c:numRef>
          </c:val>
        </c:ser>
        <c:marker val="1"/>
        <c:axId val="47806720"/>
        <c:axId val="47812608"/>
      </c:lineChart>
      <c:catAx>
        <c:axId val="47806720"/>
        <c:scaling>
          <c:orientation val="minMax"/>
        </c:scaling>
        <c:axPos val="b"/>
        <c:numFmt formatCode="General" sourceLinked="1"/>
        <c:tickLblPos val="nextTo"/>
        <c:crossAx val="47812608"/>
        <c:crosses val="autoZero"/>
        <c:auto val="1"/>
        <c:lblAlgn val="ctr"/>
        <c:lblOffset val="100"/>
        <c:tickLblSkip val="5"/>
      </c:catAx>
      <c:valAx>
        <c:axId val="478126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of Carbon (2012$/metric ton)</a:t>
                </a:r>
              </a:p>
            </c:rich>
          </c:tx>
          <c:layout>
            <c:manualLayout>
              <c:xMode val="edge"/>
              <c:yMode val="edge"/>
              <c:x val="7.2880754770518604E-3"/>
              <c:y val="0.11568643637287275"/>
            </c:manualLayout>
          </c:layout>
        </c:title>
        <c:numFmt formatCode="_(&quot;$&quot;* #,##0_);_(&quot;$&quot;* \(#,##0\);_(&quot;$&quot;* &quot;-&quot;??_);_(@_)" sourceLinked="1"/>
        <c:tickLblPos val="nextTo"/>
        <c:crossAx val="47806720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2227223286278401"/>
          <c:y val="0.25761472356278048"/>
          <c:w val="0.45216049382716084"/>
          <c:h val="0.24918677504021675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7.2099146390484967E-2"/>
          <c:y val="4.486139192918745E-2"/>
          <c:w val="0.66828271466066769"/>
          <c:h val="0.76191622216577881"/>
        </c:manualLayout>
      </c:layout>
      <c:scatterChart>
        <c:scatterStyle val="smoothMarker"/>
        <c:ser>
          <c:idx val="0"/>
          <c:order val="0"/>
          <c:tx>
            <c:strRef>
              <c:f>Sheet1!$A$1</c:f>
              <c:strCache>
                <c:ptCount val="1"/>
                <c:pt idx="0">
                  <c:v>Scenario 1B - Current Policy, No Carbon Risk</c:v>
                </c:pt>
              </c:strCache>
            </c:strRef>
          </c:tx>
          <c:marker>
            <c:symbol val="none"/>
          </c:marker>
          <c:xVal>
            <c:numRef>
              <c:f>Sheet1!$A$2:$A$1001</c:f>
              <c:numCache>
                <c:formatCode>_(* #,##0.00_);_(* \(#,##0.00\);_(* "-"??_);_(@_)</c:formatCode>
                <c:ptCount val="1000"/>
                <c:pt idx="0">
                  <c:v>-10.428637312114214</c:v>
                </c:pt>
                <c:pt idx="1">
                  <c:v>-10.3499658785011</c:v>
                </c:pt>
                <c:pt idx="2">
                  <c:v>-10.271294444888101</c:v>
                </c:pt>
                <c:pt idx="3">
                  <c:v>-10.192623011275099</c:v>
                </c:pt>
                <c:pt idx="4">
                  <c:v>-10.113951577662</c:v>
                </c:pt>
                <c:pt idx="5">
                  <c:v>-10.035280144049</c:v>
                </c:pt>
                <c:pt idx="6">
                  <c:v>-9.9566087104360292</c:v>
                </c:pt>
                <c:pt idx="7">
                  <c:v>-9.877937276823026</c:v>
                </c:pt>
                <c:pt idx="8">
                  <c:v>-9.7992658432099695</c:v>
                </c:pt>
                <c:pt idx="9">
                  <c:v>-9.7205944095969397</c:v>
                </c:pt>
                <c:pt idx="10">
                  <c:v>-9.6419229759839187</c:v>
                </c:pt>
                <c:pt idx="11">
                  <c:v>-9.5632515423708764</c:v>
                </c:pt>
                <c:pt idx="12">
                  <c:v>-9.4845801087578607</c:v>
                </c:pt>
                <c:pt idx="13">
                  <c:v>-9.4059086751448326</c:v>
                </c:pt>
                <c:pt idx="14">
                  <c:v>-9.3272372415317992</c:v>
                </c:pt>
                <c:pt idx="15">
                  <c:v>-9.248565807918764</c:v>
                </c:pt>
                <c:pt idx="16">
                  <c:v>-9.1698943743057661</c:v>
                </c:pt>
                <c:pt idx="17">
                  <c:v>-9.0912229406926972</c:v>
                </c:pt>
                <c:pt idx="18">
                  <c:v>-9.0125515070797046</c:v>
                </c:pt>
                <c:pt idx="19">
                  <c:v>-8.9338800734666748</c:v>
                </c:pt>
                <c:pt idx="20">
                  <c:v>-8.8552086398536591</c:v>
                </c:pt>
                <c:pt idx="21">
                  <c:v>-8.7765372062406311</c:v>
                </c:pt>
                <c:pt idx="22">
                  <c:v>-8.6978657726275639</c:v>
                </c:pt>
                <c:pt idx="23">
                  <c:v>-8.61919433901455</c:v>
                </c:pt>
                <c:pt idx="24">
                  <c:v>-8.5405229054015184</c:v>
                </c:pt>
                <c:pt idx="25">
                  <c:v>-8.4618514717884903</c:v>
                </c:pt>
                <c:pt idx="26">
                  <c:v>-8.3831800381754746</c:v>
                </c:pt>
                <c:pt idx="27">
                  <c:v>-8.3045086045624394</c:v>
                </c:pt>
                <c:pt idx="28">
                  <c:v>-8.2258371709494096</c:v>
                </c:pt>
                <c:pt idx="29">
                  <c:v>-8.1471657373363602</c:v>
                </c:pt>
                <c:pt idx="30">
                  <c:v>-8.0684943037233658</c:v>
                </c:pt>
                <c:pt idx="31">
                  <c:v>-7.9898228701103324</c:v>
                </c:pt>
                <c:pt idx="32">
                  <c:v>-7.9111514364972955</c:v>
                </c:pt>
                <c:pt idx="33">
                  <c:v>-7.83248000288427</c:v>
                </c:pt>
                <c:pt idx="34">
                  <c:v>-7.7538085692712455</c:v>
                </c:pt>
                <c:pt idx="35">
                  <c:v>-7.6751371356582201</c:v>
                </c:pt>
                <c:pt idx="36">
                  <c:v>-7.5964657020451902</c:v>
                </c:pt>
                <c:pt idx="37">
                  <c:v>-7.5177942684321533</c:v>
                </c:pt>
                <c:pt idx="38">
                  <c:v>-7.4391228348191492</c:v>
                </c:pt>
                <c:pt idx="39">
                  <c:v>-7.3604514012061095</c:v>
                </c:pt>
                <c:pt idx="40">
                  <c:v>-7.2817799675930814</c:v>
                </c:pt>
                <c:pt idx="41">
                  <c:v>-7.2031085339800596</c:v>
                </c:pt>
                <c:pt idx="42">
                  <c:v>-7.1244371003670226</c:v>
                </c:pt>
                <c:pt idx="43">
                  <c:v>-7.0457656667539945</c:v>
                </c:pt>
                <c:pt idx="44">
                  <c:v>-6.9670942331409655</c:v>
                </c:pt>
                <c:pt idx="45">
                  <c:v>-6.8884227995279499</c:v>
                </c:pt>
                <c:pt idx="46">
                  <c:v>-6.809751365914928</c:v>
                </c:pt>
                <c:pt idx="47">
                  <c:v>-6.7310799323018982</c:v>
                </c:pt>
                <c:pt idx="48">
                  <c:v>-6.6524084986888603</c:v>
                </c:pt>
                <c:pt idx="49">
                  <c:v>-6.5737370650758402</c:v>
                </c:pt>
                <c:pt idx="50">
                  <c:v>-6.4950656314628104</c:v>
                </c:pt>
                <c:pt idx="51">
                  <c:v>-6.4163941978497814</c:v>
                </c:pt>
                <c:pt idx="52">
                  <c:v>-6.3377227642367604</c:v>
                </c:pt>
                <c:pt idx="53">
                  <c:v>-6.2590513306237314</c:v>
                </c:pt>
                <c:pt idx="54">
                  <c:v>-6.1803798970106998</c:v>
                </c:pt>
                <c:pt idx="55">
                  <c:v>-6.101708463397677</c:v>
                </c:pt>
                <c:pt idx="56">
                  <c:v>-6.0230370297846498</c:v>
                </c:pt>
                <c:pt idx="57">
                  <c:v>-5.9443655961716271</c:v>
                </c:pt>
                <c:pt idx="58">
                  <c:v>-5.8656941625585866</c:v>
                </c:pt>
                <c:pt idx="59">
                  <c:v>-5.78702272894557</c:v>
                </c:pt>
                <c:pt idx="60">
                  <c:v>-5.7083512953325481</c:v>
                </c:pt>
                <c:pt idx="61">
                  <c:v>-5.6296798617195085</c:v>
                </c:pt>
                <c:pt idx="62">
                  <c:v>-5.5510084281064795</c:v>
                </c:pt>
                <c:pt idx="63">
                  <c:v>-5.4723369944934692</c:v>
                </c:pt>
                <c:pt idx="64">
                  <c:v>-5.3936655608804296</c:v>
                </c:pt>
                <c:pt idx="65">
                  <c:v>-5.3149941272673855</c:v>
                </c:pt>
                <c:pt idx="66">
                  <c:v>-5.2363226936543974</c:v>
                </c:pt>
                <c:pt idx="67">
                  <c:v>-5.1576512600413427</c:v>
                </c:pt>
                <c:pt idx="68">
                  <c:v>-5.0789798264283155</c:v>
                </c:pt>
                <c:pt idx="69">
                  <c:v>-5.00030839281529</c:v>
                </c:pt>
                <c:pt idx="70">
                  <c:v>-4.92163695920227</c:v>
                </c:pt>
                <c:pt idx="71">
                  <c:v>-4.8429655255892365</c:v>
                </c:pt>
                <c:pt idx="72">
                  <c:v>-4.7642940919762085</c:v>
                </c:pt>
                <c:pt idx="73">
                  <c:v>-4.6856226583631804</c:v>
                </c:pt>
                <c:pt idx="74">
                  <c:v>-4.6069512247501603</c:v>
                </c:pt>
                <c:pt idx="75">
                  <c:v>-4.5282797911371402</c:v>
                </c:pt>
                <c:pt idx="76">
                  <c:v>-4.4496083575241103</c:v>
                </c:pt>
                <c:pt idx="77">
                  <c:v>-4.3709369239110796</c:v>
                </c:pt>
                <c:pt idx="78">
                  <c:v>-4.2922654902980524</c:v>
                </c:pt>
                <c:pt idx="79">
                  <c:v>-4.2135940566850065</c:v>
                </c:pt>
                <c:pt idx="80">
                  <c:v>-4.1349226230719855</c:v>
                </c:pt>
                <c:pt idx="81">
                  <c:v>-4.0562511894589734</c:v>
                </c:pt>
                <c:pt idx="82">
                  <c:v>-3.977579755845944</c:v>
                </c:pt>
                <c:pt idx="83">
                  <c:v>-3.8989083222329102</c:v>
                </c:pt>
                <c:pt idx="84">
                  <c:v>-3.8202368886198799</c:v>
                </c:pt>
                <c:pt idx="85">
                  <c:v>-3.7415654550068598</c:v>
                </c:pt>
                <c:pt idx="86">
                  <c:v>-3.6628940213938277</c:v>
                </c:pt>
                <c:pt idx="87">
                  <c:v>-3.5842225877808001</c:v>
                </c:pt>
                <c:pt idx="88">
                  <c:v>-3.5055511541677702</c:v>
                </c:pt>
                <c:pt idx="89">
                  <c:v>-3.4268797205547461</c:v>
                </c:pt>
                <c:pt idx="90">
                  <c:v>-3.3482082869417198</c:v>
                </c:pt>
                <c:pt idx="91">
                  <c:v>-3.2695368533286899</c:v>
                </c:pt>
                <c:pt idx="92">
                  <c:v>-3.1908654197156556</c:v>
                </c:pt>
                <c:pt idx="93">
                  <c:v>-3.11219398610264</c:v>
                </c:pt>
                <c:pt idx="94">
                  <c:v>-3.0335225524896146</c:v>
                </c:pt>
                <c:pt idx="95">
                  <c:v>-2.9548511188765798</c:v>
                </c:pt>
                <c:pt idx="96">
                  <c:v>-2.8761796852635442</c:v>
                </c:pt>
                <c:pt idx="97">
                  <c:v>-2.7975082516505241</c:v>
                </c:pt>
                <c:pt idx="98">
                  <c:v>-2.718836818037504</c:v>
                </c:pt>
                <c:pt idx="99">
                  <c:v>-2.6401653844244701</c:v>
                </c:pt>
                <c:pt idx="100">
                  <c:v>-2.5614939508114412</c:v>
                </c:pt>
                <c:pt idx="101">
                  <c:v>-2.48282251719841</c:v>
                </c:pt>
                <c:pt idx="102">
                  <c:v>-2.4041510835853899</c:v>
                </c:pt>
                <c:pt idx="103">
                  <c:v>-2.32547964997236</c:v>
                </c:pt>
                <c:pt idx="104">
                  <c:v>-2.2468082163593301</c:v>
                </c:pt>
                <c:pt idx="105">
                  <c:v>-2.1681367827463101</c:v>
                </c:pt>
                <c:pt idx="106">
                  <c:v>-2.0894653491332762</c:v>
                </c:pt>
                <c:pt idx="107">
                  <c:v>-2.0107939155202477</c:v>
                </c:pt>
                <c:pt idx="108">
                  <c:v>-1.9321224819072222</c:v>
                </c:pt>
                <c:pt idx="109">
                  <c:v>-1.8534510482941882</c:v>
                </c:pt>
                <c:pt idx="110">
                  <c:v>-1.7747796146811698</c:v>
                </c:pt>
                <c:pt idx="111">
                  <c:v>-1.6961081810681418</c:v>
                </c:pt>
                <c:pt idx="112">
                  <c:v>-1.6174367474551079</c:v>
                </c:pt>
                <c:pt idx="113">
                  <c:v>-1.5387653138420798</c:v>
                </c:pt>
                <c:pt idx="114">
                  <c:v>-1.4600938802290582</c:v>
                </c:pt>
                <c:pt idx="115">
                  <c:v>-1.3814224466160301</c:v>
                </c:pt>
                <c:pt idx="116">
                  <c:v>-1.302751013003</c:v>
                </c:pt>
                <c:pt idx="117">
                  <c:v>-1.2240795793899699</c:v>
                </c:pt>
                <c:pt idx="118">
                  <c:v>-1.14540814577695</c:v>
                </c:pt>
                <c:pt idx="119">
                  <c:v>-1.0667367121639182</c:v>
                </c:pt>
                <c:pt idx="120">
                  <c:v>-0.98806527855089665</c:v>
                </c:pt>
                <c:pt idx="121">
                  <c:v>-0.90939384493786757</c:v>
                </c:pt>
                <c:pt idx="122">
                  <c:v>-0.83072241132484215</c:v>
                </c:pt>
                <c:pt idx="123">
                  <c:v>-0.75205097771181295</c:v>
                </c:pt>
                <c:pt idx="124">
                  <c:v>-0.67337954409878753</c:v>
                </c:pt>
                <c:pt idx="125">
                  <c:v>-0.594708110485758</c:v>
                </c:pt>
                <c:pt idx="126">
                  <c:v>-0.51603667687273058</c:v>
                </c:pt>
                <c:pt idx="127">
                  <c:v>-0.43736524325970388</c:v>
                </c:pt>
                <c:pt idx="128">
                  <c:v>-0.35869380964667602</c:v>
                </c:pt>
                <c:pt idx="129">
                  <c:v>-0.28002237603364877</c:v>
                </c:pt>
                <c:pt idx="130">
                  <c:v>-0.20135094242062099</c:v>
                </c:pt>
                <c:pt idx="131">
                  <c:v>-0.122679508807593</c:v>
                </c:pt>
                <c:pt idx="132">
                  <c:v>-4.40080751945661E-2</c:v>
                </c:pt>
                <c:pt idx="133">
                  <c:v>3.4663358418461368E-2</c:v>
                </c:pt>
                <c:pt idx="134">
                  <c:v>0.11333479203148802</c:v>
                </c:pt>
                <c:pt idx="135">
                  <c:v>0.19200622564451575</c:v>
                </c:pt>
                <c:pt idx="136">
                  <c:v>0.27067765925754345</c:v>
                </c:pt>
                <c:pt idx="137">
                  <c:v>0.34934909287057098</c:v>
                </c:pt>
                <c:pt idx="138">
                  <c:v>0.42802052648359801</c:v>
                </c:pt>
                <c:pt idx="139">
                  <c:v>0.50669196009662598</c:v>
                </c:pt>
                <c:pt idx="140">
                  <c:v>0.58536339370965196</c:v>
                </c:pt>
                <c:pt idx="141">
                  <c:v>0.66403482732268215</c:v>
                </c:pt>
                <c:pt idx="142">
                  <c:v>0.74270626093570902</c:v>
                </c:pt>
                <c:pt idx="143">
                  <c:v>0.82137769454873688</c:v>
                </c:pt>
                <c:pt idx="144">
                  <c:v>0.90004912816176397</c:v>
                </c:pt>
                <c:pt idx="145">
                  <c:v>0.97872056177479105</c:v>
                </c:pt>
                <c:pt idx="146">
                  <c:v>1.0573919953878081</c:v>
                </c:pt>
                <c:pt idx="147">
                  <c:v>1.136063429000842</c:v>
                </c:pt>
                <c:pt idx="148">
                  <c:v>1.2147348626138699</c:v>
                </c:pt>
                <c:pt idx="149">
                  <c:v>1.2934062962268982</c:v>
                </c:pt>
                <c:pt idx="150">
                  <c:v>1.3720777298399223</c:v>
                </c:pt>
                <c:pt idx="151">
                  <c:v>1.4507491634529499</c:v>
                </c:pt>
                <c:pt idx="152">
                  <c:v>1.5294205970659767</c:v>
                </c:pt>
                <c:pt idx="153">
                  <c:v>1.6080920306790101</c:v>
                </c:pt>
                <c:pt idx="154">
                  <c:v>1.6867634642920317</c:v>
                </c:pt>
                <c:pt idx="155">
                  <c:v>1.7654348979050574</c:v>
                </c:pt>
                <c:pt idx="156">
                  <c:v>1.8441063315180901</c:v>
                </c:pt>
                <c:pt idx="157">
                  <c:v>1.9227777651311218</c:v>
                </c:pt>
                <c:pt idx="158">
                  <c:v>2.0014491987441367</c:v>
                </c:pt>
                <c:pt idx="159">
                  <c:v>2.0801206323571746</c:v>
                </c:pt>
                <c:pt idx="160">
                  <c:v>2.1587920659702</c:v>
                </c:pt>
                <c:pt idx="161">
                  <c:v>2.2374634995832232</c:v>
                </c:pt>
                <c:pt idx="162">
                  <c:v>2.3161349331962455</c:v>
                </c:pt>
                <c:pt idx="163">
                  <c:v>2.3948063668092767</c:v>
                </c:pt>
                <c:pt idx="164">
                  <c:v>2.4734778004223146</c:v>
                </c:pt>
                <c:pt idx="165">
                  <c:v>2.5521492340353387</c:v>
                </c:pt>
                <c:pt idx="166">
                  <c:v>2.6308206676483601</c:v>
                </c:pt>
                <c:pt idx="167">
                  <c:v>2.7094921012613935</c:v>
                </c:pt>
                <c:pt idx="168">
                  <c:v>2.7881635348744211</c:v>
                </c:pt>
                <c:pt idx="169">
                  <c:v>2.8668349684874546</c:v>
                </c:pt>
                <c:pt idx="170">
                  <c:v>2.94550640210048</c:v>
                </c:pt>
                <c:pt idx="171">
                  <c:v>3.0241778357135001</c:v>
                </c:pt>
                <c:pt idx="172">
                  <c:v>3.1028492693265277</c:v>
                </c:pt>
                <c:pt idx="173">
                  <c:v>3.181520702939566</c:v>
                </c:pt>
                <c:pt idx="174">
                  <c:v>3.2601921365525945</c:v>
                </c:pt>
                <c:pt idx="175">
                  <c:v>3.3388635701656066</c:v>
                </c:pt>
                <c:pt idx="176">
                  <c:v>3.4175350037786387</c:v>
                </c:pt>
                <c:pt idx="177">
                  <c:v>3.4962064373916641</c:v>
                </c:pt>
                <c:pt idx="178">
                  <c:v>3.5748778710046998</c:v>
                </c:pt>
                <c:pt idx="179">
                  <c:v>3.6535493046177199</c:v>
                </c:pt>
                <c:pt idx="180">
                  <c:v>3.7322207382307502</c:v>
                </c:pt>
                <c:pt idx="181">
                  <c:v>3.8108921718437756</c:v>
                </c:pt>
                <c:pt idx="182">
                  <c:v>3.8895636054568077</c:v>
                </c:pt>
                <c:pt idx="183">
                  <c:v>3.9682350390698256</c:v>
                </c:pt>
                <c:pt idx="184">
                  <c:v>4.0469064726828599</c:v>
                </c:pt>
                <c:pt idx="185">
                  <c:v>4.1255779062958755</c:v>
                </c:pt>
                <c:pt idx="186">
                  <c:v>4.2042493399089196</c:v>
                </c:pt>
                <c:pt idx="187">
                  <c:v>4.2829207735219397</c:v>
                </c:pt>
                <c:pt idx="188">
                  <c:v>4.3615922071349695</c:v>
                </c:pt>
                <c:pt idx="189">
                  <c:v>4.4402636407480092</c:v>
                </c:pt>
                <c:pt idx="190">
                  <c:v>4.5189350743610275</c:v>
                </c:pt>
                <c:pt idx="191">
                  <c:v>4.5976065079740485</c:v>
                </c:pt>
                <c:pt idx="192">
                  <c:v>4.6762779415870801</c:v>
                </c:pt>
                <c:pt idx="193">
                  <c:v>4.75494937520011</c:v>
                </c:pt>
                <c:pt idx="194">
                  <c:v>4.833620808813138</c:v>
                </c:pt>
                <c:pt idx="195">
                  <c:v>4.9122922424261599</c:v>
                </c:pt>
                <c:pt idx="196">
                  <c:v>4.9909636760391898</c:v>
                </c:pt>
                <c:pt idx="197">
                  <c:v>5.0696351096522196</c:v>
                </c:pt>
                <c:pt idx="198">
                  <c:v>5.1483065432652326</c:v>
                </c:pt>
                <c:pt idx="199">
                  <c:v>5.2269779768782616</c:v>
                </c:pt>
                <c:pt idx="200">
                  <c:v>5.3056494104913092</c:v>
                </c:pt>
                <c:pt idx="201">
                  <c:v>5.3843208441043204</c:v>
                </c:pt>
                <c:pt idx="202">
                  <c:v>5.4629922777173414</c:v>
                </c:pt>
                <c:pt idx="203">
                  <c:v>5.5416637113303953</c:v>
                </c:pt>
                <c:pt idx="204">
                  <c:v>5.6203351449434065</c:v>
                </c:pt>
                <c:pt idx="205">
                  <c:v>5.6990065785564186</c:v>
                </c:pt>
                <c:pt idx="206">
                  <c:v>5.7776780121694671</c:v>
                </c:pt>
                <c:pt idx="207">
                  <c:v>5.8563494457824934</c:v>
                </c:pt>
                <c:pt idx="208">
                  <c:v>5.9350208793955126</c:v>
                </c:pt>
                <c:pt idx="209">
                  <c:v>6.0136923130085433</c:v>
                </c:pt>
                <c:pt idx="210">
                  <c:v>6.0923637466215714</c:v>
                </c:pt>
                <c:pt idx="211">
                  <c:v>6.1710351802346102</c:v>
                </c:pt>
                <c:pt idx="212">
                  <c:v>6.2497066138476303</c:v>
                </c:pt>
                <c:pt idx="213">
                  <c:v>6.3283780474606495</c:v>
                </c:pt>
                <c:pt idx="214">
                  <c:v>6.4070494810736953</c:v>
                </c:pt>
                <c:pt idx="215">
                  <c:v>6.4857209146867101</c:v>
                </c:pt>
                <c:pt idx="216">
                  <c:v>6.5643923482997275</c:v>
                </c:pt>
                <c:pt idx="217">
                  <c:v>6.6430637819127742</c:v>
                </c:pt>
                <c:pt idx="218">
                  <c:v>6.7217352155257855</c:v>
                </c:pt>
                <c:pt idx="219">
                  <c:v>6.8004066491388055</c:v>
                </c:pt>
                <c:pt idx="220">
                  <c:v>6.8790780827518523</c:v>
                </c:pt>
                <c:pt idx="221">
                  <c:v>6.9577495163648724</c:v>
                </c:pt>
                <c:pt idx="222">
                  <c:v>7.0364209499778996</c:v>
                </c:pt>
                <c:pt idx="223">
                  <c:v>7.1150923835909197</c:v>
                </c:pt>
                <c:pt idx="224">
                  <c:v>7.1937638172039495</c:v>
                </c:pt>
                <c:pt idx="225">
                  <c:v>7.2724352508169714</c:v>
                </c:pt>
                <c:pt idx="226">
                  <c:v>7.3511066844300004</c:v>
                </c:pt>
                <c:pt idx="227">
                  <c:v>7.4297781180430391</c:v>
                </c:pt>
                <c:pt idx="228">
                  <c:v>7.5084495516560601</c:v>
                </c:pt>
                <c:pt idx="229">
                  <c:v>7.58712098526909</c:v>
                </c:pt>
                <c:pt idx="230">
                  <c:v>7.66579241888211</c:v>
                </c:pt>
                <c:pt idx="231">
                  <c:v>7.7444638524951399</c:v>
                </c:pt>
                <c:pt idx="232">
                  <c:v>7.8231352861081627</c:v>
                </c:pt>
                <c:pt idx="233">
                  <c:v>7.9018067197212014</c:v>
                </c:pt>
                <c:pt idx="234">
                  <c:v>7.9804781533342313</c:v>
                </c:pt>
                <c:pt idx="235">
                  <c:v>8.0591495869472745</c:v>
                </c:pt>
                <c:pt idx="236">
                  <c:v>8.1378210205602599</c:v>
                </c:pt>
                <c:pt idx="237">
                  <c:v>8.2164924541733093</c:v>
                </c:pt>
                <c:pt idx="238">
                  <c:v>8.2951638877863303</c:v>
                </c:pt>
                <c:pt idx="239">
                  <c:v>8.3738353213993708</c:v>
                </c:pt>
                <c:pt idx="240">
                  <c:v>8.4525067550124096</c:v>
                </c:pt>
                <c:pt idx="241">
                  <c:v>8.5311781886253968</c:v>
                </c:pt>
                <c:pt idx="242">
                  <c:v>8.6098496222384497</c:v>
                </c:pt>
                <c:pt idx="243">
                  <c:v>8.6885210558514689</c:v>
                </c:pt>
                <c:pt idx="244">
                  <c:v>8.7671924894644988</c:v>
                </c:pt>
                <c:pt idx="245">
                  <c:v>8.845863923077518</c:v>
                </c:pt>
                <c:pt idx="246">
                  <c:v>8.9245353566905603</c:v>
                </c:pt>
                <c:pt idx="247">
                  <c:v>9.0032067903035902</c:v>
                </c:pt>
                <c:pt idx="248">
                  <c:v>9.0818782239166183</c:v>
                </c:pt>
                <c:pt idx="249">
                  <c:v>9.1605496575296712</c:v>
                </c:pt>
                <c:pt idx="250">
                  <c:v>9.2392210911426567</c:v>
                </c:pt>
                <c:pt idx="251">
                  <c:v>9.3178925247557007</c:v>
                </c:pt>
                <c:pt idx="252">
                  <c:v>9.3965639583687484</c:v>
                </c:pt>
                <c:pt idx="253">
                  <c:v>9.4752353919817747</c:v>
                </c:pt>
                <c:pt idx="254">
                  <c:v>9.5539068255947797</c:v>
                </c:pt>
                <c:pt idx="255">
                  <c:v>9.6325782592078095</c:v>
                </c:pt>
                <c:pt idx="256">
                  <c:v>9.7112496928208252</c:v>
                </c:pt>
                <c:pt idx="257">
                  <c:v>9.7899211264338426</c:v>
                </c:pt>
                <c:pt idx="258">
                  <c:v>9.868592560046924</c:v>
                </c:pt>
                <c:pt idx="259">
                  <c:v>9.9472639936599183</c:v>
                </c:pt>
                <c:pt idx="260">
                  <c:v>10.0259354272729</c:v>
                </c:pt>
                <c:pt idx="261">
                  <c:v>10.104606860885916</c:v>
                </c:pt>
                <c:pt idx="262">
                  <c:v>10.183278294499001</c:v>
                </c:pt>
                <c:pt idx="263">
                  <c:v>10.261949728111999</c:v>
                </c:pt>
                <c:pt idx="264">
                  <c:v>10.340621161724998</c:v>
                </c:pt>
                <c:pt idx="265">
                  <c:v>10.419292595338106</c:v>
                </c:pt>
                <c:pt idx="266">
                  <c:v>10.497964028951101</c:v>
                </c:pt>
                <c:pt idx="267">
                  <c:v>10.5766354625641</c:v>
                </c:pt>
                <c:pt idx="268">
                  <c:v>10.655306896177116</c:v>
                </c:pt>
                <c:pt idx="269">
                  <c:v>10.733978329790169</c:v>
                </c:pt>
                <c:pt idx="270">
                  <c:v>10.812649763403224</c:v>
                </c:pt>
                <c:pt idx="271">
                  <c:v>10.891321197016186</c:v>
                </c:pt>
                <c:pt idx="272">
                  <c:v>10.96999263062923</c:v>
                </c:pt>
                <c:pt idx="273">
                  <c:v>11.048664064242301</c:v>
                </c:pt>
                <c:pt idx="274">
                  <c:v>11.127335497855301</c:v>
                </c:pt>
                <c:pt idx="275">
                  <c:v>11.206006931468316</c:v>
                </c:pt>
                <c:pt idx="276">
                  <c:v>11.284678365081398</c:v>
                </c:pt>
                <c:pt idx="277">
                  <c:v>11.363349798694404</c:v>
                </c:pt>
                <c:pt idx="278">
                  <c:v>11.4420212323074</c:v>
                </c:pt>
                <c:pt idx="279">
                  <c:v>11.5206926659204</c:v>
                </c:pt>
                <c:pt idx="280">
                  <c:v>11.599364099533499</c:v>
                </c:pt>
                <c:pt idx="281">
                  <c:v>11.678035533146502</c:v>
                </c:pt>
                <c:pt idx="282">
                  <c:v>11.7567069667595</c:v>
                </c:pt>
                <c:pt idx="283">
                  <c:v>11.835378400372571</c:v>
                </c:pt>
                <c:pt idx="284">
                  <c:v>11.914049833985622</c:v>
                </c:pt>
                <c:pt idx="285">
                  <c:v>11.992721267598602</c:v>
                </c:pt>
                <c:pt idx="286">
                  <c:v>12.071392701211586</c:v>
                </c:pt>
                <c:pt idx="287">
                  <c:v>12.150064134824706</c:v>
                </c:pt>
                <c:pt idx="288">
                  <c:v>12.228735568437701</c:v>
                </c:pt>
                <c:pt idx="289">
                  <c:v>12.3074070020507</c:v>
                </c:pt>
                <c:pt idx="290">
                  <c:v>12.3860784356638</c:v>
                </c:pt>
                <c:pt idx="291">
                  <c:v>12.464749869276806</c:v>
                </c:pt>
                <c:pt idx="292">
                  <c:v>12.543421302889801</c:v>
                </c:pt>
                <c:pt idx="293">
                  <c:v>12.6220927365028</c:v>
                </c:pt>
                <c:pt idx="294">
                  <c:v>12.7007641701159</c:v>
                </c:pt>
                <c:pt idx="295">
                  <c:v>12.779435603728924</c:v>
                </c:pt>
                <c:pt idx="296">
                  <c:v>12.858107037341924</c:v>
                </c:pt>
                <c:pt idx="297">
                  <c:v>12.936778470954998</c:v>
                </c:pt>
                <c:pt idx="298">
                  <c:v>13.015449904568026</c:v>
                </c:pt>
                <c:pt idx="299">
                  <c:v>13.094121338181001</c:v>
                </c:pt>
                <c:pt idx="300">
                  <c:v>13.172792771794002</c:v>
                </c:pt>
                <c:pt idx="301">
                  <c:v>13.251464205407114</c:v>
                </c:pt>
                <c:pt idx="302">
                  <c:v>13.330135639020106</c:v>
                </c:pt>
                <c:pt idx="303">
                  <c:v>13.408807072633101</c:v>
                </c:pt>
                <c:pt idx="304">
                  <c:v>13.4874785062461</c:v>
                </c:pt>
                <c:pt idx="305">
                  <c:v>13.566149939859226</c:v>
                </c:pt>
                <c:pt idx="306">
                  <c:v>13.644821373472169</c:v>
                </c:pt>
                <c:pt idx="307">
                  <c:v>13.723492807085224</c:v>
                </c:pt>
                <c:pt idx="308">
                  <c:v>13.802164240698314</c:v>
                </c:pt>
                <c:pt idx="309">
                  <c:v>13.880835674311314</c:v>
                </c:pt>
                <c:pt idx="310">
                  <c:v>13.959507107924324</c:v>
                </c:pt>
                <c:pt idx="311">
                  <c:v>14.038178541537286</c:v>
                </c:pt>
                <c:pt idx="312">
                  <c:v>14.1168499751504</c:v>
                </c:pt>
                <c:pt idx="313">
                  <c:v>14.195521408763399</c:v>
                </c:pt>
                <c:pt idx="314">
                  <c:v>14.274192842376401</c:v>
                </c:pt>
                <c:pt idx="315">
                  <c:v>14.35286427598953</c:v>
                </c:pt>
                <c:pt idx="316">
                  <c:v>14.4315357096025</c:v>
                </c:pt>
                <c:pt idx="317">
                  <c:v>14.510207143215498</c:v>
                </c:pt>
                <c:pt idx="318">
                  <c:v>14.588878576828501</c:v>
                </c:pt>
                <c:pt idx="319">
                  <c:v>14.667550010441616</c:v>
                </c:pt>
                <c:pt idx="320">
                  <c:v>14.746221444054559</c:v>
                </c:pt>
                <c:pt idx="321">
                  <c:v>14.824892877667624</c:v>
                </c:pt>
                <c:pt idx="322">
                  <c:v>14.903564311280716</c:v>
                </c:pt>
                <c:pt idx="323">
                  <c:v>14.9822357448937</c:v>
                </c:pt>
                <c:pt idx="324">
                  <c:v>15.060907178506714</c:v>
                </c:pt>
                <c:pt idx="325">
                  <c:v>15.139578612119699</c:v>
                </c:pt>
                <c:pt idx="326">
                  <c:v>15.218250045732775</c:v>
                </c:pt>
                <c:pt idx="327">
                  <c:v>15.296921479345798</c:v>
                </c:pt>
                <c:pt idx="328">
                  <c:v>15.375592912958824</c:v>
                </c:pt>
                <c:pt idx="329">
                  <c:v>15.4542643465719</c:v>
                </c:pt>
                <c:pt idx="330">
                  <c:v>15.5329357801849</c:v>
                </c:pt>
                <c:pt idx="331">
                  <c:v>15.611607213797914</c:v>
                </c:pt>
                <c:pt idx="332">
                  <c:v>15.690278647410869</c:v>
                </c:pt>
                <c:pt idx="333">
                  <c:v>15.768950081023998</c:v>
                </c:pt>
                <c:pt idx="334">
                  <c:v>15.847621514637</c:v>
                </c:pt>
                <c:pt idx="335">
                  <c:v>15.92629294825</c:v>
                </c:pt>
                <c:pt idx="336">
                  <c:v>16.004964381863001</c:v>
                </c:pt>
                <c:pt idx="337">
                  <c:v>16.083635815476089</c:v>
                </c:pt>
                <c:pt idx="338">
                  <c:v>16.162307249089089</c:v>
                </c:pt>
                <c:pt idx="339">
                  <c:v>16.240978682702099</c:v>
                </c:pt>
                <c:pt idx="340">
                  <c:v>16.319650116315227</c:v>
                </c:pt>
                <c:pt idx="341">
                  <c:v>16.398321549928163</c:v>
                </c:pt>
                <c:pt idx="342">
                  <c:v>16.476992983541166</c:v>
                </c:pt>
                <c:pt idx="343">
                  <c:v>16.555664417154201</c:v>
                </c:pt>
                <c:pt idx="344">
                  <c:v>16.634335850767286</c:v>
                </c:pt>
                <c:pt idx="345">
                  <c:v>16.713007284380289</c:v>
                </c:pt>
                <c:pt idx="346">
                  <c:v>16.7916787179933</c:v>
                </c:pt>
                <c:pt idx="347">
                  <c:v>16.870350151606441</c:v>
                </c:pt>
                <c:pt idx="348">
                  <c:v>16.949021585219363</c:v>
                </c:pt>
                <c:pt idx="349">
                  <c:v>17.027693018832405</c:v>
                </c:pt>
                <c:pt idx="350">
                  <c:v>17.10636445244544</c:v>
                </c:pt>
                <c:pt idx="351">
                  <c:v>17.1850358860585</c:v>
                </c:pt>
                <c:pt idx="352">
                  <c:v>17.263707319671489</c:v>
                </c:pt>
                <c:pt idx="353">
                  <c:v>17.342378753284528</c:v>
                </c:pt>
                <c:pt idx="354">
                  <c:v>17.421050186897627</c:v>
                </c:pt>
                <c:pt idx="355">
                  <c:v>17.499721620510599</c:v>
                </c:pt>
                <c:pt idx="356">
                  <c:v>17.578393054123566</c:v>
                </c:pt>
                <c:pt idx="357">
                  <c:v>17.657064487736641</c:v>
                </c:pt>
                <c:pt idx="358">
                  <c:v>17.735735921349686</c:v>
                </c:pt>
                <c:pt idx="359">
                  <c:v>17.8144073549627</c:v>
                </c:pt>
                <c:pt idx="360">
                  <c:v>17.8930787885757</c:v>
                </c:pt>
                <c:pt idx="361">
                  <c:v>17.9717502221887</c:v>
                </c:pt>
                <c:pt idx="362">
                  <c:v>18.050421655801799</c:v>
                </c:pt>
                <c:pt idx="363">
                  <c:v>18.129093089414798</c:v>
                </c:pt>
                <c:pt idx="364">
                  <c:v>18.207764523027802</c:v>
                </c:pt>
                <c:pt idx="365">
                  <c:v>18.286435956640887</c:v>
                </c:pt>
                <c:pt idx="366">
                  <c:v>18.365107390253886</c:v>
                </c:pt>
                <c:pt idx="367">
                  <c:v>18.443778823866889</c:v>
                </c:pt>
                <c:pt idx="368">
                  <c:v>18.522450257479889</c:v>
                </c:pt>
                <c:pt idx="369">
                  <c:v>18.601121691093027</c:v>
                </c:pt>
                <c:pt idx="370">
                  <c:v>18.679793124705999</c:v>
                </c:pt>
                <c:pt idx="371">
                  <c:v>18.758464558319002</c:v>
                </c:pt>
                <c:pt idx="372">
                  <c:v>18.837135991932101</c:v>
                </c:pt>
                <c:pt idx="373">
                  <c:v>18.915807425545101</c:v>
                </c:pt>
                <c:pt idx="374">
                  <c:v>18.9944788591581</c:v>
                </c:pt>
                <c:pt idx="375">
                  <c:v>19.073150292771089</c:v>
                </c:pt>
                <c:pt idx="376">
                  <c:v>19.151821726384249</c:v>
                </c:pt>
                <c:pt idx="377">
                  <c:v>19.230493159997199</c:v>
                </c:pt>
                <c:pt idx="378">
                  <c:v>19.309164593610198</c:v>
                </c:pt>
                <c:pt idx="379">
                  <c:v>19.387836027223287</c:v>
                </c:pt>
                <c:pt idx="380">
                  <c:v>19.466507460836286</c:v>
                </c:pt>
                <c:pt idx="381">
                  <c:v>19.545178894449286</c:v>
                </c:pt>
                <c:pt idx="382">
                  <c:v>19.623850328062328</c:v>
                </c:pt>
                <c:pt idx="383">
                  <c:v>19.702521761675371</c:v>
                </c:pt>
                <c:pt idx="384">
                  <c:v>19.781193195288399</c:v>
                </c:pt>
                <c:pt idx="385">
                  <c:v>19.859864628901398</c:v>
                </c:pt>
                <c:pt idx="386">
                  <c:v>19.938536062514402</c:v>
                </c:pt>
                <c:pt idx="387">
                  <c:v>20.017207496127501</c:v>
                </c:pt>
                <c:pt idx="388">
                  <c:v>20.095878929740536</c:v>
                </c:pt>
                <c:pt idx="389">
                  <c:v>20.174550363353529</c:v>
                </c:pt>
                <c:pt idx="390">
                  <c:v>20.253221796966599</c:v>
                </c:pt>
                <c:pt idx="391">
                  <c:v>20.331893230579599</c:v>
                </c:pt>
                <c:pt idx="392">
                  <c:v>20.410564664192627</c:v>
                </c:pt>
                <c:pt idx="393">
                  <c:v>20.489236097805563</c:v>
                </c:pt>
                <c:pt idx="394">
                  <c:v>20.567907531418701</c:v>
                </c:pt>
                <c:pt idx="395">
                  <c:v>20.646578965031701</c:v>
                </c:pt>
                <c:pt idx="396">
                  <c:v>20.7252503986447</c:v>
                </c:pt>
                <c:pt idx="397">
                  <c:v>20.803921832257799</c:v>
                </c:pt>
                <c:pt idx="398">
                  <c:v>20.882593265870771</c:v>
                </c:pt>
                <c:pt idx="399">
                  <c:v>20.961264699483799</c:v>
                </c:pt>
                <c:pt idx="400">
                  <c:v>21.039936133096798</c:v>
                </c:pt>
                <c:pt idx="401">
                  <c:v>21.118607566709887</c:v>
                </c:pt>
                <c:pt idx="402">
                  <c:v>21.197279000322887</c:v>
                </c:pt>
                <c:pt idx="403">
                  <c:v>21.275950433935886</c:v>
                </c:pt>
                <c:pt idx="404">
                  <c:v>21.354621867549</c:v>
                </c:pt>
                <c:pt idx="405">
                  <c:v>21.433293301161942</c:v>
                </c:pt>
                <c:pt idx="406">
                  <c:v>21.511964734775027</c:v>
                </c:pt>
                <c:pt idx="407">
                  <c:v>21.590636168387967</c:v>
                </c:pt>
                <c:pt idx="408">
                  <c:v>21.669307602001087</c:v>
                </c:pt>
                <c:pt idx="409">
                  <c:v>21.747979035614101</c:v>
                </c:pt>
                <c:pt idx="410">
                  <c:v>21.826650469227101</c:v>
                </c:pt>
                <c:pt idx="411">
                  <c:v>21.905321902840189</c:v>
                </c:pt>
                <c:pt idx="412">
                  <c:v>21.983993336453189</c:v>
                </c:pt>
                <c:pt idx="413">
                  <c:v>22.062664770066171</c:v>
                </c:pt>
                <c:pt idx="414">
                  <c:v>22.141336203679167</c:v>
                </c:pt>
                <c:pt idx="415">
                  <c:v>22.220007637292287</c:v>
                </c:pt>
                <c:pt idx="416">
                  <c:v>22.298679070905226</c:v>
                </c:pt>
                <c:pt idx="417">
                  <c:v>22.377350504518301</c:v>
                </c:pt>
                <c:pt idx="418">
                  <c:v>22.456021938131261</c:v>
                </c:pt>
                <c:pt idx="419">
                  <c:v>22.5346933717444</c:v>
                </c:pt>
                <c:pt idx="420">
                  <c:v>22.613364805357399</c:v>
                </c:pt>
                <c:pt idx="421">
                  <c:v>22.692036238970342</c:v>
                </c:pt>
                <c:pt idx="422">
                  <c:v>22.770707672583466</c:v>
                </c:pt>
                <c:pt idx="423">
                  <c:v>22.849379106196501</c:v>
                </c:pt>
                <c:pt idx="424">
                  <c:v>22.928050539809487</c:v>
                </c:pt>
                <c:pt idx="425">
                  <c:v>23.006721973422486</c:v>
                </c:pt>
                <c:pt idx="426">
                  <c:v>23.085393407035589</c:v>
                </c:pt>
                <c:pt idx="427">
                  <c:v>23.164064840648628</c:v>
                </c:pt>
                <c:pt idx="428">
                  <c:v>23.24273627426151</c:v>
                </c:pt>
                <c:pt idx="429">
                  <c:v>23.321407707874705</c:v>
                </c:pt>
                <c:pt idx="430">
                  <c:v>23.400079141487687</c:v>
                </c:pt>
                <c:pt idx="431">
                  <c:v>23.478750575100666</c:v>
                </c:pt>
                <c:pt idx="432">
                  <c:v>23.557422008713687</c:v>
                </c:pt>
                <c:pt idx="433">
                  <c:v>23.6360934423268</c:v>
                </c:pt>
                <c:pt idx="434">
                  <c:v>23.714764875939789</c:v>
                </c:pt>
                <c:pt idx="435">
                  <c:v>23.793436309552789</c:v>
                </c:pt>
                <c:pt idx="436">
                  <c:v>23.872107743165863</c:v>
                </c:pt>
                <c:pt idx="437">
                  <c:v>23.950779176778866</c:v>
                </c:pt>
                <c:pt idx="438">
                  <c:v>24.029450610391887</c:v>
                </c:pt>
                <c:pt idx="439">
                  <c:v>24.108122044004887</c:v>
                </c:pt>
                <c:pt idx="440">
                  <c:v>24.186793477618</c:v>
                </c:pt>
                <c:pt idx="441">
                  <c:v>24.265464911230989</c:v>
                </c:pt>
                <c:pt idx="442">
                  <c:v>24.344136344843989</c:v>
                </c:pt>
                <c:pt idx="443">
                  <c:v>24.422807778457088</c:v>
                </c:pt>
                <c:pt idx="444">
                  <c:v>24.501479212070102</c:v>
                </c:pt>
                <c:pt idx="445">
                  <c:v>24.580150645683087</c:v>
                </c:pt>
                <c:pt idx="446">
                  <c:v>24.658822079296101</c:v>
                </c:pt>
                <c:pt idx="447">
                  <c:v>24.737493512909186</c:v>
                </c:pt>
                <c:pt idx="448">
                  <c:v>24.8161649465222</c:v>
                </c:pt>
                <c:pt idx="449">
                  <c:v>24.894836380135189</c:v>
                </c:pt>
                <c:pt idx="450">
                  <c:v>24.973507813748189</c:v>
                </c:pt>
                <c:pt idx="451">
                  <c:v>25.052179247361234</c:v>
                </c:pt>
                <c:pt idx="452">
                  <c:v>25.130850680974305</c:v>
                </c:pt>
                <c:pt idx="453">
                  <c:v>25.209522114587266</c:v>
                </c:pt>
                <c:pt idx="454">
                  <c:v>25.288193548200354</c:v>
                </c:pt>
                <c:pt idx="455">
                  <c:v>25.366864981813428</c:v>
                </c:pt>
                <c:pt idx="456">
                  <c:v>25.44553641542635</c:v>
                </c:pt>
                <c:pt idx="457">
                  <c:v>25.524207849039389</c:v>
                </c:pt>
                <c:pt idx="458">
                  <c:v>25.602879282652498</c:v>
                </c:pt>
                <c:pt idx="459">
                  <c:v>25.681550716265505</c:v>
                </c:pt>
                <c:pt idx="460">
                  <c:v>25.760222149878487</c:v>
                </c:pt>
                <c:pt idx="461">
                  <c:v>25.8388935834916</c:v>
                </c:pt>
                <c:pt idx="462">
                  <c:v>25.917565017104629</c:v>
                </c:pt>
                <c:pt idx="463">
                  <c:v>25.996236450717589</c:v>
                </c:pt>
                <c:pt idx="464">
                  <c:v>26.074907884330599</c:v>
                </c:pt>
                <c:pt idx="465">
                  <c:v>26.153579317943699</c:v>
                </c:pt>
                <c:pt idx="466">
                  <c:v>26.232250751556698</c:v>
                </c:pt>
                <c:pt idx="467">
                  <c:v>26.310922185169687</c:v>
                </c:pt>
                <c:pt idx="468">
                  <c:v>26.389593618782786</c:v>
                </c:pt>
                <c:pt idx="469">
                  <c:v>26.468265052395786</c:v>
                </c:pt>
                <c:pt idx="470">
                  <c:v>26.5469364860088</c:v>
                </c:pt>
                <c:pt idx="471">
                  <c:v>26.625607919621789</c:v>
                </c:pt>
                <c:pt idx="472">
                  <c:v>26.704279353234899</c:v>
                </c:pt>
                <c:pt idx="473">
                  <c:v>26.782950786847888</c:v>
                </c:pt>
                <c:pt idx="474">
                  <c:v>26.861622220460866</c:v>
                </c:pt>
                <c:pt idx="475">
                  <c:v>26.940293654073866</c:v>
                </c:pt>
                <c:pt idx="476">
                  <c:v>27.018965087687036</c:v>
                </c:pt>
                <c:pt idx="477">
                  <c:v>27.097636521299989</c:v>
                </c:pt>
                <c:pt idx="478">
                  <c:v>27.176307954913</c:v>
                </c:pt>
                <c:pt idx="479">
                  <c:v>27.254979388526099</c:v>
                </c:pt>
                <c:pt idx="480">
                  <c:v>27.333650822139099</c:v>
                </c:pt>
                <c:pt idx="481">
                  <c:v>27.412322255752063</c:v>
                </c:pt>
                <c:pt idx="482">
                  <c:v>27.490993689365066</c:v>
                </c:pt>
                <c:pt idx="483">
                  <c:v>27.569665122978201</c:v>
                </c:pt>
                <c:pt idx="484">
                  <c:v>27.648336556591154</c:v>
                </c:pt>
                <c:pt idx="485">
                  <c:v>27.7270079902042</c:v>
                </c:pt>
                <c:pt idx="486">
                  <c:v>27.805679423817299</c:v>
                </c:pt>
                <c:pt idx="487">
                  <c:v>27.884350857430299</c:v>
                </c:pt>
                <c:pt idx="488">
                  <c:v>27.963022291043234</c:v>
                </c:pt>
                <c:pt idx="489">
                  <c:v>28.041693724656305</c:v>
                </c:pt>
                <c:pt idx="490">
                  <c:v>28.120365158269436</c:v>
                </c:pt>
                <c:pt idx="491">
                  <c:v>28.1990365918824</c:v>
                </c:pt>
                <c:pt idx="492">
                  <c:v>28.277708025495429</c:v>
                </c:pt>
                <c:pt idx="493">
                  <c:v>28.356379459108528</c:v>
                </c:pt>
                <c:pt idx="494">
                  <c:v>28.435050892721467</c:v>
                </c:pt>
                <c:pt idx="495">
                  <c:v>28.513722326334499</c:v>
                </c:pt>
                <c:pt idx="496">
                  <c:v>28.592393759947502</c:v>
                </c:pt>
                <c:pt idx="497">
                  <c:v>28.67106519356064</c:v>
                </c:pt>
                <c:pt idx="498">
                  <c:v>28.749736627173565</c:v>
                </c:pt>
                <c:pt idx="499">
                  <c:v>28.8284080607866</c:v>
                </c:pt>
                <c:pt idx="500">
                  <c:v>28.907079494399699</c:v>
                </c:pt>
                <c:pt idx="501">
                  <c:v>28.985750928012699</c:v>
                </c:pt>
                <c:pt idx="502">
                  <c:v>29.064422361625667</c:v>
                </c:pt>
                <c:pt idx="503">
                  <c:v>29.143093795238698</c:v>
                </c:pt>
                <c:pt idx="504">
                  <c:v>29.221765228851801</c:v>
                </c:pt>
                <c:pt idx="505">
                  <c:v>29.300436662464787</c:v>
                </c:pt>
                <c:pt idx="506">
                  <c:v>29.3791080960778</c:v>
                </c:pt>
                <c:pt idx="507">
                  <c:v>29.4577795296908</c:v>
                </c:pt>
                <c:pt idx="508">
                  <c:v>29.536450963303899</c:v>
                </c:pt>
                <c:pt idx="509">
                  <c:v>29.615122396916899</c:v>
                </c:pt>
                <c:pt idx="510">
                  <c:v>29.693793830529835</c:v>
                </c:pt>
                <c:pt idx="511">
                  <c:v>29.772465264142987</c:v>
                </c:pt>
                <c:pt idx="512">
                  <c:v>29.851136697756001</c:v>
                </c:pt>
                <c:pt idx="513">
                  <c:v>29.929808131368986</c:v>
                </c:pt>
                <c:pt idx="514">
                  <c:v>30.008479564981954</c:v>
                </c:pt>
                <c:pt idx="515">
                  <c:v>30.087150998595099</c:v>
                </c:pt>
                <c:pt idx="516">
                  <c:v>30.165822432208099</c:v>
                </c:pt>
                <c:pt idx="517">
                  <c:v>30.244493865821067</c:v>
                </c:pt>
                <c:pt idx="518">
                  <c:v>30.323165299434201</c:v>
                </c:pt>
                <c:pt idx="519">
                  <c:v>30.401836733047187</c:v>
                </c:pt>
                <c:pt idx="520">
                  <c:v>30.480508166660186</c:v>
                </c:pt>
                <c:pt idx="521">
                  <c:v>30.559179600273186</c:v>
                </c:pt>
                <c:pt idx="522">
                  <c:v>30.637851033886353</c:v>
                </c:pt>
                <c:pt idx="523">
                  <c:v>30.716522467499299</c:v>
                </c:pt>
                <c:pt idx="524">
                  <c:v>30.795193901112267</c:v>
                </c:pt>
                <c:pt idx="525">
                  <c:v>30.873865334725405</c:v>
                </c:pt>
                <c:pt idx="526">
                  <c:v>30.952536768338366</c:v>
                </c:pt>
                <c:pt idx="527">
                  <c:v>31.031208201951401</c:v>
                </c:pt>
                <c:pt idx="528">
                  <c:v>31.109879635564401</c:v>
                </c:pt>
                <c:pt idx="529">
                  <c:v>31.1885510691775</c:v>
                </c:pt>
                <c:pt idx="530">
                  <c:v>31.267222502790489</c:v>
                </c:pt>
                <c:pt idx="531">
                  <c:v>31.345893936403499</c:v>
                </c:pt>
                <c:pt idx="532">
                  <c:v>31.424565370016605</c:v>
                </c:pt>
                <c:pt idx="533">
                  <c:v>31.503236803629566</c:v>
                </c:pt>
                <c:pt idx="534">
                  <c:v>31.581908237242601</c:v>
                </c:pt>
                <c:pt idx="535">
                  <c:v>31.660579670855586</c:v>
                </c:pt>
                <c:pt idx="536">
                  <c:v>31.739251104468728</c:v>
                </c:pt>
                <c:pt idx="537">
                  <c:v>31.817922538081699</c:v>
                </c:pt>
                <c:pt idx="538">
                  <c:v>31.896593971694699</c:v>
                </c:pt>
                <c:pt idx="539">
                  <c:v>31.975265405307699</c:v>
                </c:pt>
                <c:pt idx="540">
                  <c:v>32.05393683892089</c:v>
                </c:pt>
                <c:pt idx="541">
                  <c:v>32.132608272533865</c:v>
                </c:pt>
                <c:pt idx="542">
                  <c:v>32.211279706146797</c:v>
                </c:pt>
                <c:pt idx="543">
                  <c:v>32.289951139759857</c:v>
                </c:pt>
                <c:pt idx="544">
                  <c:v>32.368622573372896</c:v>
                </c:pt>
                <c:pt idx="545">
                  <c:v>32.447294006985899</c:v>
                </c:pt>
                <c:pt idx="546">
                  <c:v>32.525965440598974</c:v>
                </c:pt>
                <c:pt idx="547">
                  <c:v>32.604636874211899</c:v>
                </c:pt>
                <c:pt idx="548">
                  <c:v>32.683308307825065</c:v>
                </c:pt>
                <c:pt idx="549">
                  <c:v>32.761979741438012</c:v>
                </c:pt>
                <c:pt idx="550">
                  <c:v>32.840651175050994</c:v>
                </c:pt>
                <c:pt idx="551">
                  <c:v>32.919322608663997</c:v>
                </c:pt>
                <c:pt idx="552">
                  <c:v>32.997994042277099</c:v>
                </c:pt>
                <c:pt idx="553">
                  <c:v>33.076665475890003</c:v>
                </c:pt>
                <c:pt idx="554">
                  <c:v>33.155336909503113</c:v>
                </c:pt>
                <c:pt idx="555">
                  <c:v>33.234008343116102</c:v>
                </c:pt>
                <c:pt idx="556">
                  <c:v>33.312679776729198</c:v>
                </c:pt>
                <c:pt idx="557">
                  <c:v>33.391351210342194</c:v>
                </c:pt>
                <c:pt idx="558">
                  <c:v>33.470022643955211</c:v>
                </c:pt>
                <c:pt idx="559">
                  <c:v>33.548694077568143</c:v>
                </c:pt>
                <c:pt idx="560">
                  <c:v>33.627365511181303</c:v>
                </c:pt>
                <c:pt idx="561">
                  <c:v>33.706036944794313</c:v>
                </c:pt>
                <c:pt idx="562">
                  <c:v>33.784708378407302</c:v>
                </c:pt>
                <c:pt idx="563">
                  <c:v>33.863379812020312</c:v>
                </c:pt>
                <c:pt idx="564">
                  <c:v>33.942051245633394</c:v>
                </c:pt>
                <c:pt idx="565">
                  <c:v>34.020722679246319</c:v>
                </c:pt>
                <c:pt idx="566">
                  <c:v>34.099394112859457</c:v>
                </c:pt>
                <c:pt idx="567">
                  <c:v>34.178065546472403</c:v>
                </c:pt>
                <c:pt idx="568">
                  <c:v>34.256736980085513</c:v>
                </c:pt>
                <c:pt idx="569">
                  <c:v>34.335408413698403</c:v>
                </c:pt>
                <c:pt idx="570">
                  <c:v>34.414079847311434</c:v>
                </c:pt>
                <c:pt idx="571">
                  <c:v>34.492751280924566</c:v>
                </c:pt>
                <c:pt idx="572">
                  <c:v>34.571422714537597</c:v>
                </c:pt>
                <c:pt idx="573">
                  <c:v>34.6500941481506</c:v>
                </c:pt>
                <c:pt idx="574">
                  <c:v>34.728765581763597</c:v>
                </c:pt>
                <c:pt idx="575">
                  <c:v>34.807437015376486</c:v>
                </c:pt>
                <c:pt idx="576">
                  <c:v>34.886108448989773</c:v>
                </c:pt>
                <c:pt idx="577">
                  <c:v>34.964779882602635</c:v>
                </c:pt>
                <c:pt idx="578">
                  <c:v>35.043451316215702</c:v>
                </c:pt>
                <c:pt idx="579">
                  <c:v>35.122122749828833</c:v>
                </c:pt>
                <c:pt idx="580">
                  <c:v>35.200794183441801</c:v>
                </c:pt>
                <c:pt idx="581">
                  <c:v>35.279465617054811</c:v>
                </c:pt>
                <c:pt idx="582">
                  <c:v>35.358137050667743</c:v>
                </c:pt>
                <c:pt idx="583">
                  <c:v>35.436808484280796</c:v>
                </c:pt>
                <c:pt idx="584">
                  <c:v>35.515479917893899</c:v>
                </c:pt>
                <c:pt idx="585">
                  <c:v>35.594151351506902</c:v>
                </c:pt>
                <c:pt idx="586">
                  <c:v>35.672822785119912</c:v>
                </c:pt>
                <c:pt idx="587">
                  <c:v>35.751494218732894</c:v>
                </c:pt>
                <c:pt idx="588">
                  <c:v>35.830165652345997</c:v>
                </c:pt>
                <c:pt idx="589">
                  <c:v>35.908837085959</c:v>
                </c:pt>
                <c:pt idx="590">
                  <c:v>35.987508519572003</c:v>
                </c:pt>
                <c:pt idx="591">
                  <c:v>36.066179953185056</c:v>
                </c:pt>
                <c:pt idx="592">
                  <c:v>36.144851386798095</c:v>
                </c:pt>
                <c:pt idx="593">
                  <c:v>36.223522820411191</c:v>
                </c:pt>
                <c:pt idx="594">
                  <c:v>36.302194254024101</c:v>
                </c:pt>
                <c:pt idx="595">
                  <c:v>36.380865687636962</c:v>
                </c:pt>
                <c:pt idx="596">
                  <c:v>36.459537121250094</c:v>
                </c:pt>
                <c:pt idx="597">
                  <c:v>36.538208554863196</c:v>
                </c:pt>
                <c:pt idx="598">
                  <c:v>36.6168799884762</c:v>
                </c:pt>
                <c:pt idx="599">
                  <c:v>36.695551422089274</c:v>
                </c:pt>
                <c:pt idx="600">
                  <c:v>36.774222855702135</c:v>
                </c:pt>
                <c:pt idx="601">
                  <c:v>36.852894289315195</c:v>
                </c:pt>
                <c:pt idx="602">
                  <c:v>36.931565722928312</c:v>
                </c:pt>
                <c:pt idx="603">
                  <c:v>37.010237156541294</c:v>
                </c:pt>
                <c:pt idx="604">
                  <c:v>37.088908590154311</c:v>
                </c:pt>
                <c:pt idx="605">
                  <c:v>37.167580023767343</c:v>
                </c:pt>
                <c:pt idx="606">
                  <c:v>37.246251457380303</c:v>
                </c:pt>
                <c:pt idx="607">
                  <c:v>37.324922890993399</c:v>
                </c:pt>
                <c:pt idx="608">
                  <c:v>37.403594324606395</c:v>
                </c:pt>
                <c:pt idx="609">
                  <c:v>37.482265758219434</c:v>
                </c:pt>
                <c:pt idx="610">
                  <c:v>37.560937191832494</c:v>
                </c:pt>
                <c:pt idx="611">
                  <c:v>37.639608625445497</c:v>
                </c:pt>
                <c:pt idx="612">
                  <c:v>37.718280059058443</c:v>
                </c:pt>
                <c:pt idx="613">
                  <c:v>37.796951492671603</c:v>
                </c:pt>
                <c:pt idx="614">
                  <c:v>37.875622926284599</c:v>
                </c:pt>
                <c:pt idx="615">
                  <c:v>37.954294359897439</c:v>
                </c:pt>
                <c:pt idx="616">
                  <c:v>38.032965793510598</c:v>
                </c:pt>
                <c:pt idx="617">
                  <c:v>38.111637227123701</c:v>
                </c:pt>
                <c:pt idx="618">
                  <c:v>38.190308660736697</c:v>
                </c:pt>
                <c:pt idx="619">
                  <c:v>38.268980094349757</c:v>
                </c:pt>
                <c:pt idx="620">
                  <c:v>38.347651527962562</c:v>
                </c:pt>
                <c:pt idx="621">
                  <c:v>38.426322961575913</c:v>
                </c:pt>
                <c:pt idx="622">
                  <c:v>38.504994395188803</c:v>
                </c:pt>
                <c:pt idx="623">
                  <c:v>38.583665828801813</c:v>
                </c:pt>
                <c:pt idx="624">
                  <c:v>38.662337262414866</c:v>
                </c:pt>
                <c:pt idx="625">
                  <c:v>38.741008696027912</c:v>
                </c:pt>
                <c:pt idx="626">
                  <c:v>38.819680129640794</c:v>
                </c:pt>
                <c:pt idx="627">
                  <c:v>38.898351563253897</c:v>
                </c:pt>
                <c:pt idx="628">
                  <c:v>38.9770229968669</c:v>
                </c:pt>
                <c:pt idx="629">
                  <c:v>39.055694430480003</c:v>
                </c:pt>
                <c:pt idx="630">
                  <c:v>39.134365864092999</c:v>
                </c:pt>
                <c:pt idx="631">
                  <c:v>39.213037297706002</c:v>
                </c:pt>
                <c:pt idx="632">
                  <c:v>39.291708731319012</c:v>
                </c:pt>
                <c:pt idx="633">
                  <c:v>39.370380164932094</c:v>
                </c:pt>
                <c:pt idx="634">
                  <c:v>39.449051598545097</c:v>
                </c:pt>
                <c:pt idx="635">
                  <c:v>39.527723032158157</c:v>
                </c:pt>
                <c:pt idx="636">
                  <c:v>39.606394465771096</c:v>
                </c:pt>
                <c:pt idx="637">
                  <c:v>39.685065899384199</c:v>
                </c:pt>
                <c:pt idx="638">
                  <c:v>39.763737332997266</c:v>
                </c:pt>
                <c:pt idx="639">
                  <c:v>39.842408766610134</c:v>
                </c:pt>
                <c:pt idx="640">
                  <c:v>39.921080200223194</c:v>
                </c:pt>
                <c:pt idx="641">
                  <c:v>39.999751633836297</c:v>
                </c:pt>
                <c:pt idx="642">
                  <c:v>40.078423067449243</c:v>
                </c:pt>
                <c:pt idx="643">
                  <c:v>40.157094501062161</c:v>
                </c:pt>
                <c:pt idx="644">
                  <c:v>40.235765934675413</c:v>
                </c:pt>
                <c:pt idx="645">
                  <c:v>40.314437368288303</c:v>
                </c:pt>
                <c:pt idx="646">
                  <c:v>40.393108801901413</c:v>
                </c:pt>
                <c:pt idx="647">
                  <c:v>40.471780235514395</c:v>
                </c:pt>
                <c:pt idx="648">
                  <c:v>40.550451669127334</c:v>
                </c:pt>
                <c:pt idx="649">
                  <c:v>40.629123102740401</c:v>
                </c:pt>
                <c:pt idx="650">
                  <c:v>40.707794536353497</c:v>
                </c:pt>
                <c:pt idx="651">
                  <c:v>40.786465969966443</c:v>
                </c:pt>
                <c:pt idx="652">
                  <c:v>40.865137403579503</c:v>
                </c:pt>
                <c:pt idx="653">
                  <c:v>40.943808837192442</c:v>
                </c:pt>
                <c:pt idx="654">
                  <c:v>41.022480270805602</c:v>
                </c:pt>
                <c:pt idx="655">
                  <c:v>41.101151704418598</c:v>
                </c:pt>
                <c:pt idx="656">
                  <c:v>41.179823138031601</c:v>
                </c:pt>
                <c:pt idx="657">
                  <c:v>41.258494571644462</c:v>
                </c:pt>
                <c:pt idx="658">
                  <c:v>41.337166005257593</c:v>
                </c:pt>
                <c:pt idx="659">
                  <c:v>41.415837438870703</c:v>
                </c:pt>
                <c:pt idx="660">
                  <c:v>41.494508872483699</c:v>
                </c:pt>
                <c:pt idx="661">
                  <c:v>41.573180306096702</c:v>
                </c:pt>
                <c:pt idx="662">
                  <c:v>41.651851739709798</c:v>
                </c:pt>
                <c:pt idx="663">
                  <c:v>41.730523173322801</c:v>
                </c:pt>
                <c:pt idx="664">
                  <c:v>41.809194606935812</c:v>
                </c:pt>
                <c:pt idx="665">
                  <c:v>41.887866040548744</c:v>
                </c:pt>
                <c:pt idx="666">
                  <c:v>41.966537474161903</c:v>
                </c:pt>
                <c:pt idx="667">
                  <c:v>42.045208907774956</c:v>
                </c:pt>
                <c:pt idx="668">
                  <c:v>42.123880341387903</c:v>
                </c:pt>
                <c:pt idx="669">
                  <c:v>42.202551775000913</c:v>
                </c:pt>
                <c:pt idx="670">
                  <c:v>42.281223208613994</c:v>
                </c:pt>
                <c:pt idx="671">
                  <c:v>42.359894642226926</c:v>
                </c:pt>
                <c:pt idx="672">
                  <c:v>42.438566075840001</c:v>
                </c:pt>
                <c:pt idx="673">
                  <c:v>42.517237509452919</c:v>
                </c:pt>
                <c:pt idx="674">
                  <c:v>42.595908943066156</c:v>
                </c:pt>
                <c:pt idx="675">
                  <c:v>42.674580376679103</c:v>
                </c:pt>
                <c:pt idx="676">
                  <c:v>42.753251810292035</c:v>
                </c:pt>
                <c:pt idx="677">
                  <c:v>42.831923243905102</c:v>
                </c:pt>
                <c:pt idx="678">
                  <c:v>42.910594677518127</c:v>
                </c:pt>
                <c:pt idx="679">
                  <c:v>42.989266111131194</c:v>
                </c:pt>
                <c:pt idx="680">
                  <c:v>43.067937544744197</c:v>
                </c:pt>
                <c:pt idx="681">
                  <c:v>43.1466089783572</c:v>
                </c:pt>
                <c:pt idx="682">
                  <c:v>43.225280411970303</c:v>
                </c:pt>
                <c:pt idx="683">
                  <c:v>43.303951845583299</c:v>
                </c:pt>
                <c:pt idx="684">
                  <c:v>43.382623279196203</c:v>
                </c:pt>
                <c:pt idx="685">
                  <c:v>43.461294712809298</c:v>
                </c:pt>
                <c:pt idx="686">
                  <c:v>43.539966146422401</c:v>
                </c:pt>
                <c:pt idx="687">
                  <c:v>43.618637580035397</c:v>
                </c:pt>
                <c:pt idx="688">
                  <c:v>43.697309013648344</c:v>
                </c:pt>
                <c:pt idx="689">
                  <c:v>43.775980447261396</c:v>
                </c:pt>
                <c:pt idx="690">
                  <c:v>43.854651880874442</c:v>
                </c:pt>
                <c:pt idx="691">
                  <c:v>43.933323314487502</c:v>
                </c:pt>
                <c:pt idx="692">
                  <c:v>44.011994748100498</c:v>
                </c:pt>
                <c:pt idx="693">
                  <c:v>44.090666181713402</c:v>
                </c:pt>
                <c:pt idx="694">
                  <c:v>44.169337615326597</c:v>
                </c:pt>
                <c:pt idx="695">
                  <c:v>44.248009048939657</c:v>
                </c:pt>
                <c:pt idx="696">
                  <c:v>44.326680482552518</c:v>
                </c:pt>
                <c:pt idx="697">
                  <c:v>44.405351916165657</c:v>
                </c:pt>
                <c:pt idx="698">
                  <c:v>44.484023349778703</c:v>
                </c:pt>
                <c:pt idx="699">
                  <c:v>44.562694783391635</c:v>
                </c:pt>
                <c:pt idx="700">
                  <c:v>44.641366217004702</c:v>
                </c:pt>
                <c:pt idx="701">
                  <c:v>44.720037650617634</c:v>
                </c:pt>
                <c:pt idx="702">
                  <c:v>44.798709084230765</c:v>
                </c:pt>
                <c:pt idx="703">
                  <c:v>44.877380517843719</c:v>
                </c:pt>
                <c:pt idx="704">
                  <c:v>44.956051951456743</c:v>
                </c:pt>
                <c:pt idx="705">
                  <c:v>45.034723385069803</c:v>
                </c:pt>
                <c:pt idx="706">
                  <c:v>45.113394818682799</c:v>
                </c:pt>
                <c:pt idx="707">
                  <c:v>45.192066252295902</c:v>
                </c:pt>
                <c:pt idx="708">
                  <c:v>45.270737685908912</c:v>
                </c:pt>
                <c:pt idx="709">
                  <c:v>45.349409119521901</c:v>
                </c:pt>
                <c:pt idx="710">
                  <c:v>45.428080553134897</c:v>
                </c:pt>
                <c:pt idx="711">
                  <c:v>45.506751986748</c:v>
                </c:pt>
                <c:pt idx="712">
                  <c:v>45.585423420360996</c:v>
                </c:pt>
                <c:pt idx="713">
                  <c:v>45.664094853973999</c:v>
                </c:pt>
                <c:pt idx="714">
                  <c:v>45.742766287587003</c:v>
                </c:pt>
                <c:pt idx="715">
                  <c:v>45.821437721200034</c:v>
                </c:pt>
                <c:pt idx="716">
                  <c:v>45.900109154813094</c:v>
                </c:pt>
                <c:pt idx="717">
                  <c:v>45.978780588426098</c:v>
                </c:pt>
                <c:pt idx="718">
                  <c:v>46.057452022039101</c:v>
                </c:pt>
                <c:pt idx="719">
                  <c:v>46.136123455652132</c:v>
                </c:pt>
                <c:pt idx="720">
                  <c:v>46.214794889265143</c:v>
                </c:pt>
                <c:pt idx="721">
                  <c:v>46.293466322878274</c:v>
                </c:pt>
                <c:pt idx="722">
                  <c:v>46.372137756491199</c:v>
                </c:pt>
                <c:pt idx="723">
                  <c:v>46.450809190104295</c:v>
                </c:pt>
                <c:pt idx="724">
                  <c:v>46.529480623717234</c:v>
                </c:pt>
                <c:pt idx="725">
                  <c:v>46.608152057330301</c:v>
                </c:pt>
                <c:pt idx="726">
                  <c:v>46.686823490943219</c:v>
                </c:pt>
                <c:pt idx="727">
                  <c:v>46.765494924556457</c:v>
                </c:pt>
                <c:pt idx="728">
                  <c:v>46.844166358169396</c:v>
                </c:pt>
                <c:pt idx="729">
                  <c:v>46.922837791782342</c:v>
                </c:pt>
                <c:pt idx="730">
                  <c:v>47.001509225395395</c:v>
                </c:pt>
                <c:pt idx="731">
                  <c:v>47.080180659008434</c:v>
                </c:pt>
                <c:pt idx="732">
                  <c:v>47.158852092621501</c:v>
                </c:pt>
                <c:pt idx="733">
                  <c:v>47.237523526234497</c:v>
                </c:pt>
                <c:pt idx="734">
                  <c:v>47.316194959847394</c:v>
                </c:pt>
                <c:pt idx="735">
                  <c:v>47.394866393460504</c:v>
                </c:pt>
                <c:pt idx="736">
                  <c:v>47.473537827073599</c:v>
                </c:pt>
                <c:pt idx="737">
                  <c:v>47.552209260686503</c:v>
                </c:pt>
                <c:pt idx="738">
                  <c:v>47.630880694299535</c:v>
                </c:pt>
                <c:pt idx="739">
                  <c:v>47.709552127912765</c:v>
                </c:pt>
                <c:pt idx="740">
                  <c:v>47.788223561525697</c:v>
                </c:pt>
                <c:pt idx="741">
                  <c:v>47.866894995138701</c:v>
                </c:pt>
                <c:pt idx="742">
                  <c:v>47.945566428751697</c:v>
                </c:pt>
                <c:pt idx="743">
                  <c:v>48.024237862364799</c:v>
                </c:pt>
                <c:pt idx="744">
                  <c:v>48.102909295977874</c:v>
                </c:pt>
                <c:pt idx="745">
                  <c:v>48.181580729590799</c:v>
                </c:pt>
                <c:pt idx="746">
                  <c:v>48.260252163203802</c:v>
                </c:pt>
                <c:pt idx="747">
                  <c:v>48.338923596816898</c:v>
                </c:pt>
                <c:pt idx="748">
                  <c:v>48.417595030429958</c:v>
                </c:pt>
                <c:pt idx="749">
                  <c:v>48.496266464042819</c:v>
                </c:pt>
                <c:pt idx="750">
                  <c:v>48.5749378976559</c:v>
                </c:pt>
                <c:pt idx="751">
                  <c:v>48.653609331268996</c:v>
                </c:pt>
                <c:pt idx="752">
                  <c:v>48.732280764882006</c:v>
                </c:pt>
                <c:pt idx="753">
                  <c:v>48.810952198495002</c:v>
                </c:pt>
                <c:pt idx="754">
                  <c:v>48.889623632107998</c:v>
                </c:pt>
                <c:pt idx="755">
                  <c:v>48.968295065721001</c:v>
                </c:pt>
                <c:pt idx="756">
                  <c:v>49.046966499334019</c:v>
                </c:pt>
                <c:pt idx="757">
                  <c:v>49.125637932947157</c:v>
                </c:pt>
                <c:pt idx="758">
                  <c:v>49.204309366560103</c:v>
                </c:pt>
                <c:pt idx="759">
                  <c:v>49.282980800173156</c:v>
                </c:pt>
                <c:pt idx="760">
                  <c:v>49.361652233786195</c:v>
                </c:pt>
                <c:pt idx="761">
                  <c:v>49.440323667399134</c:v>
                </c:pt>
                <c:pt idx="762">
                  <c:v>49.518995101012194</c:v>
                </c:pt>
                <c:pt idx="763">
                  <c:v>49.597666534625198</c:v>
                </c:pt>
                <c:pt idx="764">
                  <c:v>49.6763379682383</c:v>
                </c:pt>
                <c:pt idx="765">
                  <c:v>49.755009401851297</c:v>
                </c:pt>
                <c:pt idx="766">
                  <c:v>49.833680835464243</c:v>
                </c:pt>
                <c:pt idx="767">
                  <c:v>49.912352269077303</c:v>
                </c:pt>
                <c:pt idx="768">
                  <c:v>49.991023702690335</c:v>
                </c:pt>
                <c:pt idx="769">
                  <c:v>50.069695136303402</c:v>
                </c:pt>
                <c:pt idx="770">
                  <c:v>50.148366569916334</c:v>
                </c:pt>
                <c:pt idx="771">
                  <c:v>50.227038003529465</c:v>
                </c:pt>
                <c:pt idx="772">
                  <c:v>50.305709437142418</c:v>
                </c:pt>
                <c:pt idx="773">
                  <c:v>50.384380870755443</c:v>
                </c:pt>
                <c:pt idx="774">
                  <c:v>50.463052304368503</c:v>
                </c:pt>
                <c:pt idx="775">
                  <c:v>50.541723737981499</c:v>
                </c:pt>
                <c:pt idx="776">
                  <c:v>50.620395171594602</c:v>
                </c:pt>
                <c:pt idx="777">
                  <c:v>50.699066605207534</c:v>
                </c:pt>
                <c:pt idx="778">
                  <c:v>50.777738038820665</c:v>
                </c:pt>
                <c:pt idx="779">
                  <c:v>50.856409472433462</c:v>
                </c:pt>
                <c:pt idx="780">
                  <c:v>50.9350809060467</c:v>
                </c:pt>
                <c:pt idx="781">
                  <c:v>51.013752339659774</c:v>
                </c:pt>
                <c:pt idx="782">
                  <c:v>51.092423773272643</c:v>
                </c:pt>
                <c:pt idx="783">
                  <c:v>51.171095206885774</c:v>
                </c:pt>
                <c:pt idx="784">
                  <c:v>51.249766640498812</c:v>
                </c:pt>
                <c:pt idx="785">
                  <c:v>51.328438074111865</c:v>
                </c:pt>
                <c:pt idx="786">
                  <c:v>51.407109507724797</c:v>
                </c:pt>
                <c:pt idx="787">
                  <c:v>51.485780941337801</c:v>
                </c:pt>
                <c:pt idx="788">
                  <c:v>51.564452374950974</c:v>
                </c:pt>
                <c:pt idx="789">
                  <c:v>51.643123808563956</c:v>
                </c:pt>
                <c:pt idx="790">
                  <c:v>51.721795242177031</c:v>
                </c:pt>
                <c:pt idx="791">
                  <c:v>51.800466675789835</c:v>
                </c:pt>
                <c:pt idx="792">
                  <c:v>51.879138109403002</c:v>
                </c:pt>
                <c:pt idx="793">
                  <c:v>51.957809543015927</c:v>
                </c:pt>
                <c:pt idx="794">
                  <c:v>52.036480976629001</c:v>
                </c:pt>
                <c:pt idx="795">
                  <c:v>52.115152410242004</c:v>
                </c:pt>
                <c:pt idx="796">
                  <c:v>52.193823843855156</c:v>
                </c:pt>
                <c:pt idx="797">
                  <c:v>52.272495277468103</c:v>
                </c:pt>
                <c:pt idx="798">
                  <c:v>52.351166711081035</c:v>
                </c:pt>
                <c:pt idx="799">
                  <c:v>52.429838144694102</c:v>
                </c:pt>
                <c:pt idx="800">
                  <c:v>52.508509578307198</c:v>
                </c:pt>
                <c:pt idx="801">
                  <c:v>52.587181011920194</c:v>
                </c:pt>
                <c:pt idx="802">
                  <c:v>52.665852445533211</c:v>
                </c:pt>
                <c:pt idx="803">
                  <c:v>52.744523879146143</c:v>
                </c:pt>
                <c:pt idx="804">
                  <c:v>52.823195312759374</c:v>
                </c:pt>
                <c:pt idx="805">
                  <c:v>52.901866746372242</c:v>
                </c:pt>
                <c:pt idx="806">
                  <c:v>52.980538179985302</c:v>
                </c:pt>
                <c:pt idx="807">
                  <c:v>53.059209613598235</c:v>
                </c:pt>
                <c:pt idx="808">
                  <c:v>53.137881047211202</c:v>
                </c:pt>
                <c:pt idx="809">
                  <c:v>53.216552480824411</c:v>
                </c:pt>
                <c:pt idx="810">
                  <c:v>53.295223914437457</c:v>
                </c:pt>
                <c:pt idx="811">
                  <c:v>53.373895348050411</c:v>
                </c:pt>
                <c:pt idx="812">
                  <c:v>53.452566781663286</c:v>
                </c:pt>
                <c:pt idx="813">
                  <c:v>53.531238215276495</c:v>
                </c:pt>
                <c:pt idx="814">
                  <c:v>53.609909648889513</c:v>
                </c:pt>
                <c:pt idx="815">
                  <c:v>53.688581082502495</c:v>
                </c:pt>
                <c:pt idx="816">
                  <c:v>53.767252516115512</c:v>
                </c:pt>
                <c:pt idx="817">
                  <c:v>53.845923949728601</c:v>
                </c:pt>
                <c:pt idx="818">
                  <c:v>53.924595383341597</c:v>
                </c:pt>
                <c:pt idx="819">
                  <c:v>54.0032668169546</c:v>
                </c:pt>
                <c:pt idx="820">
                  <c:v>54.081938250567596</c:v>
                </c:pt>
                <c:pt idx="821">
                  <c:v>54.160609684180699</c:v>
                </c:pt>
                <c:pt idx="822">
                  <c:v>54.239281117793617</c:v>
                </c:pt>
                <c:pt idx="823">
                  <c:v>54.317952551406577</c:v>
                </c:pt>
                <c:pt idx="824">
                  <c:v>54.396623985019701</c:v>
                </c:pt>
                <c:pt idx="825">
                  <c:v>54.475295418632797</c:v>
                </c:pt>
                <c:pt idx="826">
                  <c:v>54.553966852245743</c:v>
                </c:pt>
                <c:pt idx="827">
                  <c:v>54.632638285858874</c:v>
                </c:pt>
                <c:pt idx="828">
                  <c:v>54.711309719471856</c:v>
                </c:pt>
                <c:pt idx="829">
                  <c:v>54.789981153084895</c:v>
                </c:pt>
                <c:pt idx="830">
                  <c:v>54.868652586697898</c:v>
                </c:pt>
                <c:pt idx="831">
                  <c:v>54.947324020310894</c:v>
                </c:pt>
                <c:pt idx="832">
                  <c:v>55.025995453923912</c:v>
                </c:pt>
                <c:pt idx="833">
                  <c:v>55.104666887536943</c:v>
                </c:pt>
                <c:pt idx="834">
                  <c:v>55.183338321150075</c:v>
                </c:pt>
                <c:pt idx="835">
                  <c:v>55.262009754763</c:v>
                </c:pt>
                <c:pt idx="836">
                  <c:v>55.340681188375974</c:v>
                </c:pt>
                <c:pt idx="837">
                  <c:v>55.419352621989113</c:v>
                </c:pt>
                <c:pt idx="838">
                  <c:v>55.498024055601995</c:v>
                </c:pt>
                <c:pt idx="839">
                  <c:v>55.576695489215034</c:v>
                </c:pt>
                <c:pt idx="840">
                  <c:v>55.655366922828165</c:v>
                </c:pt>
                <c:pt idx="841">
                  <c:v>55.734038356441211</c:v>
                </c:pt>
                <c:pt idx="842">
                  <c:v>55.8127097900542</c:v>
                </c:pt>
                <c:pt idx="843">
                  <c:v>55.891381223667103</c:v>
                </c:pt>
                <c:pt idx="844">
                  <c:v>55.970052657280142</c:v>
                </c:pt>
                <c:pt idx="845">
                  <c:v>56.048724090893295</c:v>
                </c:pt>
                <c:pt idx="846">
                  <c:v>56.127395524506312</c:v>
                </c:pt>
                <c:pt idx="847">
                  <c:v>56.206066958119301</c:v>
                </c:pt>
                <c:pt idx="848">
                  <c:v>56.284738391732297</c:v>
                </c:pt>
                <c:pt idx="849">
                  <c:v>56.363409825345343</c:v>
                </c:pt>
                <c:pt idx="850">
                  <c:v>56.442081258958396</c:v>
                </c:pt>
                <c:pt idx="851">
                  <c:v>56.520752692571499</c:v>
                </c:pt>
                <c:pt idx="852">
                  <c:v>56.599424126184402</c:v>
                </c:pt>
                <c:pt idx="853">
                  <c:v>56.678095559797434</c:v>
                </c:pt>
                <c:pt idx="854">
                  <c:v>56.756766993410494</c:v>
                </c:pt>
                <c:pt idx="855">
                  <c:v>56.835438427023497</c:v>
                </c:pt>
                <c:pt idx="856">
                  <c:v>56.914109860636394</c:v>
                </c:pt>
                <c:pt idx="857">
                  <c:v>56.992781294249596</c:v>
                </c:pt>
                <c:pt idx="858">
                  <c:v>57.071452727862543</c:v>
                </c:pt>
                <c:pt idx="859">
                  <c:v>57.150124161475595</c:v>
                </c:pt>
                <c:pt idx="860">
                  <c:v>57.228795595088613</c:v>
                </c:pt>
                <c:pt idx="861">
                  <c:v>57.307467028701502</c:v>
                </c:pt>
                <c:pt idx="862">
                  <c:v>57.386138462314626</c:v>
                </c:pt>
                <c:pt idx="863">
                  <c:v>57.464809895927701</c:v>
                </c:pt>
                <c:pt idx="864">
                  <c:v>57.543481329540619</c:v>
                </c:pt>
                <c:pt idx="865">
                  <c:v>57.622152763153814</c:v>
                </c:pt>
                <c:pt idx="866">
                  <c:v>57.700824196766796</c:v>
                </c:pt>
                <c:pt idx="867">
                  <c:v>57.779495630379898</c:v>
                </c:pt>
                <c:pt idx="868">
                  <c:v>57.858167063992703</c:v>
                </c:pt>
                <c:pt idx="869">
                  <c:v>57.936838497605798</c:v>
                </c:pt>
                <c:pt idx="870">
                  <c:v>58.015509931218901</c:v>
                </c:pt>
                <c:pt idx="871">
                  <c:v>58.094181364831911</c:v>
                </c:pt>
                <c:pt idx="872">
                  <c:v>58.172852798444957</c:v>
                </c:pt>
                <c:pt idx="873">
                  <c:v>58.251524232057903</c:v>
                </c:pt>
                <c:pt idx="874">
                  <c:v>58.330195665670999</c:v>
                </c:pt>
                <c:pt idx="875">
                  <c:v>58.408867099283903</c:v>
                </c:pt>
                <c:pt idx="876">
                  <c:v>58.487538532896998</c:v>
                </c:pt>
                <c:pt idx="877">
                  <c:v>58.566209966510002</c:v>
                </c:pt>
                <c:pt idx="878">
                  <c:v>58.644881400123019</c:v>
                </c:pt>
                <c:pt idx="879">
                  <c:v>58.723552833736157</c:v>
                </c:pt>
                <c:pt idx="880">
                  <c:v>58.802224267349018</c:v>
                </c:pt>
                <c:pt idx="881">
                  <c:v>58.880895700962043</c:v>
                </c:pt>
                <c:pt idx="882">
                  <c:v>58.959567134575202</c:v>
                </c:pt>
                <c:pt idx="883">
                  <c:v>59.038238568188213</c:v>
                </c:pt>
                <c:pt idx="884">
                  <c:v>59.116910001801202</c:v>
                </c:pt>
                <c:pt idx="885">
                  <c:v>59.195581435414198</c:v>
                </c:pt>
                <c:pt idx="886">
                  <c:v>59.274252869027301</c:v>
                </c:pt>
                <c:pt idx="887">
                  <c:v>59.352924302640218</c:v>
                </c:pt>
                <c:pt idx="888">
                  <c:v>59.4315957362533</c:v>
                </c:pt>
                <c:pt idx="889">
                  <c:v>59.51026716986614</c:v>
                </c:pt>
                <c:pt idx="890">
                  <c:v>59.588938603479413</c:v>
                </c:pt>
                <c:pt idx="891">
                  <c:v>59.667610037092395</c:v>
                </c:pt>
                <c:pt idx="892">
                  <c:v>59.746281470705334</c:v>
                </c:pt>
                <c:pt idx="893">
                  <c:v>59.824952904318401</c:v>
                </c:pt>
                <c:pt idx="894">
                  <c:v>59.903624337931497</c:v>
                </c:pt>
                <c:pt idx="895">
                  <c:v>59.982295771544443</c:v>
                </c:pt>
                <c:pt idx="896">
                  <c:v>60.060967205157496</c:v>
                </c:pt>
                <c:pt idx="897">
                  <c:v>60.139638638770556</c:v>
                </c:pt>
                <c:pt idx="898">
                  <c:v>60.218310072383602</c:v>
                </c:pt>
                <c:pt idx="899">
                  <c:v>60.296981505996534</c:v>
                </c:pt>
                <c:pt idx="900">
                  <c:v>60.375652939609601</c:v>
                </c:pt>
                <c:pt idx="901">
                  <c:v>60.454324373222462</c:v>
                </c:pt>
                <c:pt idx="902">
                  <c:v>60.532995806835814</c:v>
                </c:pt>
                <c:pt idx="903">
                  <c:v>60.611667240448625</c:v>
                </c:pt>
                <c:pt idx="904">
                  <c:v>60.690338674061799</c:v>
                </c:pt>
                <c:pt idx="905">
                  <c:v>60.769010107674774</c:v>
                </c:pt>
                <c:pt idx="906">
                  <c:v>60.84768154128767</c:v>
                </c:pt>
                <c:pt idx="907">
                  <c:v>60.926352974900929</c:v>
                </c:pt>
                <c:pt idx="908">
                  <c:v>61.005024408513798</c:v>
                </c:pt>
                <c:pt idx="909">
                  <c:v>61.083695842126858</c:v>
                </c:pt>
                <c:pt idx="910">
                  <c:v>61.162367275739911</c:v>
                </c:pt>
                <c:pt idx="911">
                  <c:v>61.2410387093529</c:v>
                </c:pt>
                <c:pt idx="912">
                  <c:v>61.319710142965974</c:v>
                </c:pt>
                <c:pt idx="913">
                  <c:v>61.398381576578913</c:v>
                </c:pt>
                <c:pt idx="914">
                  <c:v>61.477053010192002</c:v>
                </c:pt>
                <c:pt idx="915">
                  <c:v>61.555724443804998</c:v>
                </c:pt>
                <c:pt idx="916">
                  <c:v>61.634395877418001</c:v>
                </c:pt>
                <c:pt idx="917">
                  <c:v>61.713067311030997</c:v>
                </c:pt>
                <c:pt idx="918">
                  <c:v>61.791738744644057</c:v>
                </c:pt>
                <c:pt idx="919">
                  <c:v>61.870410178257096</c:v>
                </c:pt>
                <c:pt idx="920">
                  <c:v>61.949081611870042</c:v>
                </c:pt>
                <c:pt idx="921">
                  <c:v>62.027753045483102</c:v>
                </c:pt>
                <c:pt idx="922">
                  <c:v>62.106424479095985</c:v>
                </c:pt>
                <c:pt idx="923">
                  <c:v>62.185095912709265</c:v>
                </c:pt>
                <c:pt idx="924">
                  <c:v>62.263767346322211</c:v>
                </c:pt>
                <c:pt idx="925">
                  <c:v>62.3424387799352</c:v>
                </c:pt>
                <c:pt idx="926">
                  <c:v>62.421110213548211</c:v>
                </c:pt>
                <c:pt idx="927">
                  <c:v>62.499781647161299</c:v>
                </c:pt>
                <c:pt idx="928">
                  <c:v>62.578453080774302</c:v>
                </c:pt>
                <c:pt idx="929">
                  <c:v>62.657124514387235</c:v>
                </c:pt>
                <c:pt idx="930">
                  <c:v>62.73579594800043</c:v>
                </c:pt>
                <c:pt idx="931">
                  <c:v>62.814467381613213</c:v>
                </c:pt>
                <c:pt idx="932">
                  <c:v>62.893138815226401</c:v>
                </c:pt>
                <c:pt idx="933">
                  <c:v>62.971810248839411</c:v>
                </c:pt>
                <c:pt idx="934">
                  <c:v>63.050481682452286</c:v>
                </c:pt>
                <c:pt idx="935">
                  <c:v>63.129153116065574</c:v>
                </c:pt>
                <c:pt idx="936">
                  <c:v>63.207824549678435</c:v>
                </c:pt>
                <c:pt idx="937">
                  <c:v>63.286495983291495</c:v>
                </c:pt>
                <c:pt idx="938">
                  <c:v>63.365167416904498</c:v>
                </c:pt>
                <c:pt idx="939">
                  <c:v>63.443838850517594</c:v>
                </c:pt>
                <c:pt idx="940">
                  <c:v>63.522510284130675</c:v>
                </c:pt>
                <c:pt idx="941">
                  <c:v>63.601181717743486</c:v>
                </c:pt>
                <c:pt idx="942">
                  <c:v>63.679853151356518</c:v>
                </c:pt>
                <c:pt idx="943">
                  <c:v>63.758524584969699</c:v>
                </c:pt>
                <c:pt idx="944">
                  <c:v>63.837196018582702</c:v>
                </c:pt>
                <c:pt idx="945">
                  <c:v>63.915867452195577</c:v>
                </c:pt>
                <c:pt idx="946">
                  <c:v>63.994538885808765</c:v>
                </c:pt>
                <c:pt idx="947">
                  <c:v>64.073210319421605</c:v>
                </c:pt>
                <c:pt idx="948">
                  <c:v>64.151881753034587</c:v>
                </c:pt>
                <c:pt idx="949">
                  <c:v>64.230553186647796</c:v>
                </c:pt>
                <c:pt idx="950">
                  <c:v>64.309224620260949</c:v>
                </c:pt>
                <c:pt idx="951">
                  <c:v>64.387896053873888</c:v>
                </c:pt>
                <c:pt idx="952">
                  <c:v>64.466567487486898</c:v>
                </c:pt>
                <c:pt idx="953">
                  <c:v>64.54523892109988</c:v>
                </c:pt>
                <c:pt idx="954">
                  <c:v>64.623910354712848</c:v>
                </c:pt>
                <c:pt idx="955">
                  <c:v>64.702581788326</c:v>
                </c:pt>
                <c:pt idx="956">
                  <c:v>64.781253221939181</c:v>
                </c:pt>
                <c:pt idx="957">
                  <c:v>64.859924655552007</c:v>
                </c:pt>
                <c:pt idx="958">
                  <c:v>64.938596089165131</c:v>
                </c:pt>
                <c:pt idx="959">
                  <c:v>65.017267522778127</c:v>
                </c:pt>
                <c:pt idx="960">
                  <c:v>65.095938956390896</c:v>
                </c:pt>
                <c:pt idx="961">
                  <c:v>65.174610390004048</c:v>
                </c:pt>
                <c:pt idx="962">
                  <c:v>65.253281823617101</c:v>
                </c:pt>
                <c:pt idx="963">
                  <c:v>65.331953257230197</c:v>
                </c:pt>
                <c:pt idx="964">
                  <c:v>65.410624690843449</c:v>
                </c:pt>
                <c:pt idx="965">
                  <c:v>65.489296124456189</c:v>
                </c:pt>
                <c:pt idx="966">
                  <c:v>65.567967558069199</c:v>
                </c:pt>
                <c:pt idx="967">
                  <c:v>65.646638991682281</c:v>
                </c:pt>
                <c:pt idx="968">
                  <c:v>65.725310425295305</c:v>
                </c:pt>
                <c:pt idx="969">
                  <c:v>65.803981858908259</c:v>
                </c:pt>
                <c:pt idx="970">
                  <c:v>65.882653292521155</c:v>
                </c:pt>
                <c:pt idx="971">
                  <c:v>65.961324726134293</c:v>
                </c:pt>
                <c:pt idx="972">
                  <c:v>66.039996159747403</c:v>
                </c:pt>
                <c:pt idx="973">
                  <c:v>66.118667593360399</c:v>
                </c:pt>
                <c:pt idx="974">
                  <c:v>66.197339026973381</c:v>
                </c:pt>
                <c:pt idx="975">
                  <c:v>66.276010460586349</c:v>
                </c:pt>
                <c:pt idx="976">
                  <c:v>66.354681894199459</c:v>
                </c:pt>
                <c:pt idx="977">
                  <c:v>66.433353327812497</c:v>
                </c:pt>
                <c:pt idx="978">
                  <c:v>66.512024761425494</c:v>
                </c:pt>
                <c:pt idx="979">
                  <c:v>66.590696195038504</c:v>
                </c:pt>
                <c:pt idx="980">
                  <c:v>66.669367628651486</c:v>
                </c:pt>
                <c:pt idx="981">
                  <c:v>66.748039062264581</c:v>
                </c:pt>
                <c:pt idx="982">
                  <c:v>66.826710495877606</c:v>
                </c:pt>
                <c:pt idx="983">
                  <c:v>66.905381929490588</c:v>
                </c:pt>
                <c:pt idx="984">
                  <c:v>66.984053363103726</c:v>
                </c:pt>
                <c:pt idx="985">
                  <c:v>67.06272479671668</c:v>
                </c:pt>
                <c:pt idx="986">
                  <c:v>67.141396230329619</c:v>
                </c:pt>
                <c:pt idx="987">
                  <c:v>67.220067663942814</c:v>
                </c:pt>
                <c:pt idx="988">
                  <c:v>67.298739097555625</c:v>
                </c:pt>
                <c:pt idx="989">
                  <c:v>67.377410531168778</c:v>
                </c:pt>
                <c:pt idx="990">
                  <c:v>67.456081964781788</c:v>
                </c:pt>
                <c:pt idx="991">
                  <c:v>67.534753398394798</c:v>
                </c:pt>
                <c:pt idx="992">
                  <c:v>67.61342483200788</c:v>
                </c:pt>
                <c:pt idx="993">
                  <c:v>67.692096265620819</c:v>
                </c:pt>
                <c:pt idx="994">
                  <c:v>67.7707676992339</c:v>
                </c:pt>
                <c:pt idx="995">
                  <c:v>67.84943913284674</c:v>
                </c:pt>
                <c:pt idx="996">
                  <c:v>67.928110566459807</c:v>
                </c:pt>
                <c:pt idx="997">
                  <c:v>68.006782000072988</c:v>
                </c:pt>
                <c:pt idx="998">
                  <c:v>68.085453433685871</c:v>
                </c:pt>
                <c:pt idx="999">
                  <c:v>68.164124867298995</c:v>
                </c:pt>
              </c:numCache>
            </c:numRef>
          </c:xVal>
          <c:yVal>
            <c:numRef>
              <c:f>Sheet1!$B$2:$B$1001</c:f>
              <c:numCache>
                <c:formatCode>_(* #,##0.00_);_(* \(#,##0.00\);_(* "-"??_);_(@_)</c:formatCode>
                <c:ptCount val="1000"/>
                <c:pt idx="0">
                  <c:v>1.124457141022829E-10</c:v>
                </c:pt>
                <c:pt idx="1">
                  <c:v>1.407376517738182E-10</c:v>
                </c:pt>
                <c:pt idx="2">
                  <c:v>1.7319846879323123E-10</c:v>
                </c:pt>
                <c:pt idx="3">
                  <c:v>2.1122835549530861E-10</c:v>
                </c:pt>
                <c:pt idx="4">
                  <c:v>2.5629815341427392E-10</c:v>
                </c:pt>
                <c:pt idx="5">
                  <c:v>3.1001558433404171E-10</c:v>
                </c:pt>
                <c:pt idx="6">
                  <c:v>3.7418761746884648E-10</c:v>
                </c:pt>
                <c:pt idx="7">
                  <c:v>4.5088161484066072E-10</c:v>
                </c:pt>
                <c:pt idx="8">
                  <c:v>5.4248762388502663E-10</c:v>
                </c:pt>
                <c:pt idx="9">
                  <c:v>6.5178397151872056E-10</c:v>
                </c:pt>
                <c:pt idx="10">
                  <c:v>7.8200815197264833E-10</c:v>
                </c:pt>
                <c:pt idx="11">
                  <c:v>9.369348882614029E-10</c:v>
                </c:pt>
                <c:pt idx="12">
                  <c:v>1.1209631808580792E-9</c:v>
                </c:pt>
                <c:pt idx="13">
                  <c:v>1.3392141335998765E-9</c:v>
                </c:pt>
                <c:pt idx="14">
                  <c:v>1.5976413626969686E-9</c:v>
                </c:pt>
                <c:pt idx="15">
                  <c:v>1.9031558465853842E-9</c:v>
                </c:pt>
                <c:pt idx="16">
                  <c:v>2.2637671588840487E-9</c:v>
                </c:pt>
                <c:pt idx="17">
                  <c:v>2.688743140518116E-9</c:v>
                </c:pt>
                <c:pt idx="18">
                  <c:v>3.1887902067854306E-9</c:v>
                </c:pt>
                <c:pt idx="19">
                  <c:v>3.7762566474008514E-9</c:v>
                </c:pt>
                <c:pt idx="20">
                  <c:v>4.4653614589860187E-9</c:v>
                </c:pt>
                <c:pt idx="21">
                  <c:v>5.2724514467084597E-9</c:v>
                </c:pt>
                <c:pt idx="22">
                  <c:v>6.2162895414471557E-9</c:v>
                </c:pt>
                <c:pt idx="23">
                  <c:v>7.3183774975996329E-9</c:v>
                </c:pt>
                <c:pt idx="24">
                  <c:v>8.6033163610810721E-9</c:v>
                </c:pt>
                <c:pt idx="25">
                  <c:v>1.0099208323828767E-8</c:v>
                </c:pt>
                <c:pt idx="26">
                  <c:v>1.1838103806844296E-8</c:v>
                </c:pt>
                <c:pt idx="27">
                  <c:v>1.3856497835117673E-8</c:v>
                </c:pt>
                <c:pt idx="28">
                  <c:v>1.6195879981302446E-8</c:v>
                </c:pt>
                <c:pt idx="29">
                  <c:v>1.8903342357391831E-8</c:v>
                </c:pt>
                <c:pt idx="30">
                  <c:v>2.2032250321503848E-8</c:v>
                </c:pt>
                <c:pt idx="31">
                  <c:v>2.5642980736851041E-8</c:v>
                </c:pt>
                <c:pt idx="32">
                  <c:v>2.9803732768686847E-8</c:v>
                </c:pt>
                <c:pt idx="33">
                  <c:v>3.4591416329098878E-8</c:v>
                </c:pt>
                <c:pt idx="34">
                  <c:v>4.0092623375612197E-8</c:v>
                </c:pt>
                <c:pt idx="35">
                  <c:v>4.6404687334279991E-8</c:v>
                </c:pt>
                <c:pt idx="36">
                  <c:v>5.3636835947933725E-8</c:v>
                </c:pt>
                <c:pt idx="37">
                  <c:v>6.1911442842132021E-8</c:v>
                </c:pt>
                <c:pt idx="38">
                  <c:v>7.1365383051767494E-8</c:v>
                </c:pt>
                <c:pt idx="39">
                  <c:v>8.2151497656841091E-8</c:v>
                </c:pt>
                <c:pt idx="40">
                  <c:v>9.444017253326863E-8</c:v>
                </c:pt>
                <c:pt idx="41">
                  <c:v>1.0842103603035206E-7</c:v>
                </c:pt>
                <c:pt idx="42">
                  <c:v>1.2430478013735017E-7</c:v>
                </c:pt>
                <c:pt idx="43">
                  <c:v>1.4232510939410473E-7</c:v>
                </c:pt>
                <c:pt idx="44">
                  <c:v>1.6274082143144161E-7</c:v>
                </c:pt>
                <c:pt idx="45">
                  <c:v>1.8583802259284876E-7</c:v>
                </c:pt>
                <c:pt idx="46">
                  <c:v>2.119324815862105E-7</c:v>
                </c:pt>
                <c:pt idx="47">
                  <c:v>2.4137212353993456E-7</c:v>
                </c:pt>
                <c:pt idx="48">
                  <c:v>2.7453966618810699E-7</c:v>
                </c:pt>
                <c:pt idx="49">
                  <c:v>3.2859732579302687E-7</c:v>
                </c:pt>
                <c:pt idx="50">
                  <c:v>3.7345340100071511E-7</c:v>
                </c:pt>
                <c:pt idx="51">
                  <c:v>4.2383546958363078E-7</c:v>
                </c:pt>
                <c:pt idx="52">
                  <c:v>4.8036254041568306E-7</c:v>
                </c:pt>
                <c:pt idx="53">
                  <c:v>5.4370884153078702E-7</c:v>
                </c:pt>
                <c:pt idx="54">
                  <c:v>6.1460825867723207E-7</c:v>
                </c:pt>
                <c:pt idx="55">
                  <c:v>6.9385883130726903E-7</c:v>
                </c:pt>
                <c:pt idx="56">
                  <c:v>7.8232730071937104E-7</c:v>
                </c:pt>
                <c:pt idx="57">
                  <c:v>8.8095370171173192E-7</c:v>
                </c:pt>
                <c:pt idx="58">
                  <c:v>9.9075598546469583E-7</c:v>
                </c:pt>
                <c:pt idx="59">
                  <c:v>1.1128346574966169E-6</c:v>
                </c:pt>
                <c:pt idx="60">
                  <c:v>1.2483774104820083E-6</c:v>
                </c:pt>
                <c:pt idx="61">
                  <c:v>1.3986637275317273E-6</c:v>
                </c:pt>
                <c:pt idx="62">
                  <c:v>1.5650694272633193E-6</c:v>
                </c:pt>
                <c:pt idx="63">
                  <c:v>1.7490711176834148E-6</c:v>
                </c:pt>
                <c:pt idx="64">
                  <c:v>1.9522505216142195E-6</c:v>
                </c:pt>
                <c:pt idx="65">
                  <c:v>2.1762986321720802E-6</c:v>
                </c:pt>
                <c:pt idx="66">
                  <c:v>2.4230196526967732E-6</c:v>
                </c:pt>
                <c:pt idx="67">
                  <c:v>2.6943346715859167E-6</c:v>
                </c:pt>
                <c:pt idx="68">
                  <c:v>2.9922850187593619E-6</c:v>
                </c:pt>
                <c:pt idx="69">
                  <c:v>3.3190352470127423E-6</c:v>
                </c:pt>
                <c:pt idx="70">
                  <c:v>3.676875678367387E-6</c:v>
                </c:pt>
                <c:pt idx="71">
                  <c:v>4.0682244527358358E-6</c:v>
                </c:pt>
                <c:pt idx="72">
                  <c:v>4.4956290138465678E-6</c:v>
                </c:pt>
                <c:pt idx="73">
                  <c:v>4.9617669654590376E-6</c:v>
                </c:pt>
                <c:pt idx="74">
                  <c:v>5.469446229500153E-6</c:v>
                </c:pt>
                <c:pt idx="75">
                  <c:v>6.0216044369147122E-6</c:v>
                </c:pt>
                <c:pt idx="76">
                  <c:v>6.6213074817961948E-6</c:v>
                </c:pt>
                <c:pt idx="77">
                  <c:v>7.2717471697985442E-6</c:v>
                </c:pt>
                <c:pt idx="78">
                  <c:v>7.9762378929757834E-6</c:v>
                </c:pt>
                <c:pt idx="79">
                  <c:v>8.7382122651019171E-6</c:v>
                </c:pt>
                <c:pt idx="80">
                  <c:v>9.5612156542408609E-6</c:v>
                </c:pt>
                <c:pt idx="81">
                  <c:v>1.0448899552910651E-5</c:v>
                </c:pt>
                <c:pt idx="82">
                  <c:v>1.14050137306749E-5</c:v>
                </c:pt>
                <c:pt idx="83">
                  <c:v>1.2433397119436781E-5</c:v>
                </c:pt>
                <c:pt idx="84">
                  <c:v>1.3537967388164843E-5</c:v>
                </c:pt>
                <c:pt idx="85">
                  <c:v>1.4722709171294045E-5</c:v>
                </c:pt>
                <c:pt idx="86">
                  <c:v>1.5991660923663241E-5</c:v>
                </c:pt>
                <c:pt idx="87">
                  <c:v>1.7348900384629963E-5</c:v>
                </c:pt>
                <c:pt idx="88">
                  <c:v>1.8798528644987559E-5</c:v>
                </c:pt>
                <c:pt idx="89">
                  <c:v>2.0344652822551375E-5</c:v>
                </c:pt>
                <c:pt idx="90">
                  <c:v>2.1991367365833774E-5</c:v>
                </c:pt>
                <c:pt idx="91">
                  <c:v>2.3742734020125356E-5</c:v>
                </c:pt>
                <c:pt idx="92">
                  <c:v>2.5602760506618777E-5</c:v>
                </c:pt>
                <c:pt idx="93">
                  <c:v>2.7575377982973269E-5</c:v>
                </c:pt>
                <c:pt idx="94">
                  <c:v>2.9664417372990111E-5</c:v>
                </c:pt>
                <c:pt idx="95">
                  <c:v>3.1873584673900994E-5</c:v>
                </c:pt>
                <c:pt idx="96">
                  <c:v>3.420643537219281E-5</c:v>
                </c:pt>
                <c:pt idx="97">
                  <c:v>3.6666348122989688E-5</c:v>
                </c:pt>
                <c:pt idx="98">
                  <c:v>3.9256497873790296E-5</c:v>
                </c:pt>
                <c:pt idx="99">
                  <c:v>4.1979828640912254E-5</c:v>
                </c:pt>
                <c:pt idx="100">
                  <c:v>4.483902617633084E-5</c:v>
                </c:pt>
                <c:pt idx="101">
                  <c:v>4.7836490793804348E-5</c:v>
                </c:pt>
                <c:pt idx="102">
                  <c:v>5.0979242234022054E-5</c:v>
                </c:pt>
                <c:pt idx="103">
                  <c:v>5.425974069561271E-5</c:v>
                </c:pt>
                <c:pt idx="104">
                  <c:v>5.7683708912445385E-5</c:v>
                </c:pt>
                <c:pt idx="105">
                  <c:v>6.1252087386570381E-5</c:v>
                </c:pt>
                <c:pt idx="106">
                  <c:v>6.496538987814527E-5</c:v>
                </c:pt>
                <c:pt idx="107">
                  <c:v>6.8823676396794452E-5</c:v>
                </c:pt>
                <c:pt idx="108">
                  <c:v>7.2826527921562216E-5</c:v>
                </c:pt>
                <c:pt idx="109">
                  <c:v>7.6973022990428026E-5</c:v>
                </c:pt>
                <c:pt idx="110">
                  <c:v>8.1261716325042367E-5</c:v>
                </c:pt>
                <c:pt idx="111">
                  <c:v>8.5690619674286088E-5</c:v>
                </c:pt>
                <c:pt idx="112">
                  <c:v>9.0257185071881729E-5</c:v>
                </c:pt>
                <c:pt idx="113">
                  <c:v>9.4958290709007425E-5</c:v>
                </c:pt>
                <c:pt idx="114">
                  <c:v>9.9790229623022641E-5</c:v>
                </c:pt>
                <c:pt idx="115">
                  <c:v>1.047487013984468E-4</c:v>
                </c:pt>
                <c:pt idx="116">
                  <c:v>1.0982880706667295E-4</c:v>
                </c:pt>
                <c:pt idx="117">
                  <c:v>1.1502504737681402E-4</c:v>
                </c:pt>
                <c:pt idx="118">
                  <c:v>1.2033132459214045E-4</c:v>
                </c:pt>
                <c:pt idx="119">
                  <c:v>1.2574094794501529E-4</c:v>
                </c:pt>
                <c:pt idx="120">
                  <c:v>1.3124664285857064E-4</c:v>
                </c:pt>
                <c:pt idx="121">
                  <c:v>1.3684056401593687E-4</c:v>
                </c:pt>
                <c:pt idx="122">
                  <c:v>1.4251431232804358E-4</c:v>
                </c:pt>
                <c:pt idx="123">
                  <c:v>1.4825895581926991E-4</c:v>
                </c:pt>
                <c:pt idx="124">
                  <c:v>1.5406505441691105E-4</c:v>
                </c:pt>
                <c:pt idx="125">
                  <c:v>1.5992268859594446E-4</c:v>
                </c:pt>
                <c:pt idx="126">
                  <c:v>1.6582149179534999E-4</c:v>
                </c:pt>
                <c:pt idx="127">
                  <c:v>1.7175068648657318E-4</c:v>
                </c:pt>
                <c:pt idx="128">
                  <c:v>1.7769912373919057E-4</c:v>
                </c:pt>
                <c:pt idx="129">
                  <c:v>1.8365532609358512E-4</c:v>
                </c:pt>
                <c:pt idx="130">
                  <c:v>1.8960753351612129E-4</c:v>
                </c:pt>
                <c:pt idx="131">
                  <c:v>1.9554375217915933E-4</c:v>
                </c:pt>
                <c:pt idx="132">
                  <c:v>2.014518057766722E-4</c:v>
                </c:pt>
                <c:pt idx="133">
                  <c:v>2.073193890567445E-4</c:v>
                </c:pt>
                <c:pt idx="134">
                  <c:v>2.1313412322504396E-4</c:v>
                </c:pt>
                <c:pt idx="135">
                  <c:v>2.188836128490896E-4</c:v>
                </c:pt>
                <c:pt idx="136">
                  <c:v>2.2455550387193461E-4</c:v>
                </c:pt>
                <c:pt idx="137">
                  <c:v>2.3013754232639744E-4</c:v>
                </c:pt>
                <c:pt idx="138">
                  <c:v>2.3561763332737972E-4</c:v>
                </c:pt>
                <c:pt idx="139">
                  <c:v>2.4098389991066444E-4</c:v>
                </c:pt>
                <c:pt idx="140">
                  <c:v>2.4622474128218821E-4</c:v>
                </c:pt>
                <c:pt idx="141">
                  <c:v>2.5132889004258189E-4</c:v>
                </c:pt>
                <c:pt idx="142">
                  <c:v>2.5628546795814281E-4</c:v>
                </c:pt>
                <c:pt idx="143">
                  <c:v>2.6108403986173319E-4</c:v>
                </c:pt>
                <c:pt idx="144">
                  <c:v>2.65714665285824E-4</c:v>
                </c:pt>
                <c:pt idx="145">
                  <c:v>2.7016794745537037E-4</c:v>
                </c:pt>
                <c:pt idx="146">
                  <c:v>2.7443507930084471E-4</c:v>
                </c:pt>
                <c:pt idx="147">
                  <c:v>2.785078861919461E-4</c:v>
                </c:pt>
                <c:pt idx="148">
                  <c:v>2.823788651406719E-4</c:v>
                </c:pt>
                <c:pt idx="149">
                  <c:v>2.8604122027893204E-4</c:v>
                </c:pt>
                <c:pt idx="150">
                  <c:v>2.8948889448112162E-4</c:v>
                </c:pt>
                <c:pt idx="151">
                  <c:v>2.9271659707652602E-4</c:v>
                </c:pt>
                <c:pt idx="152">
                  <c:v>2.9571982768028673E-4</c:v>
                </c:pt>
                <c:pt idx="153">
                  <c:v>2.9849489626562384E-4</c:v>
                </c:pt>
                <c:pt idx="154">
                  <c:v>3.0103893970416599E-4</c:v>
                </c:pt>
                <c:pt idx="155">
                  <c:v>3.0335568378703096E-4</c:v>
                </c:pt>
                <c:pt idx="156">
                  <c:v>3.0543170226649501E-4</c:v>
                </c:pt>
                <c:pt idx="157">
                  <c:v>3.0727285882119264E-4</c:v>
                </c:pt>
                <c:pt idx="158">
                  <c:v>3.0887940366551076E-4</c:v>
                </c:pt>
                <c:pt idx="159">
                  <c:v>3.102523876565044E-4</c:v>
                </c:pt>
                <c:pt idx="160">
                  <c:v>3.1139363812919606E-4</c:v>
                </c:pt>
                <c:pt idx="161">
                  <c:v>3.1230573153366635E-4</c:v>
                </c:pt>
                <c:pt idx="162">
                  <c:v>3.1299196284123896E-4</c:v>
                </c:pt>
                <c:pt idx="163">
                  <c:v>3.1345631177877222E-4</c:v>
                </c:pt>
                <c:pt idx="164">
                  <c:v>3.1370340603019154E-4</c:v>
                </c:pt>
                <c:pt idx="165">
                  <c:v>3.1373848161325544E-4</c:v>
                </c:pt>
                <c:pt idx="166">
                  <c:v>3.135673406979584E-4</c:v>
                </c:pt>
                <c:pt idx="167">
                  <c:v>3.1319630718112137E-4</c:v>
                </c:pt>
                <c:pt idx="168">
                  <c:v>3.1263218037048577E-4</c:v>
                </c:pt>
                <c:pt idx="169">
                  <c:v>3.1188218716131041E-4</c:v>
                </c:pt>
                <c:pt idx="170">
                  <c:v>3.10953933109658E-4</c:v>
                </c:pt>
                <c:pt idx="171">
                  <c:v>3.0985535281985915E-4</c:v>
                </c:pt>
                <c:pt idx="172">
                  <c:v>3.0859466006951351E-4</c:v>
                </c:pt>
                <c:pt idx="173">
                  <c:v>3.0718029809435117E-4</c:v>
                </c:pt>
                <c:pt idx="174">
                  <c:v>3.0562089044797587E-4</c:v>
                </c:pt>
                <c:pt idx="175">
                  <c:v>3.0392519283830444E-4</c:v>
                </c:pt>
                <c:pt idx="176">
                  <c:v>3.0210204632413995E-4</c:v>
                </c:pt>
                <c:pt idx="177">
                  <c:v>3.0016033223211492E-4</c:v>
                </c:pt>
                <c:pt idx="178">
                  <c:v>2.981089291268796E-4</c:v>
                </c:pt>
                <c:pt idx="179">
                  <c:v>2.9595667213636018E-4</c:v>
                </c:pt>
                <c:pt idx="180">
                  <c:v>2.9371231489974838E-4</c:v>
                </c:pt>
                <c:pt idx="181">
                  <c:v>2.9138449436903855E-4</c:v>
                </c:pt>
                <c:pt idx="182">
                  <c:v>2.8898169865615415E-4</c:v>
                </c:pt>
                <c:pt idx="183">
                  <c:v>2.8651223807720237E-4</c:v>
                </c:pt>
                <c:pt idx="184">
                  <c:v>2.8398421950407842E-4</c:v>
                </c:pt>
                <c:pt idx="185">
                  <c:v>2.8140552409172556E-4</c:v>
                </c:pt>
                <c:pt idx="186">
                  <c:v>2.787837884075265E-4</c:v>
                </c:pt>
                <c:pt idx="187">
                  <c:v>2.761263889481414E-4</c:v>
                </c:pt>
                <c:pt idx="188">
                  <c:v>2.7344042998896003E-4</c:v>
                </c:pt>
                <c:pt idx="189">
                  <c:v>2.707327346729583E-4</c:v>
                </c:pt>
                <c:pt idx="190">
                  <c:v>2.680098392094897E-4</c:v>
                </c:pt>
                <c:pt idx="191">
                  <c:v>2.6527799002008351E-4</c:v>
                </c:pt>
                <c:pt idx="192">
                  <c:v>2.6254314363804879E-4</c:v>
                </c:pt>
                <c:pt idx="193">
                  <c:v>2.598109691422856E-4</c:v>
                </c:pt>
                <c:pt idx="194">
                  <c:v>2.5708685288359091E-4</c:v>
                </c:pt>
                <c:pt idx="195">
                  <c:v>2.5437590524450565E-4</c:v>
                </c:pt>
                <c:pt idx="196">
                  <c:v>2.516829691619094E-4</c:v>
                </c:pt>
                <c:pt idx="197">
                  <c:v>2.4901263013570111E-4</c:v>
                </c:pt>
                <c:pt idx="198">
                  <c:v>2.4636922744739368E-4</c:v>
                </c:pt>
                <c:pt idx="199">
                  <c:v>2.4375686632009552E-4</c:v>
                </c:pt>
                <c:pt idx="200">
                  <c:v>2.4117943076638402E-4</c:v>
                </c:pt>
                <c:pt idx="201">
                  <c:v>2.3864059689375413E-4</c:v>
                </c:pt>
                <c:pt idx="202">
                  <c:v>2.3614384646911479E-4</c:v>
                </c:pt>
                <c:pt idx="203">
                  <c:v>2.3369248058465432E-4</c:v>
                </c:pt>
                <c:pt idx="204">
                  <c:v>2.3128963331799023E-4</c:v>
                </c:pt>
                <c:pt idx="205">
                  <c:v>2.2893828534029873E-4</c:v>
                </c:pt>
                <c:pt idx="206">
                  <c:v>2.2664127749755166E-4</c:v>
                </c:pt>
                <c:pt idx="207">
                  <c:v>2.2440132447285974E-4</c:v>
                </c:pt>
                <c:pt idx="208">
                  <c:v>2.2222935022384857E-4</c:v>
                </c:pt>
                <c:pt idx="209">
                  <c:v>2.2011122964912016E-4</c:v>
                </c:pt>
                <c:pt idx="210">
                  <c:v>2.1805757336639081E-4</c:v>
                </c:pt>
                <c:pt idx="211">
                  <c:v>2.1607050297924621E-4</c:v>
                </c:pt>
                <c:pt idx="212">
                  <c:v>2.1415203818507932E-4</c:v>
                </c:pt>
                <c:pt idx="213">
                  <c:v>2.1230409179425651E-4</c:v>
                </c:pt>
                <c:pt idx="214">
                  <c:v>2.1052846442266989E-4</c:v>
                </c:pt>
                <c:pt idx="215">
                  <c:v>2.0882683865698022E-4</c:v>
                </c:pt>
                <c:pt idx="216">
                  <c:v>2.0720077257618485E-4</c:v>
                </c:pt>
                <c:pt idx="217">
                  <c:v>2.0565169258713193E-4</c:v>
                </c:pt>
                <c:pt idx="218">
                  <c:v>2.041808855957969E-4</c:v>
                </c:pt>
                <c:pt idx="219">
                  <c:v>2.0278949059086056E-4</c:v>
                </c:pt>
                <c:pt idx="220">
                  <c:v>2.0147848976200837E-4</c:v>
                </c:pt>
                <c:pt idx="221">
                  <c:v>2.0024869931279675E-4</c:v>
                </c:pt>
                <c:pt idx="222">
                  <c:v>1.9910076015742522E-4</c:v>
                </c:pt>
                <c:pt idx="223">
                  <c:v>1.9803512871270163E-4</c:v>
                </c:pt>
                <c:pt idx="224">
                  <c:v>1.9705206801153385E-4</c:v>
                </c:pt>
                <c:pt idx="225">
                  <c:v>1.9615163937269965E-4</c:v>
                </c:pt>
                <c:pt idx="226">
                  <c:v>1.9533369486406465E-4</c:v>
                </c:pt>
                <c:pt idx="227">
                  <c:v>1.9459787079326065E-4</c:v>
                </c:pt>
                <c:pt idx="228">
                  <c:v>1.939435824515338E-4</c:v>
                </c:pt>
                <c:pt idx="229">
                  <c:v>1.9337002032358765E-4</c:v>
                </c:pt>
                <c:pt idx="230">
                  <c:v>1.928761479591866E-4</c:v>
                </c:pt>
                <c:pt idx="231">
                  <c:v>1.9246070168154282E-4</c:v>
                </c:pt>
                <c:pt idx="232">
                  <c:v>1.9212219228358955E-4</c:v>
                </c:pt>
                <c:pt idx="233">
                  <c:v>1.9185890883656784E-4</c:v>
                </c:pt>
                <c:pt idx="234">
                  <c:v>1.9166892470644169E-4</c:v>
                </c:pt>
                <c:pt idx="235">
                  <c:v>1.9155010584299671E-4</c:v>
                </c:pt>
                <c:pt idx="236">
                  <c:v>1.9150012137443469E-4</c:v>
                </c:pt>
                <c:pt idx="237">
                  <c:v>1.9151645650752525E-4</c:v>
                </c:pt>
                <c:pt idx="238">
                  <c:v>1.9159642770016401E-4</c:v>
                </c:pt>
                <c:pt idx="239">
                  <c:v>1.9173720004018937E-4</c:v>
                </c:pt>
                <c:pt idx="240">
                  <c:v>1.919358067318312E-4</c:v>
                </c:pt>
                <c:pt idx="241">
                  <c:v>1.9218917055986145E-4</c:v>
                </c:pt>
                <c:pt idx="242">
                  <c:v>1.9249412717166071E-4</c:v>
                </c:pt>
                <c:pt idx="243">
                  <c:v>1.9284744998966552E-4</c:v>
                </c:pt>
                <c:pt idx="244">
                  <c:v>1.9324587654137877E-4</c:v>
                </c:pt>
                <c:pt idx="245">
                  <c:v>1.9368613597182913E-4</c:v>
                </c:pt>
                <c:pt idx="246">
                  <c:v>1.9416497748451575E-4</c:v>
                </c:pt>
                <c:pt idx="247">
                  <c:v>1.946791994419748E-4</c:v>
                </c:pt>
                <c:pt idx="248">
                  <c:v>1.9522567884657676E-4</c:v>
                </c:pt>
                <c:pt idx="249">
                  <c:v>1.958014009165598E-4</c:v>
                </c:pt>
                <c:pt idx="250">
                  <c:v>1.9640348847199053E-4</c:v>
                </c:pt>
                <c:pt idx="251">
                  <c:v>1.97029230850952E-4</c:v>
                </c:pt>
                <c:pt idx="252">
                  <c:v>1.9767611208806789E-4</c:v>
                </c:pt>
                <c:pt idx="253">
                  <c:v>1.9834183810616275E-4</c:v>
                </c:pt>
                <c:pt idx="254">
                  <c:v>1.9902436269772451E-4</c:v>
                </c:pt>
                <c:pt idx="255">
                  <c:v>1.9972191210648852E-4</c:v>
                </c:pt>
                <c:pt idx="256">
                  <c:v>2.0043300806129661E-4</c:v>
                </c:pt>
                <c:pt idx="257">
                  <c:v>2.0115648916490798E-4</c:v>
                </c:pt>
                <c:pt idx="258">
                  <c:v>2.018915306001317E-4</c:v>
                </c:pt>
                <c:pt idx="259">
                  <c:v>2.0263766218493786E-4</c:v>
                </c:pt>
                <c:pt idx="260">
                  <c:v>2.0339478488767658E-4</c:v>
                </c:pt>
                <c:pt idx="261">
                  <c:v>2.0416804412984652E-4</c:v>
                </c:pt>
                <c:pt idx="262">
                  <c:v>2.0495452526596078E-4</c:v>
                </c:pt>
                <c:pt idx="263">
                  <c:v>2.0575395947916228E-4</c:v>
                </c:pt>
                <c:pt idx="264">
                  <c:v>2.0656778855499772E-4</c:v>
                </c:pt>
                <c:pt idx="265">
                  <c:v>2.0739783584072016E-4</c:v>
                </c:pt>
                <c:pt idx="266">
                  <c:v>2.0824629859352397E-4</c:v>
                </c:pt>
                <c:pt idx="267">
                  <c:v>2.0911573790035679E-4</c:v>
                </c:pt>
                <c:pt idx="268">
                  <c:v>2.1000906609955922E-4</c:v>
                </c:pt>
                <c:pt idx="269">
                  <c:v>2.1092953169373234E-4</c:v>
                </c:pt>
                <c:pt idx="270">
                  <c:v>2.1188070179596106E-4</c:v>
                </c:pt>
                <c:pt idx="271">
                  <c:v>2.1286644219814445E-4</c:v>
                </c:pt>
                <c:pt idx="272">
                  <c:v>2.1389089519098495E-4</c:v>
                </c:pt>
                <c:pt idx="273">
                  <c:v>2.1495845530037819E-4</c:v>
                </c:pt>
                <c:pt idx="274">
                  <c:v>2.1607374313477822E-4</c:v>
                </c:pt>
                <c:pt idx="275">
                  <c:v>2.1724157756289756E-4</c:v>
                </c:pt>
                <c:pt idx="276">
                  <c:v>2.1846694646102552E-4</c:v>
                </c:pt>
                <c:pt idx="277">
                  <c:v>2.1975497628463271E-4</c:v>
                </c:pt>
                <c:pt idx="278">
                  <c:v>2.2111090072997989E-4</c:v>
                </c:pt>
                <c:pt idx="279">
                  <c:v>2.2254002875846961E-4</c:v>
                </c:pt>
                <c:pt idx="280">
                  <c:v>2.2404771225964241E-4</c:v>
                </c:pt>
                <c:pt idx="281">
                  <c:v>2.2563931362842342E-4</c:v>
                </c:pt>
                <c:pt idx="282">
                  <c:v>2.2732017352858588E-4</c:v>
                </c:pt>
                <c:pt idx="283">
                  <c:v>2.2909557910770896E-4</c:v>
                </c:pt>
                <c:pt idx="284">
                  <c:v>2.3097073291953376E-4</c:v>
                </c:pt>
                <c:pt idx="285">
                  <c:v>2.3295072279762411E-4</c:v>
                </c:pt>
                <c:pt idx="286">
                  <c:v>2.3504049291006593E-4</c:v>
                </c:pt>
                <c:pt idx="287">
                  <c:v>2.3724481620870748E-4</c:v>
                </c:pt>
                <c:pt idx="288">
                  <c:v>2.3956826846849422E-4</c:v>
                </c:pt>
                <c:pt idx="289">
                  <c:v>2.4201520409300638E-4</c:v>
                </c:pt>
                <c:pt idx="290">
                  <c:v>2.4458973384161456E-4</c:v>
                </c:pt>
                <c:pt idx="291">
                  <c:v>2.4729570461203161E-4</c:v>
                </c:pt>
                <c:pt idx="292">
                  <c:v>2.501366813896161E-4</c:v>
                </c:pt>
                <c:pt idx="293">
                  <c:v>2.5311593145199381E-4</c:v>
                </c:pt>
                <c:pt idx="294">
                  <c:v>2.5623641089446604E-4</c:v>
                </c:pt>
                <c:pt idx="295">
                  <c:v>2.5950075351868844E-4</c:v>
                </c:pt>
                <c:pt idx="296">
                  <c:v>2.6291126210441397E-4</c:v>
                </c:pt>
                <c:pt idx="297">
                  <c:v>2.6646990206193136E-4</c:v>
                </c:pt>
                <c:pt idx="298">
                  <c:v>2.7017829744154897E-4</c:v>
                </c:pt>
                <c:pt idx="299">
                  <c:v>2.7403772925620358E-4</c:v>
                </c:pt>
                <c:pt idx="300">
                  <c:v>2.7804913605436156E-4</c:v>
                </c:pt>
                <c:pt idx="301">
                  <c:v>2.8221311666309218E-4</c:v>
                </c:pt>
                <c:pt idx="302">
                  <c:v>2.8652993500567092E-4</c:v>
                </c:pt>
                <c:pt idx="303">
                  <c:v>2.9099952688472613E-4</c:v>
                </c:pt>
                <c:pt idx="304">
                  <c:v>2.9562150861089757E-4</c:v>
                </c:pt>
                <c:pt idx="305">
                  <c:v>3.0039518734862415E-4</c:v>
                </c:pt>
                <c:pt idx="306">
                  <c:v>3.0531957304505224E-4</c:v>
                </c:pt>
                <c:pt idx="307">
                  <c:v>3.1039339180576861E-4</c:v>
                </c:pt>
                <c:pt idx="308">
                  <c:v>3.15615100581936E-4</c:v>
                </c:pt>
                <c:pt idx="309">
                  <c:v>3.20982903038096E-4</c:v>
                </c:pt>
                <c:pt idx="310">
                  <c:v>3.26494766478395E-4</c:v>
                </c:pt>
                <c:pt idx="311">
                  <c:v>3.3214843972166321E-4</c:v>
                </c:pt>
                <c:pt idx="312">
                  <c:v>3.379414718328681E-4</c:v>
                </c:pt>
                <c:pt idx="313">
                  <c:v>3.4387123164019703E-4</c:v>
                </c:pt>
                <c:pt idx="314">
                  <c:v>3.4995918649269173E-4</c:v>
                </c:pt>
                <c:pt idx="315">
                  <c:v>3.5616050177164393E-4</c:v>
                </c:pt>
                <c:pt idx="316">
                  <c:v>3.6249054934448275E-4</c:v>
                </c:pt>
                <c:pt idx="317">
                  <c:v>3.689462304293569E-4</c:v>
                </c:pt>
                <c:pt idx="318">
                  <c:v>3.7552437937764808E-4</c:v>
                </c:pt>
                <c:pt idx="319">
                  <c:v>3.8222177863613297E-4</c:v>
                </c:pt>
                <c:pt idx="320">
                  <c:v>3.8903517400556764E-4</c:v>
                </c:pt>
                <c:pt idx="321">
                  <c:v>3.9596128992773212E-4</c:v>
                </c:pt>
                <c:pt idx="322">
                  <c:v>4.0299684457085599E-4</c:v>
                </c:pt>
                <c:pt idx="323">
                  <c:v>4.10138564518519E-4</c:v>
                </c:pt>
                <c:pt idx="324">
                  <c:v>4.1738319889969501E-4</c:v>
                </c:pt>
                <c:pt idx="325">
                  <c:v>4.2472753282760952E-4</c:v>
                </c:pt>
                <c:pt idx="326">
                  <c:v>4.3216840004266704E-4</c:v>
                </c:pt>
                <c:pt idx="327">
                  <c:v>4.397026946798695E-4</c:v>
                </c:pt>
                <c:pt idx="328">
                  <c:v>4.4732738210402639E-4</c:v>
                </c:pt>
                <c:pt idx="329">
                  <c:v>4.5503950877665922E-4</c:v>
                </c:pt>
                <c:pt idx="330">
                  <c:v>4.6283621113705841E-4</c:v>
                </c:pt>
                <c:pt idx="331">
                  <c:v>4.7071472349623689E-4</c:v>
                </c:pt>
                <c:pt idx="332">
                  <c:v>4.7867238495705812E-4</c:v>
                </c:pt>
                <c:pt idx="333">
                  <c:v>4.8670664538616866E-4</c:v>
                </c:pt>
                <c:pt idx="334">
                  <c:v>4.9481507047407385E-4</c:v>
                </c:pt>
                <c:pt idx="335">
                  <c:v>5.0299534592849831E-4</c:v>
                </c:pt>
                <c:pt idx="336">
                  <c:v>5.1124528085336391E-4</c:v>
                </c:pt>
                <c:pt idx="337">
                  <c:v>5.1956281037121121E-4</c:v>
                </c:pt>
                <c:pt idx="338">
                  <c:v>5.2794599755093404E-4</c:v>
                </c:pt>
                <c:pt idx="339">
                  <c:v>5.3639303470519285E-4</c:v>
                </c:pt>
                <c:pt idx="340">
                  <c:v>5.4490224412302095E-4</c:v>
                </c:pt>
                <c:pt idx="341">
                  <c:v>5.5347207830293873E-4</c:v>
                </c:pt>
                <c:pt idx="342">
                  <c:v>5.6210111975055102E-4</c:v>
                </c:pt>
                <c:pt idx="343">
                  <c:v>5.70788080401954E-4</c:v>
                </c:pt>
                <c:pt idx="344">
                  <c:v>5.7953180073064389E-4</c:v>
                </c:pt>
                <c:pt idx="345">
                  <c:v>5.8833124859102427E-4</c:v>
                </c:pt>
                <c:pt idx="346">
                  <c:v>5.9718551784591488E-4</c:v>
                </c:pt>
                <c:pt idx="347">
                  <c:v>6.0609382681913707E-4</c:v>
                </c:pt>
                <c:pt idx="348">
                  <c:v>6.1505551660692107E-4</c:v>
                </c:pt>
                <c:pt idx="349">
                  <c:v>6.2407004927405555E-4</c:v>
                </c:pt>
                <c:pt idx="350">
                  <c:v>6.3313700595210413E-4</c:v>
                </c:pt>
                <c:pt idx="351">
                  <c:v>6.4225608484796829E-4</c:v>
                </c:pt>
                <c:pt idx="352">
                  <c:v>6.5142709916146235E-4</c:v>
                </c:pt>
                <c:pt idx="353">
                  <c:v>6.6064997490067128E-4</c:v>
                </c:pt>
                <c:pt idx="354">
                  <c:v>6.6992474857357706E-4</c:v>
                </c:pt>
                <c:pt idx="355">
                  <c:v>6.7925156472390899E-4</c:v>
                </c:pt>
                <c:pt idx="356">
                  <c:v>6.8863067326856804E-4</c:v>
                </c:pt>
                <c:pt idx="357">
                  <c:v>6.9806242658310353E-4</c:v>
                </c:pt>
                <c:pt idx="358">
                  <c:v>7.0754727627110538E-4</c:v>
                </c:pt>
                <c:pt idx="359">
                  <c:v>7.1708576954255003E-4</c:v>
                </c:pt>
                <c:pt idx="360">
                  <c:v>7.2667854511562313E-4</c:v>
                </c:pt>
                <c:pt idx="361">
                  <c:v>7.3632632854624136E-4</c:v>
                </c:pt>
                <c:pt idx="362">
                  <c:v>7.4602992687937929E-4</c:v>
                </c:pt>
                <c:pt idx="363">
                  <c:v>7.5579022250673819E-4</c:v>
                </c:pt>
                <c:pt idx="364">
                  <c:v>7.6560816610596121E-4</c:v>
                </c:pt>
                <c:pt idx="365">
                  <c:v>7.7548476852801434E-4</c:v>
                </c:pt>
                <c:pt idx="366">
                  <c:v>7.8542109149117522E-4</c:v>
                </c:pt>
                <c:pt idx="367">
                  <c:v>7.9547088339264804E-4</c:v>
                </c:pt>
                <c:pt idx="368">
                  <c:v>8.0554391860424154E-4</c:v>
                </c:pt>
                <c:pt idx="369">
                  <c:v>8.1568175374266178E-4</c:v>
                </c:pt>
                <c:pt idx="370">
                  <c:v>8.2588594954851506E-4</c:v>
                </c:pt>
                <c:pt idx="371">
                  <c:v>8.3615810105933173E-4</c:v>
                </c:pt>
                <c:pt idx="372">
                  <c:v>8.4649983041210606E-4</c:v>
                </c:pt>
                <c:pt idx="373">
                  <c:v>8.5691277866102968E-4</c:v>
                </c:pt>
                <c:pt idx="374">
                  <c:v>8.6739859663585066E-4</c:v>
                </c:pt>
                <c:pt idx="375">
                  <c:v>8.7795893487542769E-4</c:v>
                </c:pt>
                <c:pt idx="376">
                  <c:v>8.8859543267832085E-4</c:v>
                </c:pt>
                <c:pt idx="377">
                  <c:v>8.9930970631979155E-4</c:v>
                </c:pt>
                <c:pt idx="378">
                  <c:v>9.1010333649012569E-4</c:v>
                </c:pt>
                <c:pt idx="379">
                  <c:v>9.2097785501538511E-4</c:v>
                </c:pt>
                <c:pt idx="380">
                  <c:v>9.3193473092593267E-4</c:v>
                </c:pt>
                <c:pt idx="381">
                  <c:v>9.4297535594254505E-4</c:v>
                </c:pt>
                <c:pt idx="382">
                  <c:v>9.5410102945330541E-4</c:v>
                </c:pt>
                <c:pt idx="383">
                  <c:v>9.6531294305747756E-4</c:v>
                </c:pt>
                <c:pt idx="384">
                  <c:v>9.7661216475485903E-4</c:v>
                </c:pt>
                <c:pt idx="385">
                  <c:v>9.8799962286125285E-4</c:v>
                </c:pt>
                <c:pt idx="386">
                  <c:v>9.9947608973174548E-4</c:v>
                </c:pt>
                <c:pt idx="387">
                  <c:v>1.0110421653748741E-3</c:v>
                </c:pt>
                <c:pt idx="388">
                  <c:v>1.0226982610410209E-3</c:v>
                </c:pt>
                <c:pt idx="389">
                  <c:v>1.0344445828688363E-3</c:v>
                </c:pt>
                <c:pt idx="390">
                  <c:v>1.0462811156733284E-3</c:v>
                </c:pt>
                <c:pt idx="391">
                  <c:v>1.058207606958825E-3</c:v>
                </c:pt>
                <c:pt idx="392">
                  <c:v>1.0702235512394733E-3</c:v>
                </c:pt>
                <c:pt idx="393">
                  <c:v>1.0823281747492208E-3</c:v>
                </c:pt>
                <c:pt idx="394">
                  <c:v>1.0945204206217595E-3</c:v>
                </c:pt>
                <c:pt idx="395">
                  <c:v>1.1067989346204819E-3</c:v>
                </c:pt>
                <c:pt idx="396">
                  <c:v>1.1191620514965665E-3</c:v>
                </c:pt>
                <c:pt idx="397">
                  <c:v>1.1316077820524182E-3</c:v>
                </c:pt>
                <c:pt idx="398">
                  <c:v>1.1441338009861939E-3</c:v>
                </c:pt>
                <c:pt idx="399">
                  <c:v>1.1567374355918258E-3</c:v>
                </c:pt>
                <c:pt idx="400">
                  <c:v>1.1694156553876812E-3</c:v>
                </c:pt>
                <c:pt idx="401">
                  <c:v>1.182165062745879E-3</c:v>
                </c:pt>
                <c:pt idx="402">
                  <c:v>1.1949818845928865E-3</c:v>
                </c:pt>
                <c:pt idx="403">
                  <c:v>1.2078619652516462E-3</c:v>
                </c:pt>
                <c:pt idx="404">
                  <c:v>1.2208007604941015E-3</c:v>
                </c:pt>
                <c:pt idx="405">
                  <c:v>1.2337933328730531E-3</c:v>
                </c:pt>
                <c:pt idx="406">
                  <c:v>1.2468343484015809E-3</c:v>
                </c:pt>
                <c:pt idx="407">
                  <c:v>1.2599180746487655E-3</c:v>
                </c:pt>
                <c:pt idx="408">
                  <c:v>1.27303838032036E-3</c:v>
                </c:pt>
                <c:pt idx="409">
                  <c:v>1.286188736394412E-3</c:v>
                </c:pt>
                <c:pt idx="410">
                  <c:v>1.2993622188824138E-3</c:v>
                </c:pt>
                <c:pt idx="411">
                  <c:v>1.3125515132887623E-3</c:v>
                </c:pt>
                <c:pt idx="412">
                  <c:v>1.3257489208430783E-3</c:v>
                </c:pt>
                <c:pt idx="413">
                  <c:v>1.3389463665827832E-3</c:v>
                </c:pt>
                <c:pt idx="414">
                  <c:v>1.3521354093664194E-3</c:v>
                </c:pt>
                <c:pt idx="415">
                  <c:v>1.3653072539021129E-3</c:v>
                </c:pt>
                <c:pt idx="416">
                  <c:v>1.3784527648800589E-3</c:v>
                </c:pt>
                <c:pt idx="417">
                  <c:v>1.3915624833028253E-3</c:v>
                </c:pt>
                <c:pt idx="418">
                  <c:v>1.4046266451134951E-3</c:v>
                </c:pt>
                <c:pt idx="419">
                  <c:v>1.4176352022277192E-3</c:v>
                </c:pt>
                <c:pt idx="420">
                  <c:v>1.430627760080488E-3</c:v>
                </c:pt>
                <c:pt idx="421">
                  <c:v>1.4435058209073511E-3</c:v>
                </c:pt>
                <c:pt idx="422">
                  <c:v>1.4562979713035713E-3</c:v>
                </c:pt>
                <c:pt idx="423">
                  <c:v>1.4689934421821139E-3</c:v>
                </c:pt>
                <c:pt idx="424">
                  <c:v>1.4815813253204442E-3</c:v>
                </c:pt>
                <c:pt idx="425">
                  <c:v>1.494050604787021E-3</c:v>
                </c:pt>
                <c:pt idx="426">
                  <c:v>1.5063901903218447E-3</c:v>
                </c:pt>
                <c:pt idx="427">
                  <c:v>1.5185889525617937E-3</c:v>
                </c:pt>
                <c:pt idx="428">
                  <c:v>1.5306357599876709E-3</c:v>
                </c:pt>
                <c:pt idx="429">
                  <c:v>1.5425195174579443E-3</c:v>
                </c:pt>
                <c:pt idx="430">
                  <c:v>1.5542292061827701E-3</c:v>
                </c:pt>
                <c:pt idx="431">
                  <c:v>1.5657539249817767E-3</c:v>
                </c:pt>
                <c:pt idx="432">
                  <c:v>1.5770829326600382E-3</c:v>
                </c:pt>
                <c:pt idx="433">
                  <c:v>1.5882056913285583E-3</c:v>
                </c:pt>
                <c:pt idx="434">
                  <c:v>1.5991119104883471E-3</c:v>
                </c:pt>
                <c:pt idx="435">
                  <c:v>1.609791591691168E-3</c:v>
                </c:pt>
                <c:pt idx="436">
                  <c:v>1.6202350735846933E-3</c:v>
                </c:pt>
                <c:pt idx="437">
                  <c:v>1.6304330771452272E-3</c:v>
                </c:pt>
                <c:pt idx="438">
                  <c:v>1.6403767508979801E-3</c:v>
                </c:pt>
                <c:pt idx="439">
                  <c:v>1.6500577159217545E-3</c:v>
                </c:pt>
                <c:pt idx="440">
                  <c:v>1.6594681104330881E-3</c:v>
                </c:pt>
                <c:pt idx="441">
                  <c:v>1.6686006337439268E-3</c:v>
                </c:pt>
                <c:pt idx="442">
                  <c:v>1.6774485893858565E-3</c:v>
                </c:pt>
                <c:pt idx="443">
                  <c:v>1.686005927194714E-3</c:v>
                </c:pt>
                <c:pt idx="444">
                  <c:v>1.6942672841499069E-3</c:v>
                </c:pt>
                <c:pt idx="445">
                  <c:v>1.7022280237642619E-3</c:v>
                </c:pt>
                <c:pt idx="446">
                  <c:v>1.7098842738224138E-3</c:v>
                </c:pt>
                <c:pt idx="447">
                  <c:v>1.7172329622683281E-3</c:v>
                </c:pt>
                <c:pt idx="448">
                  <c:v>1.7242718510455221E-3</c:v>
                </c:pt>
                <c:pt idx="449">
                  <c:v>1.7309995676976469E-3</c:v>
                </c:pt>
                <c:pt idx="450">
                  <c:v>1.7374156345406012E-3</c:v>
                </c:pt>
                <c:pt idx="451">
                  <c:v>1.7435204952223852E-3</c:v>
                </c:pt>
                <c:pt idx="452">
                  <c:v>1.7493155384917193E-3</c:v>
                </c:pt>
                <c:pt idx="453">
                  <c:v>1.7548031190015255E-3</c:v>
                </c:pt>
                <c:pt idx="454">
                  <c:v>1.7599865749794543E-3</c:v>
                </c:pt>
                <c:pt idx="455">
                  <c:v>1.7648702426032393E-3</c:v>
                </c:pt>
                <c:pt idx="456">
                  <c:v>1.7694594669250246E-3</c:v>
                </c:pt>
                <c:pt idx="457">
                  <c:v>1.7737606091953624E-3</c:v>
                </c:pt>
                <c:pt idx="458">
                  <c:v>1.7777810504442189E-3</c:v>
                </c:pt>
                <c:pt idx="459">
                  <c:v>1.7815291911830221E-3</c:v>
                </c:pt>
                <c:pt idx="460">
                  <c:v>1.7850144470991515E-3</c:v>
                </c:pt>
                <c:pt idx="461">
                  <c:v>1.7882472406211445E-3</c:v>
                </c:pt>
                <c:pt idx="462">
                  <c:v>1.7912389882400461E-3</c:v>
                </c:pt>
                <c:pt idx="463">
                  <c:v>1.7940020834799673E-3</c:v>
                </c:pt>
                <c:pt idx="464">
                  <c:v>1.7965498754177803E-3</c:v>
                </c:pt>
                <c:pt idx="465">
                  <c:v>1.7988966426593846E-3</c:v>
                </c:pt>
                <c:pt idx="466">
                  <c:v>1.801057562687269E-3</c:v>
                </c:pt>
                <c:pt idx="467">
                  <c:v>1.8030486765010405E-3</c:v>
                </c:pt>
                <c:pt idx="468">
                  <c:v>1.8048868484798646E-3</c:v>
                </c:pt>
                <c:pt idx="469">
                  <c:v>1.8065897214025563E-3</c:v>
                </c:pt>
                <c:pt idx="470">
                  <c:v>1.8081756665678139E-3</c:v>
                </c:pt>
                <c:pt idx="471">
                  <c:v>1.8096637289637537E-3</c:v>
                </c:pt>
                <c:pt idx="472">
                  <c:v>1.8110735674420004E-3</c:v>
                </c:pt>
                <c:pt idx="473">
                  <c:v>1.812483021857887E-3</c:v>
                </c:pt>
                <c:pt idx="474">
                  <c:v>1.8138155998147093E-3</c:v>
                </c:pt>
                <c:pt idx="475">
                  <c:v>1.8151342155620755E-3</c:v>
                </c:pt>
                <c:pt idx="476">
                  <c:v>1.8164607642415878E-3</c:v>
                </c:pt>
                <c:pt idx="477">
                  <c:v>1.8178174760462972E-3</c:v>
                </c:pt>
                <c:pt idx="478">
                  <c:v>1.8192268372423789E-3</c:v>
                </c:pt>
                <c:pt idx="479">
                  <c:v>1.8207115097566213E-3</c:v>
                </c:pt>
                <c:pt idx="480">
                  <c:v>1.8222942493598441E-3</c:v>
                </c:pt>
                <c:pt idx="481">
                  <c:v>1.8239978225524241E-3</c:v>
                </c:pt>
                <c:pt idx="482">
                  <c:v>1.8258449223250497E-3</c:v>
                </c:pt>
                <c:pt idx="483">
                  <c:v>1.8278580830266285E-3</c:v>
                </c:pt>
                <c:pt idx="484">
                  <c:v>1.8300595946212715E-3</c:v>
                </c:pt>
                <c:pt idx="485">
                  <c:v>1.8324714166584048E-3</c:v>
                </c:pt>
                <c:pt idx="486">
                  <c:v>1.8351150923152156E-3</c:v>
                </c:pt>
                <c:pt idx="487">
                  <c:v>1.8380116628976899E-3</c:v>
                </c:pt>
                <c:pt idx="488">
                  <c:v>1.8411815832079645E-3</c:v>
                </c:pt>
                <c:pt idx="489">
                  <c:v>1.8446446381995161E-3</c:v>
                </c:pt>
                <c:pt idx="490">
                  <c:v>1.8484198613508119E-3</c:v>
                </c:pt>
                <c:pt idx="491">
                  <c:v>1.8525254551903392E-3</c:v>
                </c:pt>
                <c:pt idx="492">
                  <c:v>1.8569787144040589E-3</c:v>
                </c:pt>
                <c:pt idx="493">
                  <c:v>1.8617959519486289E-3</c:v>
                </c:pt>
                <c:pt idx="494">
                  <c:v>1.8669924285824304E-3</c:v>
                </c:pt>
                <c:pt idx="495">
                  <c:v>1.8725822862104701E-3</c:v>
                </c:pt>
                <c:pt idx="496">
                  <c:v>1.8785784854197416E-3</c:v>
                </c:pt>
                <c:pt idx="497">
                  <c:v>1.8849927475589453E-3</c:v>
                </c:pt>
                <c:pt idx="498">
                  <c:v>1.8918355016906249E-3</c:v>
                </c:pt>
                <c:pt idx="499">
                  <c:v>1.8991158367155712E-3</c:v>
                </c:pt>
                <c:pt idx="500">
                  <c:v>1.9068414589388134E-3</c:v>
                </c:pt>
                <c:pt idx="501">
                  <c:v>1.91501865531444E-3</c:v>
                </c:pt>
                <c:pt idx="502">
                  <c:v>1.9236522625725499E-3</c:v>
                </c:pt>
                <c:pt idx="503">
                  <c:v>1.932745642397239E-3</c:v>
                </c:pt>
                <c:pt idx="504">
                  <c:v>1.9423006627890991E-3</c:v>
                </c:pt>
                <c:pt idx="505">
                  <c:v>1.9523176857101582E-3</c:v>
                </c:pt>
                <c:pt idx="506">
                  <c:v>1.9627955610736019E-3</c:v>
                </c:pt>
                <c:pt idx="507">
                  <c:v>1.9737316271059486E-3</c:v>
                </c:pt>
                <c:pt idx="508">
                  <c:v>1.9851217170750949E-3</c:v>
                </c:pt>
                <c:pt idx="509">
                  <c:v>1.9969601723447885E-3</c:v>
                </c:pt>
                <c:pt idx="510">
                  <c:v>2.0092398616852608E-3</c:v>
                </c:pt>
                <c:pt idx="511">
                  <c:v>2.0219522067403692E-3</c:v>
                </c:pt>
                <c:pt idx="512">
                  <c:v>2.0350872135250202E-3</c:v>
                </c:pt>
                <c:pt idx="513">
                  <c:v>2.0486335098028204E-3</c:v>
                </c:pt>
                <c:pt idx="514">
                  <c:v>2.0625783881731432E-3</c:v>
                </c:pt>
                <c:pt idx="515">
                  <c:v>2.0769078546797382E-3</c:v>
                </c:pt>
                <c:pt idx="516">
                  <c:v>2.0916066827396801E-3</c:v>
                </c:pt>
                <c:pt idx="517">
                  <c:v>2.1066584721829251E-3</c:v>
                </c:pt>
                <c:pt idx="518">
                  <c:v>2.1220457131881725E-3</c:v>
                </c:pt>
                <c:pt idx="519">
                  <c:v>2.1377498549021426E-3</c:v>
                </c:pt>
                <c:pt idx="520">
                  <c:v>2.1537513785354219E-3</c:v>
                </c:pt>
                <c:pt idx="521">
                  <c:v>2.1700298747406952E-3</c:v>
                </c:pt>
                <c:pt idx="522">
                  <c:v>2.1865641250974244E-3</c:v>
                </c:pt>
                <c:pt idx="523">
                  <c:v>2.2033321875523739E-3</c:v>
                </c:pt>
                <c:pt idx="524">
                  <c:v>2.220311485697503E-3</c:v>
                </c:pt>
                <c:pt idx="525">
                  <c:v>2.2374789018064271E-3</c:v>
                </c:pt>
                <c:pt idx="526">
                  <c:v>2.2548108735977756E-3</c:v>
                </c:pt>
                <c:pt idx="527">
                  <c:v>2.2723485237403532E-3</c:v>
                </c:pt>
                <c:pt idx="528">
                  <c:v>2.2899616323129187E-3</c:v>
                </c:pt>
                <c:pt idx="529">
                  <c:v>2.3076675699995556E-3</c:v>
                </c:pt>
                <c:pt idx="530">
                  <c:v>2.3254425286594045E-3</c:v>
                </c:pt>
                <c:pt idx="531">
                  <c:v>2.3432626714813653E-3</c:v>
                </c:pt>
                <c:pt idx="532">
                  <c:v>2.3611042545797112E-3</c:v>
                </c:pt>
                <c:pt idx="533">
                  <c:v>2.3789437441257212E-3</c:v>
                </c:pt>
                <c:pt idx="534">
                  <c:v>2.3967579294126478E-3</c:v>
                </c:pt>
                <c:pt idx="535">
                  <c:v>2.4145240321147652E-3</c:v>
                </c:pt>
                <c:pt idx="536">
                  <c:v>2.4322198118770988E-3</c:v>
                </c:pt>
                <c:pt idx="537">
                  <c:v>2.4498236682608185E-3</c:v>
                </c:pt>
                <c:pt idx="538">
                  <c:v>2.4673147389704317E-3</c:v>
                </c:pt>
                <c:pt idx="539">
                  <c:v>2.4846729942012372E-3</c:v>
                </c:pt>
                <c:pt idx="540">
                  <c:v>2.5018793268701553E-3</c:v>
                </c:pt>
                <c:pt idx="541">
                  <c:v>2.5189156384280392E-3</c:v>
                </c:pt>
                <c:pt idx="542">
                  <c:v>2.5357649198984632E-3</c:v>
                </c:pt>
                <c:pt idx="543">
                  <c:v>2.5524113277440551E-3</c:v>
                </c:pt>
                <c:pt idx="544">
                  <c:v>2.5688402541290492E-3</c:v>
                </c:pt>
                <c:pt idx="545">
                  <c:v>2.5850383911227852E-3</c:v>
                </c:pt>
                <c:pt idx="546">
                  <c:v>2.6009937883756662E-3</c:v>
                </c:pt>
                <c:pt idx="547">
                  <c:v>2.6166959037935977E-3</c:v>
                </c:pt>
                <c:pt idx="548">
                  <c:v>2.63213564674171E-3</c:v>
                </c:pt>
                <c:pt idx="549">
                  <c:v>2.6473054133194082E-3</c:v>
                </c:pt>
                <c:pt idx="550">
                  <c:v>2.6621991132704196E-3</c:v>
                </c:pt>
                <c:pt idx="551">
                  <c:v>2.6768121881182707E-3</c:v>
                </c:pt>
                <c:pt idx="552">
                  <c:v>2.6911416201539592E-3</c:v>
                </c:pt>
                <c:pt idx="553">
                  <c:v>2.7051859319442563E-3</c:v>
                </c:pt>
                <c:pt idx="554">
                  <c:v>2.7189451760782947E-3</c:v>
                </c:pt>
                <c:pt idx="555">
                  <c:v>2.7324209149253292E-3</c:v>
                </c:pt>
                <c:pt idx="556">
                  <c:v>2.745616190237314E-3</c:v>
                </c:pt>
                <c:pt idx="557">
                  <c:v>2.7585354824971558E-3</c:v>
                </c:pt>
                <c:pt idx="558">
                  <c:v>2.7711846599848249E-3</c:v>
                </c:pt>
                <c:pt idx="559">
                  <c:v>2.7835709176106181E-3</c:v>
                </c:pt>
                <c:pt idx="560">
                  <c:v>2.795702705645965E-3</c:v>
                </c:pt>
                <c:pt idx="561">
                  <c:v>2.8075896485675674E-3</c:v>
                </c:pt>
                <c:pt idx="562">
                  <c:v>2.8192424543198582E-3</c:v>
                </c:pt>
                <c:pt idx="563">
                  <c:v>2.8306728143935147E-3</c:v>
                </c:pt>
                <c:pt idx="564">
                  <c:v>2.8418932952131749E-3</c:v>
                </c:pt>
                <c:pt idx="565">
                  <c:v>2.8529172214266482E-3</c:v>
                </c:pt>
                <c:pt idx="566">
                  <c:v>2.8637585517880012E-3</c:v>
                </c:pt>
                <c:pt idx="567">
                  <c:v>2.874431748430386E-3</c:v>
                </c:pt>
                <c:pt idx="568">
                  <c:v>2.8849516404289479E-3</c:v>
                </c:pt>
                <c:pt idx="569">
                  <c:v>2.8953332826600997E-3</c:v>
                </c:pt>
                <c:pt idx="570">
                  <c:v>2.9055918110701805E-3</c:v>
                </c:pt>
                <c:pt idx="571">
                  <c:v>2.9157422955746154E-3</c:v>
                </c:pt>
                <c:pt idx="572">
                  <c:v>2.9257995919159709E-3</c:v>
                </c:pt>
                <c:pt idx="573">
                  <c:v>2.9357781939174515E-3</c:v>
                </c:pt>
                <c:pt idx="574">
                  <c:v>2.9456920876757297E-3</c:v>
                </c:pt>
                <c:pt idx="575">
                  <c:v>2.9555546093433683E-3</c:v>
                </c:pt>
                <c:pt idx="576">
                  <c:v>2.965378308256909E-3</c:v>
                </c:pt>
                <c:pt idx="577">
                  <c:v>2.9751748172703492E-3</c:v>
                </c:pt>
                <c:pt idx="578">
                  <c:v>2.9849547322562038E-3</c:v>
                </c:pt>
                <c:pt idx="579">
                  <c:v>2.9947275028361243E-3</c:v>
                </c:pt>
                <c:pt idx="580">
                  <c:v>3.0045430435265102E-3</c:v>
                </c:pt>
                <c:pt idx="581">
                  <c:v>3.0143466372402352E-3</c:v>
                </c:pt>
                <c:pt idx="582">
                  <c:v>3.0241613848814826E-3</c:v>
                </c:pt>
                <c:pt idx="583">
                  <c:v>3.0339912804051468E-3</c:v>
                </c:pt>
                <c:pt idx="584">
                  <c:v>3.0438384852370347E-3</c:v>
                </c:pt>
                <c:pt idx="585">
                  <c:v>3.0537032969432999E-3</c:v>
                </c:pt>
                <c:pt idx="586">
                  <c:v>3.0635841253496537E-3</c:v>
                </c:pt>
                <c:pt idx="587">
                  <c:v>3.0734774780571215E-3</c:v>
                </c:pt>
                <c:pt idx="588">
                  <c:v>3.0833779569975355E-3</c:v>
                </c:pt>
                <c:pt idx="589">
                  <c:v>3.0932782673794099E-3</c:v>
                </c:pt>
                <c:pt idx="590">
                  <c:v>3.1031692400926392E-3</c:v>
                </c:pt>
                <c:pt idx="591">
                  <c:v>3.1130398683698753E-3</c:v>
                </c:pt>
                <c:pt idx="592">
                  <c:v>3.1228773592436002E-3</c:v>
                </c:pt>
                <c:pt idx="593">
                  <c:v>3.1326672000903224E-3</c:v>
                </c:pt>
                <c:pt idx="594">
                  <c:v>3.1423932403185717E-3</c:v>
                </c:pt>
                <c:pt idx="595">
                  <c:v>3.1520377880349102E-3</c:v>
                </c:pt>
                <c:pt idx="596">
                  <c:v>3.1615817213123325E-3</c:v>
                </c:pt>
                <c:pt idx="597">
                  <c:v>3.1710046134891105E-3</c:v>
                </c:pt>
                <c:pt idx="598">
                  <c:v>3.1802848717429814E-3</c:v>
                </c:pt>
                <c:pt idx="599">
                  <c:v>3.1893998880162273E-3</c:v>
                </c:pt>
                <c:pt idx="600">
                  <c:v>3.1983262012123198E-3</c:v>
                </c:pt>
                <c:pt idx="601">
                  <c:v>3.2070396694435536E-3</c:v>
                </c:pt>
                <c:pt idx="602">
                  <c:v>3.2155156509833752E-3</c:v>
                </c:pt>
                <c:pt idx="603">
                  <c:v>3.2237291924659566E-3</c:v>
                </c:pt>
                <c:pt idx="604">
                  <c:v>3.2316552227797972E-3</c:v>
                </c:pt>
                <c:pt idx="605">
                  <c:v>3.2392687510223706E-3</c:v>
                </c:pt>
                <c:pt idx="606">
                  <c:v>3.2465450668181352E-3</c:v>
                </c:pt>
                <c:pt idx="607">
                  <c:v>3.2534599412555603E-3</c:v>
                </c:pt>
                <c:pt idx="608">
                  <c:v>3.2599898266662849E-3</c:v>
                </c:pt>
                <c:pt idx="609">
                  <c:v>3.2661120534566326E-3</c:v>
                </c:pt>
                <c:pt idx="610">
                  <c:v>3.2718050222035112E-3</c:v>
                </c:pt>
                <c:pt idx="611">
                  <c:v>3.277048389248239E-3</c:v>
                </c:pt>
                <c:pt idx="612">
                  <c:v>3.2818232440595687E-3</c:v>
                </c:pt>
                <c:pt idx="613">
                  <c:v>3.2861122766939597E-3</c:v>
                </c:pt>
                <c:pt idx="614">
                  <c:v>3.2898999337565601E-3</c:v>
                </c:pt>
                <c:pt idx="615">
                  <c:v>3.2931725613596164E-3</c:v>
                </c:pt>
                <c:pt idx="616">
                  <c:v>3.2959185336884152E-3</c:v>
                </c:pt>
                <c:pt idx="617">
                  <c:v>3.2981283659174938E-3</c:v>
                </c:pt>
                <c:pt idx="618">
                  <c:v>3.2997948103713681E-3</c:v>
                </c:pt>
                <c:pt idx="619">
                  <c:v>3.3009129349970611E-3</c:v>
                </c:pt>
                <c:pt idx="620">
                  <c:v>3.3014801834078075E-3</c:v>
                </c:pt>
                <c:pt idx="621">
                  <c:v>3.3014964159707606E-3</c:v>
                </c:pt>
                <c:pt idx="622">
                  <c:v>3.3009639316460772E-3</c:v>
                </c:pt>
                <c:pt idx="623">
                  <c:v>3.2998874705401052E-3</c:v>
                </c:pt>
                <c:pt idx="624">
                  <c:v>3.2982741974130242E-3</c:v>
                </c:pt>
                <c:pt idx="625">
                  <c:v>3.2961336666801097E-3</c:v>
                </c:pt>
                <c:pt idx="626">
                  <c:v>3.2934777697678158E-3</c:v>
                </c:pt>
                <c:pt idx="627">
                  <c:v>3.2903206660296305E-3</c:v>
                </c:pt>
                <c:pt idx="628">
                  <c:v>3.2866786987936882E-3</c:v>
                </c:pt>
                <c:pt idx="629">
                  <c:v>3.2825702985045647E-3</c:v>
                </c:pt>
                <c:pt idx="630">
                  <c:v>3.2780158753350618E-3</c:v>
                </c:pt>
                <c:pt idx="631">
                  <c:v>3.2730377040817633E-3</c:v>
                </c:pt>
                <c:pt idx="632">
                  <c:v>3.2676598046195086E-3</c:v>
                </c:pt>
                <c:pt idx="633">
                  <c:v>3.2618507598275517E-3</c:v>
                </c:pt>
                <c:pt idx="634">
                  <c:v>3.2557554710441442E-3</c:v>
                </c:pt>
                <c:pt idx="635">
                  <c:v>3.2493345811527995E-3</c:v>
                </c:pt>
                <c:pt idx="636">
                  <c:v>3.2426163194360586E-3</c:v>
                </c:pt>
                <c:pt idx="637">
                  <c:v>3.2356293892448497E-3</c:v>
                </c:pt>
                <c:pt idx="638">
                  <c:v>3.2284027668948779E-3</c:v>
                </c:pt>
                <c:pt idx="639">
                  <c:v>3.2209654938287445E-3</c:v>
                </c:pt>
                <c:pt idx="640">
                  <c:v>3.2133464646338181E-3</c:v>
                </c:pt>
                <c:pt idx="641">
                  <c:v>3.2055742134367926E-3</c:v>
                </c:pt>
                <c:pt idx="642">
                  <c:v>3.1976767011104323E-3</c:v>
                </c:pt>
                <c:pt idx="643">
                  <c:v>3.1896811056256903E-3</c:v>
                </c:pt>
                <c:pt idx="644">
                  <c:v>3.1816136177664277E-3</c:v>
                </c:pt>
                <c:pt idx="645">
                  <c:v>3.1734992442938648E-3</c:v>
                </c:pt>
                <c:pt idx="646">
                  <c:v>3.165361620506779E-3</c:v>
                </c:pt>
                <c:pt idx="647">
                  <c:v>3.1572228339909842E-3</c:v>
                </c:pt>
                <c:pt idx="648">
                  <c:v>3.1491032611907386E-3</c:v>
                </c:pt>
                <c:pt idx="649">
                  <c:v>3.1410214182649478E-3</c:v>
                </c:pt>
                <c:pt idx="650">
                  <c:v>3.1329938275159869E-3</c:v>
                </c:pt>
                <c:pt idx="651">
                  <c:v>3.1250349004972974E-3</c:v>
                </c:pt>
                <c:pt idx="652">
                  <c:v>3.1171568387215456E-3</c:v>
                </c:pt>
                <c:pt idx="653">
                  <c:v>3.1093695527036756E-3</c:v>
                </c:pt>
                <c:pt idx="654">
                  <c:v>3.1016805998842784E-3</c:v>
                </c:pt>
                <c:pt idx="655">
                  <c:v>3.0940951417907946E-3</c:v>
                </c:pt>
                <c:pt idx="656">
                  <c:v>3.0866159206065402E-3</c:v>
                </c:pt>
                <c:pt idx="657">
                  <c:v>3.079243255133801E-3</c:v>
                </c:pt>
                <c:pt idx="658">
                  <c:v>3.0719750559568852E-3</c:v>
                </c:pt>
                <c:pt idx="659">
                  <c:v>3.0648068594367052E-3</c:v>
                </c:pt>
                <c:pt idx="660">
                  <c:v>3.057731880000632E-3</c:v>
                </c:pt>
                <c:pt idx="661">
                  <c:v>3.0507410800317282E-3</c:v>
                </c:pt>
                <c:pt idx="662">
                  <c:v>3.043823256511514E-3</c:v>
                </c:pt>
                <c:pt idx="663">
                  <c:v>3.0369651434308787E-3</c:v>
                </c:pt>
                <c:pt idx="664">
                  <c:v>3.0301515288572397E-3</c:v>
                </c:pt>
                <c:pt idx="665">
                  <c:v>3.0233653854314061E-3</c:v>
                </c:pt>
                <c:pt idx="666">
                  <c:v>3.0165880129701642E-3</c:v>
                </c:pt>
                <c:pt idx="667">
                  <c:v>3.0097991917668208E-3</c:v>
                </c:pt>
                <c:pt idx="668">
                  <c:v>3.0029773451173926E-3</c:v>
                </c:pt>
                <c:pt idx="669">
                  <c:v>2.9960997095541094E-3</c:v>
                </c:pt>
                <c:pt idx="670">
                  <c:v>2.9891425112412414E-3</c:v>
                </c:pt>
                <c:pt idx="671">
                  <c:v>2.98208114698408E-3</c:v>
                </c:pt>
                <c:pt idx="672">
                  <c:v>2.9748903683203317E-3</c:v>
                </c:pt>
                <c:pt idx="673">
                  <c:v>2.9675444672053225E-3</c:v>
                </c:pt>
                <c:pt idx="674">
                  <c:v>2.9600174618706209E-3</c:v>
                </c:pt>
                <c:pt idx="675">
                  <c:v>2.9522832815307232E-3</c:v>
                </c:pt>
                <c:pt idx="676">
                  <c:v>2.9443159487352547E-3</c:v>
                </c:pt>
                <c:pt idx="677">
                  <c:v>2.9360897583168995E-3</c:v>
                </c:pt>
                <c:pt idx="678">
                  <c:v>2.9275794520689253E-3</c:v>
                </c:pt>
                <c:pt idx="679">
                  <c:v>2.9187603885015945E-3</c:v>
                </c:pt>
                <c:pt idx="680">
                  <c:v>2.909608707276148E-3</c:v>
                </c:pt>
                <c:pt idx="681">
                  <c:v>2.9001014881993438E-3</c:v>
                </c:pt>
                <c:pt idx="682">
                  <c:v>2.8902169049815811E-3</c:v>
                </c:pt>
                <c:pt idx="683">
                  <c:v>2.8799343743198748E-3</c:v>
                </c:pt>
                <c:pt idx="684">
                  <c:v>2.8692347012634414E-3</c:v>
                </c:pt>
                <c:pt idx="685">
                  <c:v>2.8581002222570432E-3</c:v>
                </c:pt>
                <c:pt idx="686">
                  <c:v>2.8464309694042444E-3</c:v>
                </c:pt>
                <c:pt idx="687">
                  <c:v>2.8343817381199601E-3</c:v>
                </c:pt>
                <c:pt idx="688">
                  <c:v>2.8218485097981777E-3</c:v>
                </c:pt>
                <c:pt idx="689">
                  <c:v>2.8088195119282018E-3</c:v>
                </c:pt>
                <c:pt idx="690">
                  <c:v>2.7952846068383446E-3</c:v>
                </c:pt>
                <c:pt idx="691">
                  <c:v>2.7812353204477881E-3</c:v>
                </c:pt>
                <c:pt idx="692">
                  <c:v>2.7666648583247262E-3</c:v>
                </c:pt>
                <c:pt idx="693">
                  <c:v>2.7515681094544002E-3</c:v>
                </c:pt>
                <c:pt idx="694">
                  <c:v>2.7359416382440366E-3</c:v>
                </c:pt>
                <c:pt idx="695">
                  <c:v>2.7197836653969536E-3</c:v>
                </c:pt>
                <c:pt idx="696">
                  <c:v>2.7030940383761695E-3</c:v>
                </c:pt>
                <c:pt idx="697">
                  <c:v>2.6858741922498406E-3</c:v>
                </c:pt>
                <c:pt idx="698">
                  <c:v>2.6681271017673742E-3</c:v>
                </c:pt>
                <c:pt idx="699">
                  <c:v>2.649857225556908E-3</c:v>
                </c:pt>
                <c:pt idx="700">
                  <c:v>2.6310704433640409E-3</c:v>
                </c:pt>
                <c:pt idx="701">
                  <c:v>2.611773987266404E-3</c:v>
                </c:pt>
                <c:pt idx="702">
                  <c:v>2.5919763678038756E-3</c:v>
                </c:pt>
                <c:pt idx="703">
                  <c:v>2.5716872959567851E-3</c:v>
                </c:pt>
                <c:pt idx="704">
                  <c:v>2.5509176018875179E-3</c:v>
                </c:pt>
                <c:pt idx="705">
                  <c:v>2.5296791513356016E-3</c:v>
                </c:pt>
                <c:pt idx="706">
                  <c:v>2.5079847605216179E-3</c:v>
                </c:pt>
                <c:pt idx="707">
                  <c:v>2.4858481103741527E-3</c:v>
                </c:pt>
                <c:pt idx="708">
                  <c:v>2.4632836608463188E-3</c:v>
                </c:pt>
                <c:pt idx="709">
                  <c:v>2.440306566034404E-3</c:v>
                </c:pt>
                <c:pt idx="710">
                  <c:v>2.4169325907541007E-3</c:v>
                </c:pt>
                <c:pt idx="711">
                  <c:v>2.3931780291671649E-3</c:v>
                </c:pt>
                <c:pt idx="712">
                  <c:v>2.3690596259873242E-3</c:v>
                </c:pt>
                <c:pt idx="713">
                  <c:v>2.3445945007276739E-3</c:v>
                </c:pt>
                <c:pt idx="714">
                  <c:v>2.3198000753840288E-3</c:v>
                </c:pt>
                <c:pt idx="715">
                  <c:v>2.294694005881232E-3</c:v>
                </c:pt>
                <c:pt idx="716">
                  <c:v>2.269294117542198E-3</c:v>
                </c:pt>
                <c:pt idx="717">
                  <c:v>2.2436183447743872E-3</c:v>
                </c:pt>
                <c:pt idx="718">
                  <c:v>2.2176846751053567E-3</c:v>
                </c:pt>
                <c:pt idx="719">
                  <c:v>2.1915110976397202E-3</c:v>
                </c:pt>
                <c:pt idx="720">
                  <c:v>2.1651155559548559E-3</c:v>
                </c:pt>
                <c:pt idx="721">
                  <c:v>2.138515905402507E-3</c:v>
                </c:pt>
                <c:pt idx="722">
                  <c:v>2.1117298747401745E-3</c:v>
                </c:pt>
                <c:pt idx="723">
                  <c:v>2.0847750319787257E-3</c:v>
                </c:pt>
                <c:pt idx="724">
                  <c:v>2.0576687543044582E-3</c:v>
                </c:pt>
                <c:pt idx="725">
                  <c:v>2.0304282019132031E-3</c:v>
                </c:pt>
                <c:pt idx="726">
                  <c:v>2.0030702955838352E-3</c:v>
                </c:pt>
                <c:pt idx="727">
                  <c:v>1.9756116978188001E-3</c:v>
                </c:pt>
                <c:pt idx="728">
                  <c:v>1.9480687973906867E-3</c:v>
                </c:pt>
                <c:pt idx="729">
                  <c:v>1.9204576971578889E-3</c:v>
                </c:pt>
                <c:pt idx="730">
                  <c:v>1.8927942050496738E-3</c:v>
                </c:pt>
                <c:pt idx="731">
                  <c:v>1.8650938281723982E-3</c:v>
                </c:pt>
                <c:pt idx="732">
                  <c:v>1.8373717700547445E-3</c:v>
                </c:pt>
                <c:pt idx="733">
                  <c:v>1.8096429311326185E-3</c:v>
                </c:pt>
                <c:pt idx="734">
                  <c:v>1.7819219126731039E-3</c:v>
                </c:pt>
                <c:pt idx="735">
                  <c:v>1.7542230244542067E-3</c:v>
                </c:pt>
                <c:pt idx="736">
                  <c:v>1.7265602966520575E-3</c:v>
                </c:pt>
                <c:pt idx="737">
                  <c:v>1.6989474965430505E-3</c:v>
                </c:pt>
                <c:pt idx="738">
                  <c:v>1.6713981508030373E-3</c:v>
                </c:pt>
                <c:pt idx="739">
                  <c:v>1.6437898575585117E-3</c:v>
                </c:pt>
                <c:pt idx="740">
                  <c:v>1.6164197304934442E-3</c:v>
                </c:pt>
                <c:pt idx="741">
                  <c:v>1.5891470736392169E-3</c:v>
                </c:pt>
                <c:pt idx="742">
                  <c:v>1.5619842536821259E-3</c:v>
                </c:pt>
                <c:pt idx="743">
                  <c:v>1.534943257954163E-3</c:v>
                </c:pt>
                <c:pt idx="744">
                  <c:v>1.5080357067622421E-3</c:v>
                </c:pt>
                <c:pt idx="745">
                  <c:v>1.4812728638002026E-3</c:v>
                </c:pt>
                <c:pt idx="746">
                  <c:v>1.4546656448810062E-3</c:v>
                </c:pt>
                <c:pt idx="747">
                  <c:v>1.4282246251965541E-3</c:v>
                </c:pt>
                <c:pt idx="748">
                  <c:v>1.4019600452849406E-3</c:v>
                </c:pt>
                <c:pt idx="749">
                  <c:v>1.3758818158608726E-3</c:v>
                </c:pt>
                <c:pt idx="750">
                  <c:v>1.3499995216429772E-3</c:v>
                </c:pt>
                <c:pt idx="751">
                  <c:v>1.3243224242930085E-3</c:v>
                </c:pt>
                <c:pt idx="752">
                  <c:v>1.2988594645650089E-3</c:v>
                </c:pt>
                <c:pt idx="753">
                  <c:v>1.2736192637484401E-3</c:v>
                </c:pt>
                <c:pt idx="754">
                  <c:v>1.2486101244771235E-3</c:v>
                </c:pt>
                <c:pt idx="755">
                  <c:v>1.2238400309657143E-3</c:v>
                </c:pt>
                <c:pt idx="756">
                  <c:v>1.1993166487275909E-3</c:v>
                </c:pt>
                <c:pt idx="757">
                  <c:v>1.1750473238213801E-3</c:v>
                </c:pt>
                <c:pt idx="758">
                  <c:v>1.1510390816689461E-3</c:v>
                </c:pt>
                <c:pt idx="759">
                  <c:v>1.1272986254844573E-3</c:v>
                </c:pt>
                <c:pt idx="760">
                  <c:v>1.1038323343522541E-3</c:v>
                </c:pt>
                <c:pt idx="761">
                  <c:v>1.0806462609909329E-3</c:v>
                </c:pt>
                <c:pt idx="762">
                  <c:v>1.0577461292414967E-3</c:v>
                </c:pt>
                <c:pt idx="763">
                  <c:v>1.03513733131916E-3</c:v>
                </c:pt>
                <c:pt idx="764">
                  <c:v>1.0128249248705749E-3</c:v>
                </c:pt>
                <c:pt idx="765">
                  <c:v>9.9081362988162982E-4</c:v>
                </c:pt>
                <c:pt idx="766">
                  <c:v>9.6910782548455504E-4</c:v>
                </c:pt>
                <c:pt idx="767">
                  <c:v>9.4771154671710394E-4</c:v>
                </c:pt>
                <c:pt idx="768">
                  <c:v>9.2662848129131548E-4</c:v>
                </c:pt>
                <c:pt idx="769">
                  <c:v>9.0586196643350743E-4</c:v>
                </c:pt>
                <c:pt idx="770">
                  <c:v>8.8541498586230569E-4</c:v>
                </c:pt>
                <c:pt idx="771">
                  <c:v>8.6529016697564545E-4</c:v>
                </c:pt>
                <c:pt idx="772">
                  <c:v>8.4548977832215298E-4</c:v>
                </c:pt>
                <c:pt idx="773">
                  <c:v>8.2601572743616375E-4</c:v>
                </c:pt>
                <c:pt idx="774">
                  <c:v>8.0686955911914225E-4</c:v>
                </c:pt>
                <c:pt idx="775">
                  <c:v>7.880524542529081E-4</c:v>
                </c:pt>
                <c:pt idx="776">
                  <c:v>7.6956522923216824E-4</c:v>
                </c:pt>
                <c:pt idx="777">
                  <c:v>7.5140833610474328E-4</c:v>
                </c:pt>
                <c:pt idx="778">
                  <c:v>7.3358186350822518E-4</c:v>
                </c:pt>
                <c:pt idx="779">
                  <c:v>7.1608553849021193E-4</c:v>
                </c:pt>
                <c:pt idx="780">
                  <c:v>6.9891872929715715E-4</c:v>
                </c:pt>
                <c:pt idx="781">
                  <c:v>6.8208044921268121E-4</c:v>
                </c:pt>
                <c:pt idx="782">
                  <c:v>6.6556936152078528E-4</c:v>
                </c:pt>
                <c:pt idx="783">
                  <c:v>6.4938378566207469E-4</c:v>
                </c:pt>
                <c:pt idx="784">
                  <c:v>6.3352170464204703E-4</c:v>
                </c:pt>
                <c:pt idx="785">
                  <c:v>6.1798077373929937E-4</c:v>
                </c:pt>
                <c:pt idx="786">
                  <c:v>6.0275833054835139E-4</c:v>
                </c:pt>
                <c:pt idx="787">
                  <c:v>5.8785140637617958E-4</c:v>
                </c:pt>
                <c:pt idx="788">
                  <c:v>5.7325673899369768E-4</c:v>
                </c:pt>
                <c:pt idx="789">
                  <c:v>5.5897078672292801E-4</c:v>
                </c:pt>
                <c:pt idx="790">
                  <c:v>5.4498974381752196E-4</c:v>
                </c:pt>
                <c:pt idx="791">
                  <c:v>5.3130955706827713E-4</c:v>
                </c:pt>
                <c:pt idx="792">
                  <c:v>5.178196549853782E-4</c:v>
                </c:pt>
                <c:pt idx="793">
                  <c:v>5.0474306479925211E-4</c:v>
                </c:pt>
                <c:pt idx="794">
                  <c:v>4.9195155508029035E-4</c:v>
                </c:pt>
                <c:pt idx="795">
                  <c:v>4.7944051042624194E-4</c:v>
                </c:pt>
                <c:pt idx="796">
                  <c:v>4.672051251930708E-4</c:v>
                </c:pt>
                <c:pt idx="797">
                  <c:v>4.552404287677079E-4</c:v>
                </c:pt>
                <c:pt idx="798">
                  <c:v>4.4354131089514458E-4</c:v>
                </c:pt>
                <c:pt idx="799">
                  <c:v>4.321025469706533E-4</c:v>
                </c:pt>
                <c:pt idx="800">
                  <c:v>4.2091882318792093E-4</c:v>
                </c:pt>
                <c:pt idx="801">
                  <c:v>4.0998476141804245E-4</c:v>
                </c:pt>
                <c:pt idx="802">
                  <c:v>3.9929494368259199E-4</c:v>
                </c:pt>
                <c:pt idx="803">
                  <c:v>3.8884393607588802E-4</c:v>
                </c:pt>
                <c:pt idx="804">
                  <c:v>3.7862631198698271E-4</c:v>
                </c:pt>
                <c:pt idx="805">
                  <c:v>3.6863667447069407E-4</c:v>
                </c:pt>
                <c:pt idx="806">
                  <c:v>3.5886967761859236E-4</c:v>
                </c:pt>
                <c:pt idx="807">
                  <c:v>3.4932004678545439E-4</c:v>
                </c:pt>
                <c:pt idx="808">
                  <c:v>3.3998259753363359E-4</c:v>
                </c:pt>
                <c:pt idx="809">
                  <c:v>3.3085225316714591E-4</c:v>
                </c:pt>
                <c:pt idx="810">
                  <c:v>3.2192406073862752E-4</c:v>
                </c:pt>
                <c:pt idx="811">
                  <c:v>3.1319320542549169E-4</c:v>
                </c:pt>
                <c:pt idx="812">
                  <c:v>3.0465502318630615E-4</c:v>
                </c:pt>
                <c:pt idx="813">
                  <c:v>2.9630501162453338E-4</c:v>
                </c:pt>
                <c:pt idx="814">
                  <c:v>2.8813883900384211E-4</c:v>
                </c:pt>
                <c:pt idx="815">
                  <c:v>2.801523513772489E-4</c:v>
                </c:pt>
                <c:pt idx="816">
                  <c:v>2.7234157781084285E-4</c:v>
                </c:pt>
                <c:pt idx="817">
                  <c:v>2.6470273370186442E-4</c:v>
                </c:pt>
                <c:pt idx="818">
                  <c:v>2.5723222220988399E-4</c:v>
                </c:pt>
                <c:pt idx="819">
                  <c:v>2.4992663383878883E-4</c:v>
                </c:pt>
                <c:pt idx="820">
                  <c:v>2.4278274422581602E-4</c:v>
                </c:pt>
                <c:pt idx="821">
                  <c:v>2.3579751021182848E-4</c:v>
                </c:pt>
                <c:pt idx="822">
                  <c:v>2.2896806428409852E-4</c:v>
                </c:pt>
                <c:pt idx="823">
                  <c:v>2.2229170749886204E-4</c:v>
                </c:pt>
                <c:pt idx="824">
                  <c:v>2.157659010055823E-4</c:v>
                </c:pt>
                <c:pt idx="825">
                  <c:v>2.0938825630791426E-4</c:v>
                </c:pt>
                <c:pt idx="826">
                  <c:v>2.0315652440763471E-4</c:v>
                </c:pt>
                <c:pt idx="827">
                  <c:v>1.9706858398700511E-4</c:v>
                </c:pt>
                <c:pt idx="828">
                  <c:v>1.911224287919284E-4</c:v>
                </c:pt>
                <c:pt idx="829">
                  <c:v>1.8531615438259881E-4</c:v>
                </c:pt>
                <c:pt idx="830">
                  <c:v>1.7964794441992159E-4</c:v>
                </c:pt>
                <c:pt idx="831">
                  <c:v>1.7411605665452264E-4</c:v>
                </c:pt>
                <c:pt idx="832">
                  <c:v>1.6871880878040299E-4</c:v>
                </c:pt>
                <c:pt idx="833">
                  <c:v>1.6345456430708283E-4</c:v>
                </c:pt>
                <c:pt idx="834">
                  <c:v>1.583217185920501E-4</c:v>
                </c:pt>
                <c:pt idx="835">
                  <c:v>1.5331868515936113E-4</c:v>
                </c:pt>
                <c:pt idx="836">
                  <c:v>1.4844388240996945E-4</c:v>
                </c:pt>
                <c:pt idx="837">
                  <c:v>1.4369572080468989E-4</c:v>
                </c:pt>
                <c:pt idx="838">
                  <c:v>1.3907259057124188E-4</c:v>
                </c:pt>
                <c:pt idx="839">
                  <c:v>1.3457284995242882E-4</c:v>
                </c:pt>
                <c:pt idx="840">
                  <c:v>1.3019481397291382E-4</c:v>
                </c:pt>
                <c:pt idx="841">
                  <c:v>1.2593674365699825E-4</c:v>
                </c:pt>
                <c:pt idx="842">
                  <c:v>1.2179683557908642E-4</c:v>
                </c:pt>
                <c:pt idx="843">
                  <c:v>1.1777321157184401E-4</c:v>
                </c:pt>
                <c:pt idx="844">
                  <c:v>1.1386390835422358E-4</c:v>
                </c:pt>
                <c:pt idx="845">
                  <c:v>1.1001025327778149E-4</c:v>
                </c:pt>
                <c:pt idx="846">
                  <c:v>1.063337650812436E-4</c:v>
                </c:pt>
                <c:pt idx="847">
                  <c:v>1.0276458284079941E-4</c:v>
                </c:pt>
                <c:pt idx="848">
                  <c:v>9.9300706546539687E-5</c:v>
                </c:pt>
                <c:pt idx="849">
                  <c:v>9.5940053574358728E-5</c:v>
                </c:pt>
                <c:pt idx="850">
                  <c:v>9.268046308775426E-5</c:v>
                </c:pt>
                <c:pt idx="851">
                  <c:v>8.9519701463999565E-5</c:v>
                </c:pt>
                <c:pt idx="852">
                  <c:v>8.6455468657759571E-5</c:v>
                </c:pt>
                <c:pt idx="853">
                  <c:v>8.3485405403870648E-5</c:v>
                </c:pt>
                <c:pt idx="854">
                  <c:v>8.0607101152109132E-5</c:v>
                </c:pt>
                <c:pt idx="855">
                  <c:v>7.7818102620000909E-5</c:v>
                </c:pt>
                <c:pt idx="856">
                  <c:v>7.5115922845110186E-5</c:v>
                </c:pt>
                <c:pt idx="857">
                  <c:v>7.2498050615500448E-5</c:v>
                </c:pt>
                <c:pt idx="858">
                  <c:v>6.9961960156204953E-5</c:v>
                </c:pt>
                <c:pt idx="859">
                  <c:v>6.7505120950326535E-5</c:v>
                </c:pt>
                <c:pt idx="860">
                  <c:v>6.5125007575746871E-5</c:v>
                </c:pt>
                <c:pt idx="861">
                  <c:v>6.2819109442204752E-5</c:v>
                </c:pt>
                <c:pt idx="862">
                  <c:v>6.0584940318571496E-5</c:v>
                </c:pt>
                <c:pt idx="863">
                  <c:v>5.8420047546391994E-5</c:v>
                </c:pt>
                <c:pt idx="864">
                  <c:v>5.6322020843020934E-5</c:v>
                </c:pt>
                <c:pt idx="865">
                  <c:v>5.4288500605849132E-5</c:v>
                </c:pt>
                <c:pt idx="866">
                  <c:v>5.2317185638054225E-5</c:v>
                </c:pt>
                <c:pt idx="867">
                  <c:v>5.0405840225873432E-5</c:v>
                </c:pt>
                <c:pt idx="868">
                  <c:v>4.8552300507483913E-5</c:v>
                </c:pt>
                <c:pt idx="869">
                  <c:v>4.6754480084022795E-5</c:v>
                </c:pt>
                <c:pt idx="870">
                  <c:v>4.5010374833981593E-5</c:v>
                </c:pt>
                <c:pt idx="871">
                  <c:v>4.331806690301999E-5</c:v>
                </c:pt>
                <c:pt idx="872">
                  <c:v>4.1675727852038368E-5</c:v>
                </c:pt>
                <c:pt idx="873">
                  <c:v>4.0081620956990598E-5</c:v>
                </c:pt>
                <c:pt idx="874">
                  <c:v>3.8534102664288699E-5</c:v>
                </c:pt>
                <c:pt idx="875">
                  <c:v>3.7031623215600598E-5</c:v>
                </c:pt>
                <c:pt idx="876">
                  <c:v>3.5572726465251634E-5</c:v>
                </c:pt>
                <c:pt idx="877">
                  <c:v>3.415604892218661E-5</c:v>
                </c:pt>
                <c:pt idx="878">
                  <c:v>3.2780318056372642E-5</c:v>
                </c:pt>
                <c:pt idx="879">
                  <c:v>3.1444349916527922E-5</c:v>
                </c:pt>
                <c:pt idx="880">
                  <c:v>3.0147046111990519E-5</c:v>
                </c:pt>
                <c:pt idx="881">
                  <c:v>2.8887390216273725E-5</c:v>
                </c:pt>
                <c:pt idx="882">
                  <c:v>2.7664443653259768E-5</c:v>
                </c:pt>
                <c:pt idx="883">
                  <c:v>2.6477341128929758E-5</c:v>
                </c:pt>
                <c:pt idx="884">
                  <c:v>2.5325285671876639E-5</c:v>
                </c:pt>
                <c:pt idx="885">
                  <c:v>2.4207543344485056E-5</c:v>
                </c:pt>
                <c:pt idx="886">
                  <c:v>2.312343768343261E-5</c:v>
                </c:pt>
                <c:pt idx="887">
                  <c:v>2.2072343922967462E-5</c:v>
                </c:pt>
                <c:pt idx="888">
                  <c:v>2.1053683047088532E-5</c:v>
                </c:pt>
                <c:pt idx="889">
                  <c:v>2.0066915707191091E-5</c:v>
                </c:pt>
                <c:pt idx="890">
                  <c:v>1.9111536029787953E-5</c:v>
                </c:pt>
                <c:pt idx="891">
                  <c:v>1.8187065324465838E-5</c:v>
                </c:pt>
                <c:pt idx="892">
                  <c:v>1.7293045685138756E-5</c:v>
                </c:pt>
                <c:pt idx="893">
                  <c:v>1.6429033457791965E-5</c:v>
                </c:pt>
                <c:pt idx="894">
                  <c:v>1.5594592525143642E-5</c:v>
                </c:pt>
                <c:pt idx="895">
                  <c:v>1.4789287332847558E-5</c:v>
                </c:pt>
                <c:pt idx="896">
                  <c:v>1.401267555289322E-5</c:v>
                </c:pt>
                <c:pt idx="897">
                  <c:v>1.3264300247598829E-5</c:v>
                </c:pt>
                <c:pt idx="898">
                  <c:v>1.2532052412392183E-5</c:v>
                </c:pt>
                <c:pt idx="899">
                  <c:v>1.1841833272967834E-5</c:v>
                </c:pt>
                <c:pt idx="900">
                  <c:v>1.1178502060792392E-5</c:v>
                </c:pt>
                <c:pt idx="901">
                  <c:v>1.0541656937957446E-5</c:v>
                </c:pt>
                <c:pt idx="902">
                  <c:v>9.9308786449250566E-6</c:v>
                </c:pt>
                <c:pt idx="903">
                  <c:v>9.3457290494714458E-6</c:v>
                </c:pt>
                <c:pt idx="904">
                  <c:v>8.7857501235915867E-6</c:v>
                </c:pt>
                <c:pt idx="905">
                  <c:v>8.2504633275396181E-6</c:v>
                </c:pt>
                <c:pt idx="906">
                  <c:v>7.7393693773983852E-6</c:v>
                </c:pt>
                <c:pt idx="907">
                  <c:v>7.2519483702813749E-6</c:v>
                </c:pt>
                <c:pt idx="908">
                  <c:v>6.7876602394279411E-6</c:v>
                </c:pt>
                <c:pt idx="909">
                  <c:v>6.3459455100471346E-6</c:v>
                </c:pt>
                <c:pt idx="910">
                  <c:v>5.9262263257638185E-6</c:v>
                </c:pt>
                <c:pt idx="911">
                  <c:v>5.5279077149005865E-6</c:v>
                </c:pt>
                <c:pt idx="912">
                  <c:v>5.1503790655657787E-6</c:v>
                </c:pt>
                <c:pt idx="913">
                  <c:v>4.7930157785839114E-6</c:v>
                </c:pt>
                <c:pt idx="914">
                  <c:v>4.4551810676796425E-6</c:v>
                </c:pt>
                <c:pt idx="915">
                  <c:v>4.1362278769788552E-6</c:v>
                </c:pt>
                <c:pt idx="916">
                  <c:v>3.8355008868018505E-6</c:v>
                </c:pt>
                <c:pt idx="917">
                  <c:v>3.5523385798632207E-6</c:v>
                </c:pt>
                <c:pt idx="918">
                  <c:v>3.2860753413403078E-6</c:v>
                </c:pt>
                <c:pt idx="919">
                  <c:v>3.0360435677988401E-6</c:v>
                </c:pt>
                <c:pt idx="920">
                  <c:v>2.801575761647328E-6</c:v>
                </c:pt>
                <c:pt idx="921">
                  <c:v>2.5820065896046723E-6</c:v>
                </c:pt>
                <c:pt idx="922">
                  <c:v>2.3766748855850019E-6</c:v>
                </c:pt>
                <c:pt idx="923">
                  <c:v>2.184925580401705E-6</c:v>
                </c:pt>
                <c:pt idx="924">
                  <c:v>2.0061115427481553E-6</c:v>
                </c:pt>
                <c:pt idx="925">
                  <c:v>1.839595317996854E-6</c:v>
                </c:pt>
                <c:pt idx="926">
                  <c:v>1.6847507534486383E-6</c:v>
                </c:pt>
                <c:pt idx="927">
                  <c:v>1.5409645007337295E-6</c:v>
                </c:pt>
                <c:pt idx="928">
                  <c:v>1.4076373880916981E-6</c:v>
                </c:pt>
                <c:pt idx="929">
                  <c:v>1.2841856572123491E-6</c:v>
                </c:pt>
                <c:pt idx="930">
                  <c:v>1.170042061179574E-6</c:v>
                </c:pt>
                <c:pt idx="931">
                  <c:v>1.0646568218004535E-6</c:v>
                </c:pt>
                <c:pt idx="932">
                  <c:v>9.6749844619645947E-7</c:v>
                </c:pt>
                <c:pt idx="933">
                  <c:v>8.7805440395793782E-7</c:v>
                </c:pt>
                <c:pt idx="934">
                  <c:v>7.9583166739261911E-7</c:v>
                </c:pt>
                <c:pt idx="935">
                  <c:v>7.2035711840748108E-7</c:v>
                </c:pt>
                <c:pt idx="936">
                  <c:v>6.5117782632650191E-7</c:v>
                </c:pt>
                <c:pt idx="937">
                  <c:v>5.8786120143992349E-7</c:v>
                </c:pt>
                <c:pt idx="938">
                  <c:v>5.2999502927766754E-7</c:v>
                </c:pt>
                <c:pt idx="939">
                  <c:v>4.7718739047623724E-7</c:v>
                </c:pt>
                <c:pt idx="940">
                  <c:v>4.2906647063921915E-7</c:v>
                </c:pt>
                <c:pt idx="941">
                  <c:v>3.8528026375163556E-7</c:v>
                </c:pt>
                <c:pt idx="942">
                  <c:v>3.4549617147260055E-7</c:v>
                </c:pt>
                <c:pt idx="943">
                  <c:v>3.0940049897402072E-7</c:v>
                </c:pt>
                <c:pt idx="944">
                  <c:v>2.7669784589048891E-7</c:v>
                </c:pt>
                <c:pt idx="945">
                  <c:v>2.4711038837172631E-7</c:v>
                </c:pt>
                <c:pt idx="946">
                  <c:v>2.2037704515915846E-7</c:v>
                </c:pt>
                <c:pt idx="947">
                  <c:v>1.9625251701719389E-7</c:v>
                </c:pt>
                <c:pt idx="948">
                  <c:v>1.7450618471255193E-7</c:v>
                </c:pt>
                <c:pt idx="949">
                  <c:v>1.5492084602640486E-7</c:v>
                </c:pt>
                <c:pt idx="950">
                  <c:v>1.3729126697921958E-7</c:v>
                </c:pt>
                <c:pt idx="951">
                  <c:v>1.1625028473299777E-7</c:v>
                </c:pt>
                <c:pt idx="952">
                  <c:v>1.0299870662606496E-7</c:v>
                </c:pt>
                <c:pt idx="953">
                  <c:v>9.1128223191568064E-8</c:v>
                </c:pt>
                <c:pt idx="954">
                  <c:v>8.0511369054214159E-8</c:v>
                </c:pt>
                <c:pt idx="955">
                  <c:v>7.1030440819061315E-8</c:v>
                </c:pt>
                <c:pt idx="956">
                  <c:v>6.2576984227342227E-8</c:v>
                </c:pt>
                <c:pt idx="957">
                  <c:v>5.5051280277786299E-8</c:v>
                </c:pt>
                <c:pt idx="958">
                  <c:v>4.8361834562480176E-8</c:v>
                </c:pt>
                <c:pt idx="959">
                  <c:v>4.2424873493233976E-8</c:v>
                </c:pt>
                <c:pt idx="960">
                  <c:v>3.7163850564051508E-8</c:v>
                </c:pt>
                <c:pt idx="961">
                  <c:v>3.2508965306064929E-8</c:v>
                </c:pt>
                <c:pt idx="962">
                  <c:v>2.8396697141636812E-8</c:v>
                </c:pt>
                <c:pt idx="963">
                  <c:v>2.4769355932698937E-8</c:v>
                </c:pt>
                <c:pt idx="964">
                  <c:v>2.1574650643209825E-8</c:v>
                </c:pt>
                <c:pt idx="965">
                  <c:v>1.8765277195343759E-8</c:v>
                </c:pt>
                <c:pt idx="966">
                  <c:v>1.6298526292080098E-8</c:v>
                </c:pt>
                <c:pt idx="967">
                  <c:v>1.4135911703707238E-8</c:v>
                </c:pt>
                <c:pt idx="968">
                  <c:v>1.2242819270826145E-8</c:v>
                </c:pt>
                <c:pt idx="969">
                  <c:v>1.0588176660163695E-8</c:v>
                </c:pt>
                <c:pt idx="970">
                  <c:v>9.1441437203470551E-9</c:v>
                </c:pt>
                <c:pt idx="971">
                  <c:v>7.88582312116581E-9</c:v>
                </c:pt>
                <c:pt idx="972">
                  <c:v>6.7909908202181915E-9</c:v>
                </c:pt>
                <c:pt idx="973">
                  <c:v>5.8398457836283836E-9</c:v>
                </c:pt>
                <c:pt idx="974">
                  <c:v>5.0147782911856529E-9</c:v>
                </c:pt>
                <c:pt idx="975">
                  <c:v>4.3001560792220963E-9</c:v>
                </c:pt>
                <c:pt idx="976">
                  <c:v>3.6821275152665513E-9</c:v>
                </c:pt>
                <c:pt idx="977">
                  <c:v>3.1484409554197604E-9</c:v>
                </c:pt>
                <c:pt idx="978">
                  <c:v>2.6882794069358569E-9</c:v>
                </c:pt>
                <c:pt idx="979">
                  <c:v>2.2921096031055526E-9</c:v>
                </c:pt>
                <c:pt idx="980">
                  <c:v>1.9515445936609476E-9</c:v>
                </c:pt>
                <c:pt idx="981">
                  <c:v>1.6592189599981526E-9</c:v>
                </c:pt>
                <c:pt idx="982">
                  <c:v>1.4086757789852437E-9</c:v>
                </c:pt>
                <c:pt idx="983">
                  <c:v>1.1942644804289565E-9</c:v>
                </c:pt>
                <c:pt idx="984">
                  <c:v>1.0110487698552602E-9</c:v>
                </c:pt>
                <c:pt idx="985">
                  <c:v>8.5472381855731562E-10</c:v>
                </c:pt>
                <c:pt idx="986">
                  <c:v>7.2154195531980219E-10</c:v>
                </c:pt>
                <c:pt idx="987">
                  <c:v>6.0824612728261519E-10</c:v>
                </c:pt>
                <c:pt idx="988">
                  <c:v>5.1201042949966112E-10</c:v>
                </c:pt>
                <c:pt idx="989">
                  <c:v>4.3038703232112412E-10</c:v>
                </c:pt>
                <c:pt idx="990">
                  <c:v>3.6125886122082453E-10</c:v>
                </c:pt>
                <c:pt idx="991">
                  <c:v>3.0279740354502978E-10</c:v>
                </c:pt>
                <c:pt idx="992">
                  <c:v>2.5342502931589678E-10</c:v>
                </c:pt>
                <c:pt idx="993">
                  <c:v>2.1178121712279702E-10</c:v>
                </c:pt>
                <c:pt idx="994">
                  <c:v>1.766920697185541E-10</c:v>
                </c:pt>
                <c:pt idx="995">
                  <c:v>1.4714248564617323E-10</c:v>
                </c:pt>
                <c:pt idx="996">
                  <c:v>1.2225032149558889E-10</c:v>
                </c:pt>
                <c:pt idx="997">
                  <c:v>1.0124183267039615E-10</c:v>
                </c:pt>
                <c:pt idx="998">
                  <c:v>8.3427617271760824E-11</c:v>
                </c:pt>
                <c:pt idx="999">
                  <c:v>6.8178206322228766E-11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Scenario 2C - Carbon Risk</c:v>
                </c:pt>
              </c:strCache>
            </c:strRef>
          </c:tx>
          <c:marker>
            <c:symbol val="none"/>
          </c:marker>
          <c:xVal>
            <c:numRef>
              <c:f>Sheet1!$C$2:$C$1001</c:f>
              <c:numCache>
                <c:formatCode>_(* #,##0.00_);_(* \(#,##0.00\);_(* "-"??_);_(@_)</c:formatCode>
                <c:ptCount val="1000"/>
                <c:pt idx="0">
                  <c:v>-9.8193158557231808</c:v>
                </c:pt>
                <c:pt idx="1">
                  <c:v>-9.7419048952708227</c:v>
                </c:pt>
                <c:pt idx="2">
                  <c:v>-9.6644939348185002</c:v>
                </c:pt>
                <c:pt idx="3">
                  <c:v>-9.5870829743661705</c:v>
                </c:pt>
                <c:pt idx="4">
                  <c:v>-9.5096720139138196</c:v>
                </c:pt>
                <c:pt idx="5">
                  <c:v>-9.4322610534614739</c:v>
                </c:pt>
                <c:pt idx="6">
                  <c:v>-9.3548500930091549</c:v>
                </c:pt>
                <c:pt idx="7">
                  <c:v>-9.2774391325568004</c:v>
                </c:pt>
                <c:pt idx="8">
                  <c:v>-9.2000281721044459</c:v>
                </c:pt>
                <c:pt idx="9">
                  <c:v>-9.1226172116521198</c:v>
                </c:pt>
                <c:pt idx="10">
                  <c:v>-9.0452062511997795</c:v>
                </c:pt>
                <c:pt idx="11">
                  <c:v>-8.967795290747457</c:v>
                </c:pt>
                <c:pt idx="12">
                  <c:v>-8.8903843302951007</c:v>
                </c:pt>
                <c:pt idx="13">
                  <c:v>-8.8129733698427604</c:v>
                </c:pt>
                <c:pt idx="14">
                  <c:v>-8.7355624093904183</c:v>
                </c:pt>
                <c:pt idx="15">
                  <c:v>-8.6581514489380602</c:v>
                </c:pt>
                <c:pt idx="16">
                  <c:v>-8.5807404884857394</c:v>
                </c:pt>
                <c:pt idx="17">
                  <c:v>-8.5033295280333991</c:v>
                </c:pt>
                <c:pt idx="18">
                  <c:v>-8.4259185675810606</c:v>
                </c:pt>
                <c:pt idx="19">
                  <c:v>-8.3485076071287203</c:v>
                </c:pt>
                <c:pt idx="20">
                  <c:v>-8.27109664667638</c:v>
                </c:pt>
                <c:pt idx="21">
                  <c:v>-8.1936856862240397</c:v>
                </c:pt>
                <c:pt idx="22">
                  <c:v>-8.1162747257716763</c:v>
                </c:pt>
                <c:pt idx="23">
                  <c:v>-8.0388637653193271</c:v>
                </c:pt>
                <c:pt idx="24">
                  <c:v>-7.9614528048670099</c:v>
                </c:pt>
                <c:pt idx="25">
                  <c:v>-7.8840418444146714</c:v>
                </c:pt>
                <c:pt idx="26">
                  <c:v>-7.8066308839623382</c:v>
                </c:pt>
                <c:pt idx="27">
                  <c:v>-7.7292199235099899</c:v>
                </c:pt>
                <c:pt idx="28">
                  <c:v>-7.6518089630576496</c:v>
                </c:pt>
                <c:pt idx="29">
                  <c:v>-7.5743980026053102</c:v>
                </c:pt>
                <c:pt idx="30">
                  <c:v>-7.4969870421529698</c:v>
                </c:pt>
                <c:pt idx="31">
                  <c:v>-7.4195760817006402</c:v>
                </c:pt>
                <c:pt idx="32">
                  <c:v>-7.3421651212482875</c:v>
                </c:pt>
                <c:pt idx="33">
                  <c:v>-7.2647541607959365</c:v>
                </c:pt>
                <c:pt idx="34">
                  <c:v>-7.1873432003436104</c:v>
                </c:pt>
                <c:pt idx="35">
                  <c:v>-7.1099322398912665</c:v>
                </c:pt>
                <c:pt idx="36">
                  <c:v>-7.0325212794389245</c:v>
                </c:pt>
                <c:pt idx="37">
                  <c:v>-6.9551103189865815</c:v>
                </c:pt>
                <c:pt idx="38">
                  <c:v>-6.8776993585342501</c:v>
                </c:pt>
                <c:pt idx="39">
                  <c:v>-6.8002883980819098</c:v>
                </c:pt>
                <c:pt idx="40">
                  <c:v>-6.7228774376295695</c:v>
                </c:pt>
                <c:pt idx="41">
                  <c:v>-6.6454664771772265</c:v>
                </c:pt>
                <c:pt idx="42">
                  <c:v>-6.5680555167248826</c:v>
                </c:pt>
                <c:pt idx="43">
                  <c:v>-6.4906445562725485</c:v>
                </c:pt>
                <c:pt idx="44">
                  <c:v>-6.413233595820218</c:v>
                </c:pt>
                <c:pt idx="45">
                  <c:v>-6.3358226353678724</c:v>
                </c:pt>
                <c:pt idx="46">
                  <c:v>-6.2584116749155285</c:v>
                </c:pt>
                <c:pt idx="47">
                  <c:v>-6.1810007144631971</c:v>
                </c:pt>
                <c:pt idx="48">
                  <c:v>-6.1035897540108497</c:v>
                </c:pt>
                <c:pt idx="49">
                  <c:v>-6.0261787935585103</c:v>
                </c:pt>
                <c:pt idx="50">
                  <c:v>-5.9487678331061771</c:v>
                </c:pt>
                <c:pt idx="51">
                  <c:v>-5.8713568726538314</c:v>
                </c:pt>
                <c:pt idx="52">
                  <c:v>-5.7939459122014885</c:v>
                </c:pt>
                <c:pt idx="53">
                  <c:v>-5.7165349517491455</c:v>
                </c:pt>
                <c:pt idx="54">
                  <c:v>-5.6391239912968114</c:v>
                </c:pt>
                <c:pt idx="55">
                  <c:v>-5.5617130308444596</c:v>
                </c:pt>
                <c:pt idx="56">
                  <c:v>-5.4843020703921281</c:v>
                </c:pt>
                <c:pt idx="57">
                  <c:v>-5.4068911099397834</c:v>
                </c:pt>
                <c:pt idx="58">
                  <c:v>-5.3294801494874315</c:v>
                </c:pt>
                <c:pt idx="59">
                  <c:v>-5.2520691890351081</c:v>
                </c:pt>
                <c:pt idx="60">
                  <c:v>-5.1746582285827545</c:v>
                </c:pt>
                <c:pt idx="61">
                  <c:v>-5.0972472681304133</c:v>
                </c:pt>
                <c:pt idx="62">
                  <c:v>-5.0198363076780765</c:v>
                </c:pt>
                <c:pt idx="63">
                  <c:v>-4.9424253472257345</c:v>
                </c:pt>
                <c:pt idx="64">
                  <c:v>-4.8650143867733915</c:v>
                </c:pt>
                <c:pt idx="65">
                  <c:v>-4.7876034263210681</c:v>
                </c:pt>
                <c:pt idx="66">
                  <c:v>-4.7101924658687198</c:v>
                </c:pt>
                <c:pt idx="67">
                  <c:v>-4.6327815054163795</c:v>
                </c:pt>
                <c:pt idx="68">
                  <c:v>-4.55537054496404</c:v>
                </c:pt>
                <c:pt idx="69">
                  <c:v>-4.4779595845117024</c:v>
                </c:pt>
                <c:pt idx="70">
                  <c:v>-4.4005486240593692</c:v>
                </c:pt>
                <c:pt idx="71">
                  <c:v>-4.3231376636070085</c:v>
                </c:pt>
                <c:pt idx="72">
                  <c:v>-4.2457267031546921</c:v>
                </c:pt>
                <c:pt idx="73">
                  <c:v>-4.1683157427023385</c:v>
                </c:pt>
                <c:pt idx="74">
                  <c:v>-4.09090478225</c:v>
                </c:pt>
                <c:pt idx="75">
                  <c:v>-4.0134938217976597</c:v>
                </c:pt>
                <c:pt idx="76">
                  <c:v>-3.9360828613453198</c:v>
                </c:pt>
                <c:pt idx="77">
                  <c:v>-3.85867190089298</c:v>
                </c:pt>
                <c:pt idx="78">
                  <c:v>-3.7812609404406401</c:v>
                </c:pt>
                <c:pt idx="79">
                  <c:v>-3.7038499799882967</c:v>
                </c:pt>
                <c:pt idx="80">
                  <c:v>-3.6264390195359599</c:v>
                </c:pt>
                <c:pt idx="81">
                  <c:v>-3.5490280590836187</c:v>
                </c:pt>
                <c:pt idx="82">
                  <c:v>-3.4716170986312798</c:v>
                </c:pt>
                <c:pt idx="83">
                  <c:v>-3.3942061381789377</c:v>
                </c:pt>
                <c:pt idx="84">
                  <c:v>-3.3167951777265987</c:v>
                </c:pt>
                <c:pt idx="85">
                  <c:v>-3.2393842172742602</c:v>
                </c:pt>
                <c:pt idx="86">
                  <c:v>-3.1619732568219261</c:v>
                </c:pt>
                <c:pt idx="87">
                  <c:v>-3.08456229636958</c:v>
                </c:pt>
                <c:pt idx="88">
                  <c:v>-3.0071513359172299</c:v>
                </c:pt>
                <c:pt idx="89">
                  <c:v>-2.9297403754648861</c:v>
                </c:pt>
                <c:pt idx="90">
                  <c:v>-2.8523294150125467</c:v>
                </c:pt>
                <c:pt idx="91">
                  <c:v>-2.7749184545602077</c:v>
                </c:pt>
                <c:pt idx="92">
                  <c:v>-2.6975074941078701</c:v>
                </c:pt>
                <c:pt idx="93">
                  <c:v>-2.6200965336555302</c:v>
                </c:pt>
                <c:pt idx="94">
                  <c:v>-2.5426855732031832</c:v>
                </c:pt>
                <c:pt idx="95">
                  <c:v>-2.46527461275085</c:v>
                </c:pt>
                <c:pt idx="96">
                  <c:v>-2.3878636522985102</c:v>
                </c:pt>
                <c:pt idx="97">
                  <c:v>-2.3104526918461632</c:v>
                </c:pt>
                <c:pt idx="98">
                  <c:v>-2.23304173139383</c:v>
                </c:pt>
                <c:pt idx="99">
                  <c:v>-2.1556307709414946</c:v>
                </c:pt>
                <c:pt idx="100">
                  <c:v>-2.0782198104891467</c:v>
                </c:pt>
                <c:pt idx="101">
                  <c:v>-2.00080885003681</c:v>
                </c:pt>
                <c:pt idx="102">
                  <c:v>-1.9233978895844699</c:v>
                </c:pt>
                <c:pt idx="103">
                  <c:v>-1.84598692913213</c:v>
                </c:pt>
                <c:pt idx="104">
                  <c:v>-1.7685759686797917</c:v>
                </c:pt>
                <c:pt idx="105">
                  <c:v>-1.6911650082274499</c:v>
                </c:pt>
                <c:pt idx="106">
                  <c:v>-1.6137540477751098</c:v>
                </c:pt>
                <c:pt idx="107">
                  <c:v>-1.5363430873227699</c:v>
                </c:pt>
                <c:pt idx="108">
                  <c:v>-1.4589321268704301</c:v>
                </c:pt>
                <c:pt idx="109">
                  <c:v>-1.38152116641809</c:v>
                </c:pt>
                <c:pt idx="110">
                  <c:v>-1.3041102059657501</c:v>
                </c:pt>
                <c:pt idx="111">
                  <c:v>-1.2266992455134074</c:v>
                </c:pt>
                <c:pt idx="112">
                  <c:v>-1.1492882850610699</c:v>
                </c:pt>
                <c:pt idx="113">
                  <c:v>-1.0718773246087325</c:v>
                </c:pt>
                <c:pt idx="114">
                  <c:v>-0.99446636415638945</c:v>
                </c:pt>
                <c:pt idx="115">
                  <c:v>-0.91705540370405003</c:v>
                </c:pt>
                <c:pt idx="116">
                  <c:v>-0.83964444325171128</c:v>
                </c:pt>
                <c:pt idx="117">
                  <c:v>-0.76223348279936998</c:v>
                </c:pt>
                <c:pt idx="118">
                  <c:v>-0.68482252234702901</c:v>
                </c:pt>
                <c:pt idx="119">
                  <c:v>-0.60741156189468859</c:v>
                </c:pt>
                <c:pt idx="120">
                  <c:v>-0.53000060144234751</c:v>
                </c:pt>
                <c:pt idx="121">
                  <c:v>-0.45258964099000798</c:v>
                </c:pt>
                <c:pt idx="122">
                  <c:v>-0.37517868053766801</c:v>
                </c:pt>
                <c:pt idx="123">
                  <c:v>-0.29776772008532693</c:v>
                </c:pt>
                <c:pt idx="124">
                  <c:v>-0.22035675963298687</c:v>
                </c:pt>
                <c:pt idx="125">
                  <c:v>-0.14294579918064632</c:v>
                </c:pt>
                <c:pt idx="126">
                  <c:v>-6.5534838728306302E-2</c:v>
                </c:pt>
                <c:pt idx="127">
                  <c:v>1.1876121724034022E-2</c:v>
                </c:pt>
                <c:pt idx="128">
                  <c:v>8.9287082176374502E-2</c:v>
                </c:pt>
                <c:pt idx="129">
                  <c:v>0.16669804262871388</c:v>
                </c:pt>
                <c:pt idx="130">
                  <c:v>0.24410900308105499</c:v>
                </c:pt>
                <c:pt idx="131">
                  <c:v>0.32151996353339557</c:v>
                </c:pt>
                <c:pt idx="132">
                  <c:v>0.39893092398573676</c:v>
                </c:pt>
                <c:pt idx="133">
                  <c:v>0.47634188443807601</c:v>
                </c:pt>
                <c:pt idx="134">
                  <c:v>0.55375284489041599</c:v>
                </c:pt>
                <c:pt idx="135">
                  <c:v>0.63116380534275696</c:v>
                </c:pt>
                <c:pt idx="136">
                  <c:v>0.70857476579509659</c:v>
                </c:pt>
                <c:pt idx="137">
                  <c:v>0.78598572624743801</c:v>
                </c:pt>
                <c:pt idx="138">
                  <c:v>0.86339668669977965</c:v>
                </c:pt>
                <c:pt idx="139">
                  <c:v>0.94080764715211895</c:v>
                </c:pt>
                <c:pt idx="140">
                  <c:v>1.0182186076044482</c:v>
                </c:pt>
                <c:pt idx="141">
                  <c:v>1.0956295680568</c:v>
                </c:pt>
                <c:pt idx="142">
                  <c:v>1.1730405285091401</c:v>
                </c:pt>
                <c:pt idx="143">
                  <c:v>1.25045148896148</c:v>
                </c:pt>
                <c:pt idx="144">
                  <c:v>1.32786244941382</c:v>
                </c:pt>
                <c:pt idx="145">
                  <c:v>1.4052734098661599</c:v>
                </c:pt>
                <c:pt idx="146">
                  <c:v>1.4826843703185</c:v>
                </c:pt>
                <c:pt idx="147">
                  <c:v>1.5600953307708401</c:v>
                </c:pt>
                <c:pt idx="148">
                  <c:v>1.6375062912231781</c:v>
                </c:pt>
                <c:pt idx="149">
                  <c:v>1.71491725167552</c:v>
                </c:pt>
                <c:pt idx="150">
                  <c:v>1.7923282121278576</c:v>
                </c:pt>
                <c:pt idx="151">
                  <c:v>1.8697391725801982</c:v>
                </c:pt>
                <c:pt idx="152">
                  <c:v>1.9471501330325423</c:v>
                </c:pt>
                <c:pt idx="153">
                  <c:v>2.0245610934848797</c:v>
                </c:pt>
                <c:pt idx="154">
                  <c:v>2.10197205393722</c:v>
                </c:pt>
                <c:pt idx="155">
                  <c:v>2.1793830143895598</c:v>
                </c:pt>
                <c:pt idx="156">
                  <c:v>2.2567939748419001</c:v>
                </c:pt>
                <c:pt idx="157">
                  <c:v>2.3342049352942347</c:v>
                </c:pt>
                <c:pt idx="158">
                  <c:v>2.4116158957465768</c:v>
                </c:pt>
                <c:pt idx="159">
                  <c:v>2.4890268561989202</c:v>
                </c:pt>
                <c:pt idx="160">
                  <c:v>2.56643781665126</c:v>
                </c:pt>
                <c:pt idx="161">
                  <c:v>2.6438487771035999</c:v>
                </c:pt>
                <c:pt idx="162">
                  <c:v>2.7212597375559402</c:v>
                </c:pt>
                <c:pt idx="163">
                  <c:v>2.7986706980082787</c:v>
                </c:pt>
                <c:pt idx="164">
                  <c:v>2.8760816584606199</c:v>
                </c:pt>
                <c:pt idx="165">
                  <c:v>2.9534926189129602</c:v>
                </c:pt>
                <c:pt idx="166">
                  <c:v>3.0309035793653001</c:v>
                </c:pt>
                <c:pt idx="167">
                  <c:v>3.1083145398176435</c:v>
                </c:pt>
                <c:pt idx="168">
                  <c:v>3.1857255002699802</c:v>
                </c:pt>
                <c:pt idx="169">
                  <c:v>3.2631364607223281</c:v>
                </c:pt>
                <c:pt idx="170">
                  <c:v>3.3405474211746577</c:v>
                </c:pt>
                <c:pt idx="171">
                  <c:v>3.4179583816269998</c:v>
                </c:pt>
                <c:pt idx="172">
                  <c:v>3.4953693420793401</c:v>
                </c:pt>
                <c:pt idx="173">
                  <c:v>3.57278030253168</c:v>
                </c:pt>
                <c:pt idx="174">
                  <c:v>3.6501912629840381</c:v>
                </c:pt>
                <c:pt idx="175">
                  <c:v>3.7276022234363699</c:v>
                </c:pt>
                <c:pt idx="176">
                  <c:v>3.8050131838887027</c:v>
                </c:pt>
                <c:pt idx="177">
                  <c:v>3.8824241443410501</c:v>
                </c:pt>
                <c:pt idx="178">
                  <c:v>3.9598351047933855</c:v>
                </c:pt>
                <c:pt idx="179">
                  <c:v>4.0372460652457303</c:v>
                </c:pt>
                <c:pt idx="180">
                  <c:v>4.1146570256980697</c:v>
                </c:pt>
                <c:pt idx="181">
                  <c:v>4.1920679861504055</c:v>
                </c:pt>
                <c:pt idx="182">
                  <c:v>4.2694789466027485</c:v>
                </c:pt>
                <c:pt idx="183">
                  <c:v>4.3468899070550826</c:v>
                </c:pt>
                <c:pt idx="184">
                  <c:v>4.4243008675074185</c:v>
                </c:pt>
                <c:pt idx="185">
                  <c:v>4.5017118279597685</c:v>
                </c:pt>
                <c:pt idx="186">
                  <c:v>4.5791227884121231</c:v>
                </c:pt>
                <c:pt idx="187">
                  <c:v>4.6565337488644465</c:v>
                </c:pt>
                <c:pt idx="188">
                  <c:v>4.7339447093167895</c:v>
                </c:pt>
                <c:pt idx="189">
                  <c:v>4.8113556697691298</c:v>
                </c:pt>
                <c:pt idx="190">
                  <c:v>4.8887666302214701</c:v>
                </c:pt>
                <c:pt idx="191">
                  <c:v>4.9661775906738104</c:v>
                </c:pt>
                <c:pt idx="192">
                  <c:v>5.0435885511261445</c:v>
                </c:pt>
                <c:pt idx="193">
                  <c:v>5.1209995115784785</c:v>
                </c:pt>
                <c:pt idx="194">
                  <c:v>5.1984104720308295</c:v>
                </c:pt>
                <c:pt idx="195">
                  <c:v>5.2758214324831822</c:v>
                </c:pt>
                <c:pt idx="196">
                  <c:v>5.3532323929355101</c:v>
                </c:pt>
                <c:pt idx="197">
                  <c:v>5.4306433533878602</c:v>
                </c:pt>
                <c:pt idx="198">
                  <c:v>5.5080543138401898</c:v>
                </c:pt>
                <c:pt idx="199">
                  <c:v>5.5854652742925301</c:v>
                </c:pt>
                <c:pt idx="200">
                  <c:v>5.6628762347448696</c:v>
                </c:pt>
                <c:pt idx="201">
                  <c:v>5.7402871951972134</c:v>
                </c:pt>
                <c:pt idx="202">
                  <c:v>5.8176981556495502</c:v>
                </c:pt>
                <c:pt idx="203">
                  <c:v>5.8951091161018896</c:v>
                </c:pt>
                <c:pt idx="204">
                  <c:v>5.9725200765542299</c:v>
                </c:pt>
                <c:pt idx="205">
                  <c:v>6.0499310370065675</c:v>
                </c:pt>
                <c:pt idx="206">
                  <c:v>6.1273419974589016</c:v>
                </c:pt>
                <c:pt idx="207">
                  <c:v>6.2047529579112526</c:v>
                </c:pt>
                <c:pt idx="208">
                  <c:v>6.2821639183636071</c:v>
                </c:pt>
                <c:pt idx="209">
                  <c:v>6.3595748788159243</c:v>
                </c:pt>
                <c:pt idx="210">
                  <c:v>6.4369858392682726</c:v>
                </c:pt>
                <c:pt idx="211">
                  <c:v>6.514396799720628</c:v>
                </c:pt>
                <c:pt idx="212">
                  <c:v>6.5918077601729603</c:v>
                </c:pt>
                <c:pt idx="213">
                  <c:v>6.6692187206252926</c:v>
                </c:pt>
                <c:pt idx="214">
                  <c:v>6.7466296810776543</c:v>
                </c:pt>
                <c:pt idx="215">
                  <c:v>6.8240406415299715</c:v>
                </c:pt>
                <c:pt idx="216">
                  <c:v>6.9014516019823313</c:v>
                </c:pt>
                <c:pt idx="217">
                  <c:v>6.9788625624346743</c:v>
                </c:pt>
                <c:pt idx="218">
                  <c:v>7.0562735228870004</c:v>
                </c:pt>
                <c:pt idx="219">
                  <c:v>7.1336844833393434</c:v>
                </c:pt>
                <c:pt idx="220">
                  <c:v>7.2110954437916881</c:v>
                </c:pt>
                <c:pt idx="221">
                  <c:v>7.2885064042440302</c:v>
                </c:pt>
                <c:pt idx="222">
                  <c:v>7.3659173646963465</c:v>
                </c:pt>
                <c:pt idx="223">
                  <c:v>7.4433283251487081</c:v>
                </c:pt>
                <c:pt idx="224">
                  <c:v>7.5207392856010404</c:v>
                </c:pt>
                <c:pt idx="225">
                  <c:v>7.5981502460533745</c:v>
                </c:pt>
                <c:pt idx="226">
                  <c:v>7.6755612065057104</c:v>
                </c:pt>
                <c:pt idx="227">
                  <c:v>7.7529721669580516</c:v>
                </c:pt>
                <c:pt idx="228">
                  <c:v>7.8303831274103999</c:v>
                </c:pt>
                <c:pt idx="229">
                  <c:v>7.9077940878627402</c:v>
                </c:pt>
                <c:pt idx="230">
                  <c:v>7.9852050483150796</c:v>
                </c:pt>
                <c:pt idx="231">
                  <c:v>8.0626160087674421</c:v>
                </c:pt>
                <c:pt idx="232">
                  <c:v>8.1400269692197487</c:v>
                </c:pt>
                <c:pt idx="233">
                  <c:v>8.2174379296720996</c:v>
                </c:pt>
                <c:pt idx="234">
                  <c:v>8.2948488901244399</c:v>
                </c:pt>
                <c:pt idx="235">
                  <c:v>8.3722598505767962</c:v>
                </c:pt>
                <c:pt idx="236">
                  <c:v>8.4496708110291205</c:v>
                </c:pt>
                <c:pt idx="237">
                  <c:v>8.527081771481468</c:v>
                </c:pt>
                <c:pt idx="238">
                  <c:v>8.60449273193381</c:v>
                </c:pt>
                <c:pt idx="239">
                  <c:v>8.6819036923861486</c:v>
                </c:pt>
                <c:pt idx="240">
                  <c:v>8.7593146528384906</c:v>
                </c:pt>
                <c:pt idx="241">
                  <c:v>8.8367256132908185</c:v>
                </c:pt>
                <c:pt idx="242">
                  <c:v>8.9141365737431748</c:v>
                </c:pt>
                <c:pt idx="243">
                  <c:v>8.9915475341955098</c:v>
                </c:pt>
                <c:pt idx="244">
                  <c:v>9.0689584946478483</c:v>
                </c:pt>
                <c:pt idx="245">
                  <c:v>9.1463694551001691</c:v>
                </c:pt>
                <c:pt idx="246">
                  <c:v>9.2237804155525289</c:v>
                </c:pt>
                <c:pt idx="247">
                  <c:v>9.3011913760048692</c:v>
                </c:pt>
                <c:pt idx="248">
                  <c:v>9.3786023364572291</c:v>
                </c:pt>
                <c:pt idx="249">
                  <c:v>9.456013296909564</c:v>
                </c:pt>
                <c:pt idx="250">
                  <c:v>9.5334242573619061</c:v>
                </c:pt>
                <c:pt idx="251">
                  <c:v>9.6108352178142464</c:v>
                </c:pt>
                <c:pt idx="252">
                  <c:v>9.688246178266569</c:v>
                </c:pt>
                <c:pt idx="253">
                  <c:v>9.765657138718927</c:v>
                </c:pt>
                <c:pt idx="254">
                  <c:v>9.8430680991712496</c:v>
                </c:pt>
                <c:pt idx="255">
                  <c:v>9.9204790596236041</c:v>
                </c:pt>
                <c:pt idx="256">
                  <c:v>9.9978900200759302</c:v>
                </c:pt>
                <c:pt idx="257">
                  <c:v>10.075300980528199</c:v>
                </c:pt>
                <c:pt idx="258">
                  <c:v>10.1527119409806</c:v>
                </c:pt>
                <c:pt idx="259">
                  <c:v>10.230122901432875</c:v>
                </c:pt>
                <c:pt idx="260">
                  <c:v>10.307533861885318</c:v>
                </c:pt>
                <c:pt idx="261">
                  <c:v>10.384944822337614</c:v>
                </c:pt>
                <c:pt idx="262">
                  <c:v>10.462355782789899</c:v>
                </c:pt>
                <c:pt idx="263">
                  <c:v>10.5397667432423</c:v>
                </c:pt>
                <c:pt idx="264">
                  <c:v>10.617177703694569</c:v>
                </c:pt>
                <c:pt idx="265">
                  <c:v>10.694588664147</c:v>
                </c:pt>
                <c:pt idx="266">
                  <c:v>10.771999624599299</c:v>
                </c:pt>
                <c:pt idx="267">
                  <c:v>10.849410585051602</c:v>
                </c:pt>
                <c:pt idx="268">
                  <c:v>10.926821545504</c:v>
                </c:pt>
                <c:pt idx="269">
                  <c:v>11.004232505956304</c:v>
                </c:pt>
                <c:pt idx="270">
                  <c:v>11.0816434664087</c:v>
                </c:pt>
                <c:pt idx="271">
                  <c:v>11.159054426861006</c:v>
                </c:pt>
                <c:pt idx="272">
                  <c:v>11.236465387313299</c:v>
                </c:pt>
                <c:pt idx="273">
                  <c:v>11.313876347765706</c:v>
                </c:pt>
                <c:pt idx="274">
                  <c:v>11.391287308218002</c:v>
                </c:pt>
                <c:pt idx="275">
                  <c:v>11.4686982686704</c:v>
                </c:pt>
                <c:pt idx="276">
                  <c:v>11.546109229122704</c:v>
                </c:pt>
                <c:pt idx="277">
                  <c:v>11.623520189574998</c:v>
                </c:pt>
                <c:pt idx="278">
                  <c:v>11.700931150027399</c:v>
                </c:pt>
                <c:pt idx="279">
                  <c:v>11.778342110479699</c:v>
                </c:pt>
                <c:pt idx="280">
                  <c:v>11.855753070932106</c:v>
                </c:pt>
                <c:pt idx="281">
                  <c:v>11.933164031384402</c:v>
                </c:pt>
                <c:pt idx="282">
                  <c:v>12.0105749918367</c:v>
                </c:pt>
                <c:pt idx="283">
                  <c:v>12.087985952289102</c:v>
                </c:pt>
                <c:pt idx="284">
                  <c:v>12.165396912741416</c:v>
                </c:pt>
                <c:pt idx="285">
                  <c:v>12.242807873193801</c:v>
                </c:pt>
                <c:pt idx="286">
                  <c:v>12.3202188336461</c:v>
                </c:pt>
                <c:pt idx="287">
                  <c:v>12.3976297940984</c:v>
                </c:pt>
                <c:pt idx="288">
                  <c:v>12.4750407545508</c:v>
                </c:pt>
                <c:pt idx="289">
                  <c:v>12.552451715003116</c:v>
                </c:pt>
                <c:pt idx="290">
                  <c:v>12.629862675455501</c:v>
                </c:pt>
                <c:pt idx="291">
                  <c:v>12.707273635907798</c:v>
                </c:pt>
                <c:pt idx="292">
                  <c:v>12.784684596360114</c:v>
                </c:pt>
                <c:pt idx="293">
                  <c:v>12.862095556812516</c:v>
                </c:pt>
                <c:pt idx="294">
                  <c:v>12.939506517264826</c:v>
                </c:pt>
                <c:pt idx="295">
                  <c:v>13.0169174777172</c:v>
                </c:pt>
                <c:pt idx="296">
                  <c:v>13.094328438169498</c:v>
                </c:pt>
                <c:pt idx="297">
                  <c:v>13.171739398621806</c:v>
                </c:pt>
                <c:pt idx="298">
                  <c:v>13.2491503590742</c:v>
                </c:pt>
                <c:pt idx="299">
                  <c:v>13.326561319526506</c:v>
                </c:pt>
                <c:pt idx="300">
                  <c:v>13.403972279978916</c:v>
                </c:pt>
                <c:pt idx="301">
                  <c:v>13.4813832404312</c:v>
                </c:pt>
                <c:pt idx="302">
                  <c:v>13.558794200883504</c:v>
                </c:pt>
                <c:pt idx="303">
                  <c:v>13.636205161335878</c:v>
                </c:pt>
                <c:pt idx="304">
                  <c:v>13.713616121788204</c:v>
                </c:pt>
                <c:pt idx="305">
                  <c:v>13.791027082240578</c:v>
                </c:pt>
                <c:pt idx="306">
                  <c:v>13.868438042692899</c:v>
                </c:pt>
                <c:pt idx="307">
                  <c:v>13.945849003145222</c:v>
                </c:pt>
                <c:pt idx="308">
                  <c:v>14.023259963597598</c:v>
                </c:pt>
                <c:pt idx="309">
                  <c:v>14.100670924049902</c:v>
                </c:pt>
                <c:pt idx="310">
                  <c:v>14.1780818845023</c:v>
                </c:pt>
                <c:pt idx="311">
                  <c:v>14.255492844954624</c:v>
                </c:pt>
                <c:pt idx="312">
                  <c:v>14.332903805406916</c:v>
                </c:pt>
                <c:pt idx="313">
                  <c:v>14.410314765859299</c:v>
                </c:pt>
                <c:pt idx="314">
                  <c:v>14.487725726311586</c:v>
                </c:pt>
                <c:pt idx="315">
                  <c:v>14.565136686764024</c:v>
                </c:pt>
                <c:pt idx="316">
                  <c:v>14.642547647216302</c:v>
                </c:pt>
                <c:pt idx="317">
                  <c:v>14.7199586076686</c:v>
                </c:pt>
                <c:pt idx="318">
                  <c:v>14.797369568121001</c:v>
                </c:pt>
                <c:pt idx="319">
                  <c:v>14.874780528573316</c:v>
                </c:pt>
                <c:pt idx="320">
                  <c:v>14.952191489025704</c:v>
                </c:pt>
                <c:pt idx="321">
                  <c:v>15.029602449478</c:v>
                </c:pt>
                <c:pt idx="322">
                  <c:v>15.107013409930385</c:v>
                </c:pt>
                <c:pt idx="323">
                  <c:v>15.1844243703827</c:v>
                </c:pt>
                <c:pt idx="324">
                  <c:v>15.261835330835</c:v>
                </c:pt>
                <c:pt idx="325">
                  <c:v>15.339246291287424</c:v>
                </c:pt>
                <c:pt idx="326">
                  <c:v>15.416657251739716</c:v>
                </c:pt>
                <c:pt idx="327">
                  <c:v>15.494068212192101</c:v>
                </c:pt>
                <c:pt idx="328">
                  <c:v>15.5714791726444</c:v>
                </c:pt>
                <c:pt idx="329">
                  <c:v>15.648890133096698</c:v>
                </c:pt>
                <c:pt idx="330">
                  <c:v>15.726301093549099</c:v>
                </c:pt>
                <c:pt idx="331">
                  <c:v>15.803712054001414</c:v>
                </c:pt>
                <c:pt idx="332">
                  <c:v>15.881123014453799</c:v>
                </c:pt>
                <c:pt idx="333">
                  <c:v>15.958533974906116</c:v>
                </c:pt>
                <c:pt idx="334">
                  <c:v>16.035944935358401</c:v>
                </c:pt>
                <c:pt idx="335">
                  <c:v>16.113355895810841</c:v>
                </c:pt>
                <c:pt idx="336">
                  <c:v>16.190766856263089</c:v>
                </c:pt>
                <c:pt idx="337">
                  <c:v>16.268177816715486</c:v>
                </c:pt>
                <c:pt idx="338">
                  <c:v>16.345588777167766</c:v>
                </c:pt>
                <c:pt idx="339">
                  <c:v>16.422999737620071</c:v>
                </c:pt>
                <c:pt idx="340">
                  <c:v>16.5004106980725</c:v>
                </c:pt>
                <c:pt idx="341">
                  <c:v>16.577821658524801</c:v>
                </c:pt>
                <c:pt idx="342">
                  <c:v>16.655232618977166</c:v>
                </c:pt>
                <c:pt idx="343">
                  <c:v>16.732643579429443</c:v>
                </c:pt>
                <c:pt idx="344">
                  <c:v>16.810054539881801</c:v>
                </c:pt>
                <c:pt idx="345">
                  <c:v>16.887465500334187</c:v>
                </c:pt>
                <c:pt idx="346">
                  <c:v>16.964876460786527</c:v>
                </c:pt>
                <c:pt idx="347">
                  <c:v>17.0422874212389</c:v>
                </c:pt>
                <c:pt idx="348">
                  <c:v>17.119698381691201</c:v>
                </c:pt>
                <c:pt idx="349">
                  <c:v>17.197109342143499</c:v>
                </c:pt>
                <c:pt idx="350">
                  <c:v>17.274520302595889</c:v>
                </c:pt>
                <c:pt idx="351">
                  <c:v>17.351931263048236</c:v>
                </c:pt>
                <c:pt idx="352">
                  <c:v>17.429342223500566</c:v>
                </c:pt>
                <c:pt idx="353">
                  <c:v>17.506753183952899</c:v>
                </c:pt>
                <c:pt idx="354">
                  <c:v>17.5841641444052</c:v>
                </c:pt>
                <c:pt idx="355">
                  <c:v>17.66157510485764</c:v>
                </c:pt>
                <c:pt idx="356">
                  <c:v>17.738986065309899</c:v>
                </c:pt>
                <c:pt idx="357">
                  <c:v>17.816397025762299</c:v>
                </c:pt>
                <c:pt idx="358">
                  <c:v>17.893807986214636</c:v>
                </c:pt>
                <c:pt idx="359">
                  <c:v>17.971218946666902</c:v>
                </c:pt>
                <c:pt idx="360">
                  <c:v>18.048629907119242</c:v>
                </c:pt>
                <c:pt idx="361">
                  <c:v>18.126040867571589</c:v>
                </c:pt>
                <c:pt idx="362">
                  <c:v>18.203451828024001</c:v>
                </c:pt>
                <c:pt idx="363">
                  <c:v>18.280862788476288</c:v>
                </c:pt>
                <c:pt idx="364">
                  <c:v>18.3582737489286</c:v>
                </c:pt>
                <c:pt idx="365">
                  <c:v>18.435684709380986</c:v>
                </c:pt>
                <c:pt idx="366">
                  <c:v>18.513095669833305</c:v>
                </c:pt>
                <c:pt idx="367">
                  <c:v>18.590506630285667</c:v>
                </c:pt>
                <c:pt idx="368">
                  <c:v>18.667917590738</c:v>
                </c:pt>
                <c:pt idx="369">
                  <c:v>18.745328551190266</c:v>
                </c:pt>
                <c:pt idx="370">
                  <c:v>18.822739511642663</c:v>
                </c:pt>
                <c:pt idx="371">
                  <c:v>18.900150472095</c:v>
                </c:pt>
                <c:pt idx="372">
                  <c:v>18.9775614325474</c:v>
                </c:pt>
                <c:pt idx="373">
                  <c:v>19.054972392999701</c:v>
                </c:pt>
                <c:pt idx="374">
                  <c:v>19.132383353451999</c:v>
                </c:pt>
                <c:pt idx="375">
                  <c:v>19.2097943139044</c:v>
                </c:pt>
                <c:pt idx="376">
                  <c:v>19.287205274356687</c:v>
                </c:pt>
                <c:pt idx="377">
                  <c:v>19.364616234809066</c:v>
                </c:pt>
                <c:pt idx="378">
                  <c:v>19.442027195261343</c:v>
                </c:pt>
                <c:pt idx="379">
                  <c:v>19.519438155713701</c:v>
                </c:pt>
                <c:pt idx="380">
                  <c:v>19.596849116166087</c:v>
                </c:pt>
                <c:pt idx="381">
                  <c:v>19.674260076618442</c:v>
                </c:pt>
                <c:pt idx="382">
                  <c:v>19.7516710370708</c:v>
                </c:pt>
                <c:pt idx="383">
                  <c:v>19.829081997523087</c:v>
                </c:pt>
                <c:pt idx="384">
                  <c:v>19.906492957975466</c:v>
                </c:pt>
                <c:pt idx="385">
                  <c:v>19.983903918427789</c:v>
                </c:pt>
                <c:pt idx="386">
                  <c:v>20.061314878880086</c:v>
                </c:pt>
                <c:pt idx="387">
                  <c:v>20.138725839332487</c:v>
                </c:pt>
                <c:pt idx="388">
                  <c:v>20.216136799784799</c:v>
                </c:pt>
                <c:pt idx="389">
                  <c:v>20.293547760237189</c:v>
                </c:pt>
                <c:pt idx="390">
                  <c:v>20.370958720689561</c:v>
                </c:pt>
                <c:pt idx="391">
                  <c:v>20.448369681141735</c:v>
                </c:pt>
                <c:pt idx="392">
                  <c:v>20.525780641594189</c:v>
                </c:pt>
                <c:pt idx="393">
                  <c:v>20.603191602046536</c:v>
                </c:pt>
                <c:pt idx="394">
                  <c:v>20.680602562498887</c:v>
                </c:pt>
                <c:pt idx="395">
                  <c:v>20.758013522951167</c:v>
                </c:pt>
                <c:pt idx="396">
                  <c:v>20.8354244834035</c:v>
                </c:pt>
                <c:pt idx="397">
                  <c:v>20.912835443855901</c:v>
                </c:pt>
                <c:pt idx="398">
                  <c:v>20.990246404308163</c:v>
                </c:pt>
                <c:pt idx="399">
                  <c:v>21.067657364760599</c:v>
                </c:pt>
                <c:pt idx="400">
                  <c:v>21.145068325212936</c:v>
                </c:pt>
                <c:pt idx="401">
                  <c:v>21.222479285665134</c:v>
                </c:pt>
                <c:pt idx="402">
                  <c:v>21.299890246117599</c:v>
                </c:pt>
                <c:pt idx="403">
                  <c:v>21.377301206569889</c:v>
                </c:pt>
                <c:pt idx="404">
                  <c:v>21.454712167022286</c:v>
                </c:pt>
                <c:pt idx="405">
                  <c:v>21.532123127474598</c:v>
                </c:pt>
                <c:pt idx="406">
                  <c:v>21.609534087926889</c:v>
                </c:pt>
                <c:pt idx="407">
                  <c:v>21.686945048379286</c:v>
                </c:pt>
                <c:pt idx="408">
                  <c:v>21.764356008831587</c:v>
                </c:pt>
                <c:pt idx="409">
                  <c:v>21.841766969283999</c:v>
                </c:pt>
                <c:pt idx="410">
                  <c:v>21.9191779297363</c:v>
                </c:pt>
                <c:pt idx="411">
                  <c:v>21.996588890188587</c:v>
                </c:pt>
                <c:pt idx="412">
                  <c:v>22.073999850640988</c:v>
                </c:pt>
                <c:pt idx="413">
                  <c:v>22.151410811093299</c:v>
                </c:pt>
                <c:pt idx="414">
                  <c:v>22.228821771545686</c:v>
                </c:pt>
                <c:pt idx="415">
                  <c:v>22.306232731997966</c:v>
                </c:pt>
                <c:pt idx="416">
                  <c:v>22.383643692450271</c:v>
                </c:pt>
                <c:pt idx="417">
                  <c:v>22.4610546529027</c:v>
                </c:pt>
                <c:pt idx="418">
                  <c:v>22.538465613355001</c:v>
                </c:pt>
                <c:pt idx="419">
                  <c:v>22.615876573807405</c:v>
                </c:pt>
                <c:pt idx="420">
                  <c:v>22.693287534259699</c:v>
                </c:pt>
                <c:pt idx="421">
                  <c:v>22.770698494712001</c:v>
                </c:pt>
                <c:pt idx="422">
                  <c:v>22.848109455164366</c:v>
                </c:pt>
                <c:pt idx="423">
                  <c:v>22.925520415616699</c:v>
                </c:pt>
                <c:pt idx="424">
                  <c:v>23.002931376069089</c:v>
                </c:pt>
                <c:pt idx="425">
                  <c:v>23.080342336521301</c:v>
                </c:pt>
                <c:pt idx="426">
                  <c:v>23.157753296973699</c:v>
                </c:pt>
                <c:pt idx="427">
                  <c:v>23.235164257426099</c:v>
                </c:pt>
                <c:pt idx="428">
                  <c:v>23.312575217878436</c:v>
                </c:pt>
                <c:pt idx="429">
                  <c:v>23.389986178330787</c:v>
                </c:pt>
                <c:pt idx="430">
                  <c:v>23.467397138783067</c:v>
                </c:pt>
                <c:pt idx="431">
                  <c:v>23.544808099235429</c:v>
                </c:pt>
                <c:pt idx="432">
                  <c:v>23.622219059687787</c:v>
                </c:pt>
                <c:pt idx="433">
                  <c:v>23.699630020140088</c:v>
                </c:pt>
                <c:pt idx="434">
                  <c:v>23.777040980592499</c:v>
                </c:pt>
                <c:pt idx="435">
                  <c:v>23.854451941044836</c:v>
                </c:pt>
                <c:pt idx="436">
                  <c:v>23.931862901497105</c:v>
                </c:pt>
                <c:pt idx="437">
                  <c:v>24.009273861949499</c:v>
                </c:pt>
                <c:pt idx="438">
                  <c:v>24.086684822401789</c:v>
                </c:pt>
                <c:pt idx="439">
                  <c:v>24.164095782854236</c:v>
                </c:pt>
                <c:pt idx="440">
                  <c:v>24.241506743306488</c:v>
                </c:pt>
                <c:pt idx="441">
                  <c:v>24.318917703758828</c:v>
                </c:pt>
                <c:pt idx="442">
                  <c:v>24.3963286642112</c:v>
                </c:pt>
                <c:pt idx="443">
                  <c:v>24.473739624663466</c:v>
                </c:pt>
                <c:pt idx="444">
                  <c:v>24.551150585115899</c:v>
                </c:pt>
                <c:pt idx="445">
                  <c:v>24.628561545568189</c:v>
                </c:pt>
                <c:pt idx="446">
                  <c:v>24.705972506020487</c:v>
                </c:pt>
                <c:pt idx="447">
                  <c:v>24.783383466472888</c:v>
                </c:pt>
                <c:pt idx="448">
                  <c:v>24.860794426925189</c:v>
                </c:pt>
                <c:pt idx="449">
                  <c:v>24.938205387377586</c:v>
                </c:pt>
                <c:pt idx="450">
                  <c:v>25.015616347829866</c:v>
                </c:pt>
                <c:pt idx="451">
                  <c:v>25.093027308282299</c:v>
                </c:pt>
                <c:pt idx="452">
                  <c:v>25.1704382687346</c:v>
                </c:pt>
                <c:pt idx="453">
                  <c:v>25.247849229186887</c:v>
                </c:pt>
                <c:pt idx="454">
                  <c:v>25.325260189639302</c:v>
                </c:pt>
                <c:pt idx="455">
                  <c:v>25.402671150091599</c:v>
                </c:pt>
                <c:pt idx="456">
                  <c:v>25.480082110543961</c:v>
                </c:pt>
                <c:pt idx="457">
                  <c:v>25.557493070996287</c:v>
                </c:pt>
                <c:pt idx="458">
                  <c:v>25.634904031448649</c:v>
                </c:pt>
                <c:pt idx="459">
                  <c:v>25.712314991900989</c:v>
                </c:pt>
                <c:pt idx="460">
                  <c:v>25.789725952353265</c:v>
                </c:pt>
                <c:pt idx="461">
                  <c:v>25.867136912805702</c:v>
                </c:pt>
                <c:pt idx="462">
                  <c:v>25.944547873257942</c:v>
                </c:pt>
                <c:pt idx="463">
                  <c:v>26.0219588337103</c:v>
                </c:pt>
                <c:pt idx="464">
                  <c:v>26.099369794162687</c:v>
                </c:pt>
                <c:pt idx="465">
                  <c:v>26.176780754615027</c:v>
                </c:pt>
                <c:pt idx="466">
                  <c:v>26.254191715067428</c:v>
                </c:pt>
                <c:pt idx="467">
                  <c:v>26.331602675519687</c:v>
                </c:pt>
                <c:pt idx="468">
                  <c:v>26.409013635971935</c:v>
                </c:pt>
                <c:pt idx="469">
                  <c:v>26.486424596424342</c:v>
                </c:pt>
                <c:pt idx="470">
                  <c:v>26.5638355568767</c:v>
                </c:pt>
                <c:pt idx="471">
                  <c:v>26.641246517329066</c:v>
                </c:pt>
                <c:pt idx="472">
                  <c:v>26.718657477781367</c:v>
                </c:pt>
                <c:pt idx="473">
                  <c:v>26.7960684382337</c:v>
                </c:pt>
                <c:pt idx="474">
                  <c:v>26.873479398686101</c:v>
                </c:pt>
                <c:pt idx="475">
                  <c:v>26.950890359138388</c:v>
                </c:pt>
                <c:pt idx="476">
                  <c:v>27.028301319590799</c:v>
                </c:pt>
                <c:pt idx="477">
                  <c:v>27.105712280043054</c:v>
                </c:pt>
                <c:pt idx="478">
                  <c:v>27.183123240495402</c:v>
                </c:pt>
                <c:pt idx="479">
                  <c:v>27.260534200947742</c:v>
                </c:pt>
                <c:pt idx="480">
                  <c:v>27.337945161400153</c:v>
                </c:pt>
                <c:pt idx="481">
                  <c:v>27.415356121852536</c:v>
                </c:pt>
                <c:pt idx="482">
                  <c:v>27.492767082304763</c:v>
                </c:pt>
                <c:pt idx="483">
                  <c:v>27.570178042757099</c:v>
                </c:pt>
                <c:pt idx="484">
                  <c:v>27.6475890032095</c:v>
                </c:pt>
                <c:pt idx="485">
                  <c:v>27.724999963661787</c:v>
                </c:pt>
                <c:pt idx="486">
                  <c:v>27.802410924114199</c:v>
                </c:pt>
                <c:pt idx="487">
                  <c:v>27.8798218845665</c:v>
                </c:pt>
                <c:pt idx="488">
                  <c:v>27.957232845018787</c:v>
                </c:pt>
                <c:pt idx="489">
                  <c:v>28.034643805471166</c:v>
                </c:pt>
                <c:pt idx="490">
                  <c:v>28.112054765923528</c:v>
                </c:pt>
                <c:pt idx="491">
                  <c:v>28.1894657263759</c:v>
                </c:pt>
                <c:pt idx="492">
                  <c:v>28.266876686828187</c:v>
                </c:pt>
                <c:pt idx="493">
                  <c:v>28.344287647280527</c:v>
                </c:pt>
                <c:pt idx="494">
                  <c:v>28.421698607732889</c:v>
                </c:pt>
                <c:pt idx="495">
                  <c:v>28.499109568185165</c:v>
                </c:pt>
                <c:pt idx="496">
                  <c:v>28.576520528637602</c:v>
                </c:pt>
                <c:pt idx="497">
                  <c:v>28.653931489089928</c:v>
                </c:pt>
                <c:pt idx="498">
                  <c:v>28.731342449542186</c:v>
                </c:pt>
                <c:pt idx="499">
                  <c:v>28.808753409994601</c:v>
                </c:pt>
                <c:pt idx="500">
                  <c:v>28.886164370446899</c:v>
                </c:pt>
                <c:pt idx="501">
                  <c:v>28.963575330899289</c:v>
                </c:pt>
                <c:pt idx="502">
                  <c:v>29.040986291351587</c:v>
                </c:pt>
                <c:pt idx="503">
                  <c:v>29.118397251803888</c:v>
                </c:pt>
                <c:pt idx="504">
                  <c:v>29.195808212256328</c:v>
                </c:pt>
                <c:pt idx="505">
                  <c:v>29.273219172708586</c:v>
                </c:pt>
                <c:pt idx="506">
                  <c:v>29.350630133160966</c:v>
                </c:pt>
                <c:pt idx="507">
                  <c:v>29.428041093613267</c:v>
                </c:pt>
                <c:pt idx="508">
                  <c:v>29.505452054065589</c:v>
                </c:pt>
                <c:pt idx="509">
                  <c:v>29.582863014518001</c:v>
                </c:pt>
                <c:pt idx="510">
                  <c:v>29.660273974970263</c:v>
                </c:pt>
                <c:pt idx="511">
                  <c:v>29.737684935422699</c:v>
                </c:pt>
                <c:pt idx="512">
                  <c:v>29.815095895875</c:v>
                </c:pt>
                <c:pt idx="513">
                  <c:v>29.892506856327234</c:v>
                </c:pt>
                <c:pt idx="514">
                  <c:v>29.969917816779667</c:v>
                </c:pt>
                <c:pt idx="515">
                  <c:v>30.047328777232</c:v>
                </c:pt>
                <c:pt idx="516">
                  <c:v>30.124739737684401</c:v>
                </c:pt>
                <c:pt idx="517">
                  <c:v>30.202150698136688</c:v>
                </c:pt>
                <c:pt idx="518">
                  <c:v>30.279561658589099</c:v>
                </c:pt>
                <c:pt idx="519">
                  <c:v>30.356972619041436</c:v>
                </c:pt>
                <c:pt idx="520">
                  <c:v>30.434383579493687</c:v>
                </c:pt>
                <c:pt idx="521">
                  <c:v>30.511794539946099</c:v>
                </c:pt>
                <c:pt idx="522">
                  <c:v>30.5892055003984</c:v>
                </c:pt>
                <c:pt idx="523">
                  <c:v>30.666616460850801</c:v>
                </c:pt>
                <c:pt idx="524">
                  <c:v>30.744027421303102</c:v>
                </c:pt>
                <c:pt idx="525">
                  <c:v>30.821438381755389</c:v>
                </c:pt>
                <c:pt idx="526">
                  <c:v>30.898849342207789</c:v>
                </c:pt>
                <c:pt idx="527">
                  <c:v>30.976260302660087</c:v>
                </c:pt>
                <c:pt idx="528">
                  <c:v>31.053671263112498</c:v>
                </c:pt>
                <c:pt idx="529">
                  <c:v>31.1310822235648</c:v>
                </c:pt>
                <c:pt idx="530">
                  <c:v>31.208493184017087</c:v>
                </c:pt>
                <c:pt idx="531">
                  <c:v>31.285904144469502</c:v>
                </c:pt>
                <c:pt idx="532">
                  <c:v>31.363315104921789</c:v>
                </c:pt>
                <c:pt idx="533">
                  <c:v>31.440726065374154</c:v>
                </c:pt>
                <c:pt idx="534">
                  <c:v>31.518137025826501</c:v>
                </c:pt>
                <c:pt idx="535">
                  <c:v>31.595547986278767</c:v>
                </c:pt>
                <c:pt idx="536">
                  <c:v>31.6729589467312</c:v>
                </c:pt>
                <c:pt idx="537">
                  <c:v>31.750369907183487</c:v>
                </c:pt>
                <c:pt idx="538">
                  <c:v>31.827780867635902</c:v>
                </c:pt>
                <c:pt idx="539">
                  <c:v>31.905191828088199</c:v>
                </c:pt>
                <c:pt idx="540">
                  <c:v>31.982602788540461</c:v>
                </c:pt>
                <c:pt idx="541">
                  <c:v>32.060013748992965</c:v>
                </c:pt>
                <c:pt idx="542">
                  <c:v>32.137424709445135</c:v>
                </c:pt>
                <c:pt idx="543">
                  <c:v>32.214835669897504</c:v>
                </c:pt>
                <c:pt idx="544">
                  <c:v>32.292246630349958</c:v>
                </c:pt>
                <c:pt idx="545">
                  <c:v>32.369657590802134</c:v>
                </c:pt>
                <c:pt idx="546">
                  <c:v>32.447068551254439</c:v>
                </c:pt>
                <c:pt idx="547">
                  <c:v>32.524479511706843</c:v>
                </c:pt>
                <c:pt idx="548">
                  <c:v>32.601890472159297</c:v>
                </c:pt>
                <c:pt idx="549">
                  <c:v>32.679301432611595</c:v>
                </c:pt>
                <c:pt idx="550">
                  <c:v>32.756712393063957</c:v>
                </c:pt>
                <c:pt idx="551">
                  <c:v>32.834123353516219</c:v>
                </c:pt>
                <c:pt idx="552">
                  <c:v>32.911534313968595</c:v>
                </c:pt>
                <c:pt idx="553">
                  <c:v>32.988945274421013</c:v>
                </c:pt>
                <c:pt idx="554">
                  <c:v>33.066356234873375</c:v>
                </c:pt>
                <c:pt idx="555">
                  <c:v>33.143767195325594</c:v>
                </c:pt>
                <c:pt idx="556">
                  <c:v>33.221178155778013</c:v>
                </c:pt>
                <c:pt idx="557">
                  <c:v>33.298589116230303</c:v>
                </c:pt>
                <c:pt idx="558">
                  <c:v>33.376000076682594</c:v>
                </c:pt>
                <c:pt idx="559">
                  <c:v>33.453411037134998</c:v>
                </c:pt>
                <c:pt idx="560">
                  <c:v>33.530821997587296</c:v>
                </c:pt>
                <c:pt idx="561">
                  <c:v>33.608232958039814</c:v>
                </c:pt>
                <c:pt idx="562">
                  <c:v>33.685643918492005</c:v>
                </c:pt>
                <c:pt idx="563">
                  <c:v>33.763054878944402</c:v>
                </c:pt>
                <c:pt idx="564">
                  <c:v>33.840465839396593</c:v>
                </c:pt>
                <c:pt idx="565">
                  <c:v>33.917876799848919</c:v>
                </c:pt>
                <c:pt idx="566">
                  <c:v>33.995287760301395</c:v>
                </c:pt>
                <c:pt idx="567">
                  <c:v>34.072698720753699</c:v>
                </c:pt>
                <c:pt idx="568">
                  <c:v>34.150109681206018</c:v>
                </c:pt>
                <c:pt idx="569">
                  <c:v>34.227520641658401</c:v>
                </c:pt>
                <c:pt idx="570">
                  <c:v>34.304931602110635</c:v>
                </c:pt>
                <c:pt idx="571">
                  <c:v>34.382342562563096</c:v>
                </c:pt>
                <c:pt idx="572">
                  <c:v>34.459753523015394</c:v>
                </c:pt>
                <c:pt idx="573">
                  <c:v>34.537164483467734</c:v>
                </c:pt>
                <c:pt idx="574">
                  <c:v>34.614575443920103</c:v>
                </c:pt>
                <c:pt idx="575">
                  <c:v>34.691986404372344</c:v>
                </c:pt>
                <c:pt idx="576">
                  <c:v>34.76939736482489</c:v>
                </c:pt>
                <c:pt idx="577">
                  <c:v>34.846808325277095</c:v>
                </c:pt>
                <c:pt idx="578">
                  <c:v>34.9242192857295</c:v>
                </c:pt>
                <c:pt idx="579">
                  <c:v>35.00163024618189</c:v>
                </c:pt>
                <c:pt idx="580">
                  <c:v>35.079041206634095</c:v>
                </c:pt>
                <c:pt idx="581">
                  <c:v>35.156452167086442</c:v>
                </c:pt>
                <c:pt idx="582">
                  <c:v>35.233863127538811</c:v>
                </c:pt>
                <c:pt idx="583">
                  <c:v>35.311274087991094</c:v>
                </c:pt>
                <c:pt idx="584">
                  <c:v>35.388685048443435</c:v>
                </c:pt>
                <c:pt idx="585">
                  <c:v>35.466096008895903</c:v>
                </c:pt>
                <c:pt idx="586">
                  <c:v>35.543506969348194</c:v>
                </c:pt>
                <c:pt idx="587">
                  <c:v>35.620917929800513</c:v>
                </c:pt>
                <c:pt idx="588">
                  <c:v>35.698328890252974</c:v>
                </c:pt>
                <c:pt idx="589">
                  <c:v>35.775739850705257</c:v>
                </c:pt>
                <c:pt idx="590">
                  <c:v>35.853150811157597</c:v>
                </c:pt>
                <c:pt idx="591">
                  <c:v>35.930561771609895</c:v>
                </c:pt>
                <c:pt idx="592">
                  <c:v>36.0079727320622</c:v>
                </c:pt>
                <c:pt idx="593">
                  <c:v>36.085383692514597</c:v>
                </c:pt>
                <c:pt idx="594">
                  <c:v>36.162794652966902</c:v>
                </c:pt>
                <c:pt idx="595">
                  <c:v>36.240205613419299</c:v>
                </c:pt>
                <c:pt idx="596">
                  <c:v>36.317616573871518</c:v>
                </c:pt>
                <c:pt idx="597">
                  <c:v>36.395027534323901</c:v>
                </c:pt>
                <c:pt idx="598">
                  <c:v>36.472438494776299</c:v>
                </c:pt>
                <c:pt idx="599">
                  <c:v>36.54984945522844</c:v>
                </c:pt>
                <c:pt idx="600">
                  <c:v>36.627260415680944</c:v>
                </c:pt>
                <c:pt idx="601">
                  <c:v>36.704671376133298</c:v>
                </c:pt>
                <c:pt idx="602">
                  <c:v>36.782082336585674</c:v>
                </c:pt>
                <c:pt idx="603">
                  <c:v>36.859493297037943</c:v>
                </c:pt>
                <c:pt idx="604">
                  <c:v>36.936904257490227</c:v>
                </c:pt>
                <c:pt idx="605">
                  <c:v>37.014315217942702</c:v>
                </c:pt>
                <c:pt idx="606">
                  <c:v>37.091726178395</c:v>
                </c:pt>
                <c:pt idx="607">
                  <c:v>37.169137138847312</c:v>
                </c:pt>
                <c:pt idx="608">
                  <c:v>37.246548099299702</c:v>
                </c:pt>
                <c:pt idx="609">
                  <c:v>37.323959059751999</c:v>
                </c:pt>
                <c:pt idx="610">
                  <c:v>37.401370020204396</c:v>
                </c:pt>
                <c:pt idx="611">
                  <c:v>37.478780980656701</c:v>
                </c:pt>
                <c:pt idx="612">
                  <c:v>37.556191941109013</c:v>
                </c:pt>
                <c:pt idx="613">
                  <c:v>37.633602901561403</c:v>
                </c:pt>
                <c:pt idx="614">
                  <c:v>37.711013862013701</c:v>
                </c:pt>
                <c:pt idx="615">
                  <c:v>37.788424822466098</c:v>
                </c:pt>
                <c:pt idx="616">
                  <c:v>37.865835782918403</c:v>
                </c:pt>
                <c:pt idx="617">
                  <c:v>37.9432467433707</c:v>
                </c:pt>
                <c:pt idx="618">
                  <c:v>38.020657703823098</c:v>
                </c:pt>
                <c:pt idx="619">
                  <c:v>38.098068664275402</c:v>
                </c:pt>
                <c:pt idx="620">
                  <c:v>38.175479624727856</c:v>
                </c:pt>
                <c:pt idx="621">
                  <c:v>38.252890585180097</c:v>
                </c:pt>
                <c:pt idx="622">
                  <c:v>38.330301545632302</c:v>
                </c:pt>
                <c:pt idx="623">
                  <c:v>38.407712506084813</c:v>
                </c:pt>
                <c:pt idx="624">
                  <c:v>38.485123466537097</c:v>
                </c:pt>
                <c:pt idx="625">
                  <c:v>38.562534426989565</c:v>
                </c:pt>
                <c:pt idx="626">
                  <c:v>38.639945387441813</c:v>
                </c:pt>
                <c:pt idx="627">
                  <c:v>38.717356347894103</c:v>
                </c:pt>
                <c:pt idx="628">
                  <c:v>38.794767308346444</c:v>
                </c:pt>
                <c:pt idx="629">
                  <c:v>38.872178268798812</c:v>
                </c:pt>
                <c:pt idx="630">
                  <c:v>38.949589229251195</c:v>
                </c:pt>
                <c:pt idx="631">
                  <c:v>39.027000189703443</c:v>
                </c:pt>
                <c:pt idx="632">
                  <c:v>39.104411150155812</c:v>
                </c:pt>
                <c:pt idx="633">
                  <c:v>39.181822110608195</c:v>
                </c:pt>
                <c:pt idx="634">
                  <c:v>39.259233071060443</c:v>
                </c:pt>
                <c:pt idx="635">
                  <c:v>39.336644031512819</c:v>
                </c:pt>
                <c:pt idx="636">
                  <c:v>39.414054991965195</c:v>
                </c:pt>
                <c:pt idx="637">
                  <c:v>39.491465952417443</c:v>
                </c:pt>
                <c:pt idx="638">
                  <c:v>39.568876912869975</c:v>
                </c:pt>
                <c:pt idx="639">
                  <c:v>39.646287873322095</c:v>
                </c:pt>
                <c:pt idx="640">
                  <c:v>39.723698833774613</c:v>
                </c:pt>
                <c:pt idx="641">
                  <c:v>39.801109794226896</c:v>
                </c:pt>
                <c:pt idx="642">
                  <c:v>39.878520754679201</c:v>
                </c:pt>
                <c:pt idx="643">
                  <c:v>39.955931715131598</c:v>
                </c:pt>
                <c:pt idx="644">
                  <c:v>40.033342675583903</c:v>
                </c:pt>
                <c:pt idx="645">
                  <c:v>40.1107536360363</c:v>
                </c:pt>
                <c:pt idx="646">
                  <c:v>40.188164596488598</c:v>
                </c:pt>
                <c:pt idx="647">
                  <c:v>40.265575556941066</c:v>
                </c:pt>
                <c:pt idx="648">
                  <c:v>40.342986517393186</c:v>
                </c:pt>
                <c:pt idx="649">
                  <c:v>40.420397477845519</c:v>
                </c:pt>
                <c:pt idx="650">
                  <c:v>40.497808438297994</c:v>
                </c:pt>
                <c:pt idx="651">
                  <c:v>40.575219398750313</c:v>
                </c:pt>
                <c:pt idx="652">
                  <c:v>40.652630359202625</c:v>
                </c:pt>
                <c:pt idx="653">
                  <c:v>40.730041319655001</c:v>
                </c:pt>
                <c:pt idx="654">
                  <c:v>40.807452280107299</c:v>
                </c:pt>
                <c:pt idx="655">
                  <c:v>40.884863240559703</c:v>
                </c:pt>
                <c:pt idx="656">
                  <c:v>40.962274201012001</c:v>
                </c:pt>
                <c:pt idx="657">
                  <c:v>41.039685161464334</c:v>
                </c:pt>
                <c:pt idx="658">
                  <c:v>41.117096121916617</c:v>
                </c:pt>
                <c:pt idx="659">
                  <c:v>41.194507082369</c:v>
                </c:pt>
                <c:pt idx="660">
                  <c:v>41.27191804282149</c:v>
                </c:pt>
                <c:pt idx="661">
                  <c:v>41.349329003273617</c:v>
                </c:pt>
                <c:pt idx="662">
                  <c:v>41.426739963726099</c:v>
                </c:pt>
                <c:pt idx="663">
                  <c:v>41.504150924178489</c:v>
                </c:pt>
                <c:pt idx="664">
                  <c:v>41.581561884630617</c:v>
                </c:pt>
                <c:pt idx="665">
                  <c:v>41.658972845083113</c:v>
                </c:pt>
                <c:pt idx="666">
                  <c:v>41.736383805535411</c:v>
                </c:pt>
                <c:pt idx="667">
                  <c:v>41.813794765987794</c:v>
                </c:pt>
                <c:pt idx="668">
                  <c:v>41.891205726440099</c:v>
                </c:pt>
                <c:pt idx="669">
                  <c:v>41.968616686892396</c:v>
                </c:pt>
                <c:pt idx="670">
                  <c:v>42.046027647344744</c:v>
                </c:pt>
                <c:pt idx="671">
                  <c:v>42.123438607797098</c:v>
                </c:pt>
                <c:pt idx="672">
                  <c:v>42.200849568249403</c:v>
                </c:pt>
                <c:pt idx="673">
                  <c:v>42.278260528701857</c:v>
                </c:pt>
                <c:pt idx="674">
                  <c:v>42.355671489154034</c:v>
                </c:pt>
                <c:pt idx="675">
                  <c:v>42.433082449606403</c:v>
                </c:pt>
                <c:pt idx="676">
                  <c:v>42.5104934100588</c:v>
                </c:pt>
                <c:pt idx="677">
                  <c:v>42.587904370511197</c:v>
                </c:pt>
                <c:pt idx="678">
                  <c:v>42.665315330963629</c:v>
                </c:pt>
                <c:pt idx="679">
                  <c:v>42.742726291415813</c:v>
                </c:pt>
                <c:pt idx="680">
                  <c:v>42.820137251868204</c:v>
                </c:pt>
                <c:pt idx="681">
                  <c:v>42.897548212320501</c:v>
                </c:pt>
                <c:pt idx="682">
                  <c:v>42.974959172772898</c:v>
                </c:pt>
                <c:pt idx="683">
                  <c:v>43.052370133225203</c:v>
                </c:pt>
                <c:pt idx="684">
                  <c:v>43.129781093677494</c:v>
                </c:pt>
                <c:pt idx="685">
                  <c:v>43.20719205412999</c:v>
                </c:pt>
                <c:pt idx="686">
                  <c:v>43.284603014582196</c:v>
                </c:pt>
                <c:pt idx="687">
                  <c:v>43.3620139750346</c:v>
                </c:pt>
                <c:pt idx="688">
                  <c:v>43.439424935486898</c:v>
                </c:pt>
                <c:pt idx="689">
                  <c:v>43.516835895939202</c:v>
                </c:pt>
                <c:pt idx="690">
                  <c:v>43.594246856391543</c:v>
                </c:pt>
                <c:pt idx="691">
                  <c:v>43.671657816843897</c:v>
                </c:pt>
                <c:pt idx="692">
                  <c:v>43.749068777296195</c:v>
                </c:pt>
                <c:pt idx="693">
                  <c:v>43.826479737748542</c:v>
                </c:pt>
                <c:pt idx="694">
                  <c:v>43.903890698200897</c:v>
                </c:pt>
                <c:pt idx="695">
                  <c:v>43.981301658653194</c:v>
                </c:pt>
                <c:pt idx="696">
                  <c:v>44.058712619105613</c:v>
                </c:pt>
                <c:pt idx="697">
                  <c:v>44.136123579558003</c:v>
                </c:pt>
                <c:pt idx="698">
                  <c:v>44.213534540010301</c:v>
                </c:pt>
                <c:pt idx="699">
                  <c:v>44.290945500462598</c:v>
                </c:pt>
                <c:pt idx="700">
                  <c:v>44.368356460915003</c:v>
                </c:pt>
                <c:pt idx="701">
                  <c:v>44.445767421367187</c:v>
                </c:pt>
                <c:pt idx="702">
                  <c:v>44.52317838181979</c:v>
                </c:pt>
                <c:pt idx="703">
                  <c:v>44.600589342272002</c:v>
                </c:pt>
                <c:pt idx="704">
                  <c:v>44.678000302724357</c:v>
                </c:pt>
                <c:pt idx="705">
                  <c:v>44.755411263176697</c:v>
                </c:pt>
                <c:pt idx="706">
                  <c:v>44.832822223629002</c:v>
                </c:pt>
                <c:pt idx="707">
                  <c:v>44.910233184081399</c:v>
                </c:pt>
                <c:pt idx="708">
                  <c:v>44.987644144533618</c:v>
                </c:pt>
                <c:pt idx="709">
                  <c:v>45.065055104986065</c:v>
                </c:pt>
                <c:pt idx="710">
                  <c:v>45.142466065438335</c:v>
                </c:pt>
                <c:pt idx="711">
                  <c:v>45.219877025890618</c:v>
                </c:pt>
                <c:pt idx="712">
                  <c:v>45.297287986343044</c:v>
                </c:pt>
                <c:pt idx="713">
                  <c:v>45.374698946795398</c:v>
                </c:pt>
                <c:pt idx="714">
                  <c:v>45.452109907247795</c:v>
                </c:pt>
                <c:pt idx="715">
                  <c:v>45.5295208677001</c:v>
                </c:pt>
                <c:pt idx="716">
                  <c:v>45.606931828152412</c:v>
                </c:pt>
                <c:pt idx="717">
                  <c:v>45.684342788604802</c:v>
                </c:pt>
                <c:pt idx="718">
                  <c:v>45.761753749057156</c:v>
                </c:pt>
                <c:pt idx="719">
                  <c:v>45.839164709509497</c:v>
                </c:pt>
                <c:pt idx="720">
                  <c:v>45.916575669961802</c:v>
                </c:pt>
                <c:pt idx="721">
                  <c:v>45.993986630414099</c:v>
                </c:pt>
                <c:pt idx="722">
                  <c:v>46.071397590866418</c:v>
                </c:pt>
                <c:pt idx="723">
                  <c:v>46.148808551318794</c:v>
                </c:pt>
                <c:pt idx="724">
                  <c:v>46.226219511771212</c:v>
                </c:pt>
                <c:pt idx="725">
                  <c:v>46.303630472223404</c:v>
                </c:pt>
                <c:pt idx="726">
                  <c:v>46.381041432675794</c:v>
                </c:pt>
                <c:pt idx="727">
                  <c:v>46.458452393128212</c:v>
                </c:pt>
                <c:pt idx="728">
                  <c:v>46.535863353580496</c:v>
                </c:pt>
                <c:pt idx="729">
                  <c:v>46.6132743140329</c:v>
                </c:pt>
                <c:pt idx="730">
                  <c:v>46.690685274485212</c:v>
                </c:pt>
                <c:pt idx="731">
                  <c:v>46.768096234937573</c:v>
                </c:pt>
                <c:pt idx="732">
                  <c:v>46.845507195389899</c:v>
                </c:pt>
                <c:pt idx="733">
                  <c:v>46.922918155842197</c:v>
                </c:pt>
                <c:pt idx="734">
                  <c:v>47.000329116294594</c:v>
                </c:pt>
                <c:pt idx="735">
                  <c:v>47.077740076746835</c:v>
                </c:pt>
                <c:pt idx="736">
                  <c:v>47.155151037199211</c:v>
                </c:pt>
                <c:pt idx="737">
                  <c:v>47.232561997651601</c:v>
                </c:pt>
                <c:pt idx="738">
                  <c:v>47.309972958103913</c:v>
                </c:pt>
                <c:pt idx="739">
                  <c:v>47.387383918556296</c:v>
                </c:pt>
                <c:pt idx="740">
                  <c:v>47.464794879008544</c:v>
                </c:pt>
                <c:pt idx="741">
                  <c:v>47.542205839460912</c:v>
                </c:pt>
                <c:pt idx="742">
                  <c:v>47.619616799913295</c:v>
                </c:pt>
                <c:pt idx="743">
                  <c:v>47.697027760365543</c:v>
                </c:pt>
                <c:pt idx="744">
                  <c:v>47.774438720818011</c:v>
                </c:pt>
                <c:pt idx="745">
                  <c:v>47.851849681270139</c:v>
                </c:pt>
                <c:pt idx="746">
                  <c:v>47.929260641722543</c:v>
                </c:pt>
                <c:pt idx="747">
                  <c:v>48.006671602175011</c:v>
                </c:pt>
                <c:pt idx="748">
                  <c:v>48.084082562627195</c:v>
                </c:pt>
                <c:pt idx="749">
                  <c:v>48.161493523079699</c:v>
                </c:pt>
                <c:pt idx="750">
                  <c:v>48.238904483532004</c:v>
                </c:pt>
                <c:pt idx="751">
                  <c:v>48.316315443984301</c:v>
                </c:pt>
                <c:pt idx="752">
                  <c:v>48.393726404436634</c:v>
                </c:pt>
                <c:pt idx="753">
                  <c:v>48.471137364889003</c:v>
                </c:pt>
                <c:pt idx="754">
                  <c:v>48.5485483253414</c:v>
                </c:pt>
                <c:pt idx="755">
                  <c:v>48.625959285793698</c:v>
                </c:pt>
                <c:pt idx="756">
                  <c:v>48.703370246246003</c:v>
                </c:pt>
                <c:pt idx="757">
                  <c:v>48.780781206698343</c:v>
                </c:pt>
                <c:pt idx="758">
                  <c:v>48.858192167150698</c:v>
                </c:pt>
                <c:pt idx="759">
                  <c:v>48.935603127603095</c:v>
                </c:pt>
                <c:pt idx="760">
                  <c:v>49.013014088055399</c:v>
                </c:pt>
                <c:pt idx="761">
                  <c:v>49.09042504850779</c:v>
                </c:pt>
                <c:pt idx="762">
                  <c:v>49.167836008960101</c:v>
                </c:pt>
                <c:pt idx="763">
                  <c:v>49.245246969412342</c:v>
                </c:pt>
                <c:pt idx="764">
                  <c:v>49.322657929864803</c:v>
                </c:pt>
                <c:pt idx="765">
                  <c:v>49.400068890317094</c:v>
                </c:pt>
                <c:pt idx="766">
                  <c:v>49.477479850769335</c:v>
                </c:pt>
                <c:pt idx="767">
                  <c:v>49.554890811221796</c:v>
                </c:pt>
                <c:pt idx="768">
                  <c:v>49.632301771674101</c:v>
                </c:pt>
                <c:pt idx="769">
                  <c:v>49.70971273212659</c:v>
                </c:pt>
                <c:pt idx="770">
                  <c:v>49.787123692578874</c:v>
                </c:pt>
                <c:pt idx="771">
                  <c:v>49.864534653031043</c:v>
                </c:pt>
                <c:pt idx="772">
                  <c:v>49.941945613483419</c:v>
                </c:pt>
                <c:pt idx="773">
                  <c:v>50.019356573935802</c:v>
                </c:pt>
                <c:pt idx="774">
                  <c:v>50.096767534388199</c:v>
                </c:pt>
                <c:pt idx="775">
                  <c:v>50.174178494840497</c:v>
                </c:pt>
                <c:pt idx="776">
                  <c:v>50.251589455292624</c:v>
                </c:pt>
                <c:pt idx="777">
                  <c:v>50.329000415745135</c:v>
                </c:pt>
                <c:pt idx="778">
                  <c:v>50.406411376197497</c:v>
                </c:pt>
                <c:pt idx="779">
                  <c:v>50.483822336649901</c:v>
                </c:pt>
                <c:pt idx="780">
                  <c:v>50.561233297102198</c:v>
                </c:pt>
                <c:pt idx="781">
                  <c:v>50.638644257554596</c:v>
                </c:pt>
                <c:pt idx="782">
                  <c:v>50.716055218006957</c:v>
                </c:pt>
                <c:pt idx="783">
                  <c:v>50.793466178459212</c:v>
                </c:pt>
                <c:pt idx="784">
                  <c:v>50.870877138911595</c:v>
                </c:pt>
                <c:pt idx="785">
                  <c:v>50.948288099363843</c:v>
                </c:pt>
                <c:pt idx="786">
                  <c:v>51.025699059816219</c:v>
                </c:pt>
                <c:pt idx="787">
                  <c:v>51.103110020268602</c:v>
                </c:pt>
                <c:pt idx="788">
                  <c:v>51.180520980720956</c:v>
                </c:pt>
                <c:pt idx="789">
                  <c:v>51.257931941173311</c:v>
                </c:pt>
                <c:pt idx="790">
                  <c:v>51.335342901625602</c:v>
                </c:pt>
                <c:pt idx="791">
                  <c:v>51.412753862078013</c:v>
                </c:pt>
                <c:pt idx="792">
                  <c:v>51.490164822530303</c:v>
                </c:pt>
                <c:pt idx="793">
                  <c:v>51.567575782982601</c:v>
                </c:pt>
                <c:pt idx="794">
                  <c:v>51.644986743434998</c:v>
                </c:pt>
                <c:pt idx="795">
                  <c:v>51.722397703887303</c:v>
                </c:pt>
                <c:pt idx="796">
                  <c:v>51.799808664339757</c:v>
                </c:pt>
                <c:pt idx="797">
                  <c:v>51.877219624791998</c:v>
                </c:pt>
                <c:pt idx="798">
                  <c:v>51.954630585244139</c:v>
                </c:pt>
                <c:pt idx="799">
                  <c:v>52.032041545696593</c:v>
                </c:pt>
                <c:pt idx="800">
                  <c:v>52.109452506149012</c:v>
                </c:pt>
                <c:pt idx="801">
                  <c:v>52.186863466601302</c:v>
                </c:pt>
                <c:pt idx="802">
                  <c:v>52.264274427053643</c:v>
                </c:pt>
                <c:pt idx="803">
                  <c:v>52.341685387505997</c:v>
                </c:pt>
                <c:pt idx="804">
                  <c:v>52.419096347958401</c:v>
                </c:pt>
                <c:pt idx="805">
                  <c:v>52.496507308410699</c:v>
                </c:pt>
                <c:pt idx="806">
                  <c:v>52.573918268863103</c:v>
                </c:pt>
                <c:pt idx="807">
                  <c:v>52.651329229315394</c:v>
                </c:pt>
                <c:pt idx="808">
                  <c:v>52.728740189767699</c:v>
                </c:pt>
                <c:pt idx="809">
                  <c:v>52.806151150220096</c:v>
                </c:pt>
                <c:pt idx="810">
                  <c:v>52.883562110672344</c:v>
                </c:pt>
                <c:pt idx="811">
                  <c:v>52.960973071124812</c:v>
                </c:pt>
                <c:pt idx="812">
                  <c:v>53.038384031577102</c:v>
                </c:pt>
                <c:pt idx="813">
                  <c:v>53.115794992029457</c:v>
                </c:pt>
                <c:pt idx="814">
                  <c:v>53.19320595248189</c:v>
                </c:pt>
                <c:pt idx="815">
                  <c:v>53.270616912934166</c:v>
                </c:pt>
                <c:pt idx="816">
                  <c:v>53.348027873386386</c:v>
                </c:pt>
                <c:pt idx="817">
                  <c:v>53.425438833838889</c:v>
                </c:pt>
                <c:pt idx="818">
                  <c:v>53.502849794291095</c:v>
                </c:pt>
                <c:pt idx="819">
                  <c:v>53.580260754743385</c:v>
                </c:pt>
                <c:pt idx="820">
                  <c:v>53.657671715195796</c:v>
                </c:pt>
                <c:pt idx="821">
                  <c:v>53.735082675648194</c:v>
                </c:pt>
                <c:pt idx="822">
                  <c:v>53.812493636100498</c:v>
                </c:pt>
                <c:pt idx="823">
                  <c:v>53.889904596552796</c:v>
                </c:pt>
                <c:pt idx="824">
                  <c:v>53.9673155570052</c:v>
                </c:pt>
                <c:pt idx="825">
                  <c:v>54.044726517457434</c:v>
                </c:pt>
                <c:pt idx="826">
                  <c:v>54.122137477909973</c:v>
                </c:pt>
                <c:pt idx="827">
                  <c:v>54.1995484383622</c:v>
                </c:pt>
                <c:pt idx="828">
                  <c:v>54.276959398814512</c:v>
                </c:pt>
                <c:pt idx="829">
                  <c:v>54.354370359266802</c:v>
                </c:pt>
                <c:pt idx="830">
                  <c:v>54.431781319719143</c:v>
                </c:pt>
                <c:pt idx="831">
                  <c:v>54.509192280171675</c:v>
                </c:pt>
                <c:pt idx="832">
                  <c:v>54.586603240623901</c:v>
                </c:pt>
                <c:pt idx="833">
                  <c:v>54.664014201076199</c:v>
                </c:pt>
                <c:pt idx="834">
                  <c:v>54.741425161528596</c:v>
                </c:pt>
                <c:pt idx="835">
                  <c:v>54.818836121980901</c:v>
                </c:pt>
                <c:pt idx="836">
                  <c:v>54.896247082433234</c:v>
                </c:pt>
                <c:pt idx="837">
                  <c:v>54.973658042885603</c:v>
                </c:pt>
                <c:pt idx="838">
                  <c:v>55.051069003337794</c:v>
                </c:pt>
                <c:pt idx="839">
                  <c:v>55.128479963790298</c:v>
                </c:pt>
                <c:pt idx="840">
                  <c:v>55.205890924242595</c:v>
                </c:pt>
                <c:pt idx="841">
                  <c:v>55.283301884695</c:v>
                </c:pt>
                <c:pt idx="842">
                  <c:v>55.360712845147312</c:v>
                </c:pt>
                <c:pt idx="843">
                  <c:v>55.438123805599766</c:v>
                </c:pt>
                <c:pt idx="844">
                  <c:v>55.515534766052006</c:v>
                </c:pt>
                <c:pt idx="845">
                  <c:v>55.592945726504389</c:v>
                </c:pt>
                <c:pt idx="846">
                  <c:v>55.670356686956765</c:v>
                </c:pt>
                <c:pt idx="847">
                  <c:v>55.747767647408999</c:v>
                </c:pt>
                <c:pt idx="848">
                  <c:v>55.825178607861403</c:v>
                </c:pt>
                <c:pt idx="849">
                  <c:v>55.902589568313608</c:v>
                </c:pt>
                <c:pt idx="850">
                  <c:v>55.980000528765999</c:v>
                </c:pt>
                <c:pt idx="851">
                  <c:v>56.057411489218239</c:v>
                </c:pt>
                <c:pt idx="852">
                  <c:v>56.1348224496707</c:v>
                </c:pt>
                <c:pt idx="853">
                  <c:v>56.212233410123112</c:v>
                </c:pt>
                <c:pt idx="854">
                  <c:v>56.289644370575402</c:v>
                </c:pt>
                <c:pt idx="855">
                  <c:v>56.367055331027757</c:v>
                </c:pt>
                <c:pt idx="856">
                  <c:v>56.444466291480019</c:v>
                </c:pt>
                <c:pt idx="857">
                  <c:v>56.521877251932302</c:v>
                </c:pt>
                <c:pt idx="858">
                  <c:v>56.599288212384813</c:v>
                </c:pt>
                <c:pt idx="859">
                  <c:v>56.676699172837097</c:v>
                </c:pt>
                <c:pt idx="860">
                  <c:v>56.754110133289402</c:v>
                </c:pt>
                <c:pt idx="861">
                  <c:v>56.831521093741735</c:v>
                </c:pt>
                <c:pt idx="862">
                  <c:v>56.908932054194111</c:v>
                </c:pt>
                <c:pt idx="863">
                  <c:v>56.986343014646394</c:v>
                </c:pt>
                <c:pt idx="864">
                  <c:v>57.063753975098813</c:v>
                </c:pt>
                <c:pt idx="865">
                  <c:v>57.141164935551103</c:v>
                </c:pt>
                <c:pt idx="866">
                  <c:v>57.218575896003557</c:v>
                </c:pt>
                <c:pt idx="867">
                  <c:v>57.29598685645589</c:v>
                </c:pt>
                <c:pt idx="868">
                  <c:v>57.373397816908202</c:v>
                </c:pt>
                <c:pt idx="869">
                  <c:v>57.450808777360386</c:v>
                </c:pt>
                <c:pt idx="870">
                  <c:v>57.528219737812812</c:v>
                </c:pt>
                <c:pt idx="871">
                  <c:v>57.605630698265202</c:v>
                </c:pt>
                <c:pt idx="872">
                  <c:v>57.683041658717386</c:v>
                </c:pt>
                <c:pt idx="873">
                  <c:v>57.760452619169975</c:v>
                </c:pt>
                <c:pt idx="874">
                  <c:v>57.837863579622038</c:v>
                </c:pt>
                <c:pt idx="875">
                  <c:v>57.915274540074499</c:v>
                </c:pt>
                <c:pt idx="876">
                  <c:v>57.992685500526903</c:v>
                </c:pt>
                <c:pt idx="877">
                  <c:v>58.070096460979201</c:v>
                </c:pt>
                <c:pt idx="878">
                  <c:v>58.147507421431534</c:v>
                </c:pt>
                <c:pt idx="879">
                  <c:v>58.224918381883974</c:v>
                </c:pt>
                <c:pt idx="880">
                  <c:v>58.302329342336201</c:v>
                </c:pt>
                <c:pt idx="881">
                  <c:v>58.379740302788598</c:v>
                </c:pt>
                <c:pt idx="882">
                  <c:v>58.457151263240803</c:v>
                </c:pt>
                <c:pt idx="883">
                  <c:v>58.534562223693243</c:v>
                </c:pt>
                <c:pt idx="884">
                  <c:v>58.611973184145597</c:v>
                </c:pt>
                <c:pt idx="885">
                  <c:v>58.689384144597902</c:v>
                </c:pt>
                <c:pt idx="886">
                  <c:v>58.766795105050313</c:v>
                </c:pt>
                <c:pt idx="887">
                  <c:v>58.844206065502462</c:v>
                </c:pt>
                <c:pt idx="888">
                  <c:v>58.921617025955001</c:v>
                </c:pt>
                <c:pt idx="889">
                  <c:v>58.999027986407299</c:v>
                </c:pt>
                <c:pt idx="890">
                  <c:v>59.076438946859675</c:v>
                </c:pt>
                <c:pt idx="891">
                  <c:v>59.153849907311944</c:v>
                </c:pt>
                <c:pt idx="892">
                  <c:v>59.231260867764234</c:v>
                </c:pt>
                <c:pt idx="893">
                  <c:v>59.308671828216617</c:v>
                </c:pt>
                <c:pt idx="894">
                  <c:v>59.386082788668944</c:v>
                </c:pt>
                <c:pt idx="895">
                  <c:v>59.463493749121312</c:v>
                </c:pt>
                <c:pt idx="896">
                  <c:v>59.540904709573702</c:v>
                </c:pt>
                <c:pt idx="897">
                  <c:v>59.618315670026057</c:v>
                </c:pt>
                <c:pt idx="898">
                  <c:v>59.695726630478489</c:v>
                </c:pt>
                <c:pt idx="899">
                  <c:v>59.773137590930766</c:v>
                </c:pt>
                <c:pt idx="900">
                  <c:v>59.850548551382886</c:v>
                </c:pt>
                <c:pt idx="901">
                  <c:v>59.927959511835397</c:v>
                </c:pt>
                <c:pt idx="902">
                  <c:v>60.005370472287701</c:v>
                </c:pt>
                <c:pt idx="903">
                  <c:v>60.082781432740035</c:v>
                </c:pt>
                <c:pt idx="904">
                  <c:v>60.160192393192403</c:v>
                </c:pt>
                <c:pt idx="905">
                  <c:v>60.237603353644609</c:v>
                </c:pt>
                <c:pt idx="906">
                  <c:v>60.315014314097098</c:v>
                </c:pt>
                <c:pt idx="907">
                  <c:v>60.392425274549403</c:v>
                </c:pt>
                <c:pt idx="908">
                  <c:v>60.469836235001857</c:v>
                </c:pt>
                <c:pt idx="909">
                  <c:v>60.547247195454034</c:v>
                </c:pt>
                <c:pt idx="910">
                  <c:v>60.624658155906495</c:v>
                </c:pt>
                <c:pt idx="911">
                  <c:v>60.702069116358857</c:v>
                </c:pt>
                <c:pt idx="912">
                  <c:v>60.779480076811097</c:v>
                </c:pt>
                <c:pt idx="913">
                  <c:v>60.856891037263338</c:v>
                </c:pt>
                <c:pt idx="914">
                  <c:v>60.934301997715799</c:v>
                </c:pt>
                <c:pt idx="915">
                  <c:v>61.011712958168211</c:v>
                </c:pt>
                <c:pt idx="916">
                  <c:v>61.089123918620501</c:v>
                </c:pt>
                <c:pt idx="917">
                  <c:v>61.166534879072813</c:v>
                </c:pt>
                <c:pt idx="918">
                  <c:v>61.243945839525274</c:v>
                </c:pt>
                <c:pt idx="919">
                  <c:v>61.321356799977501</c:v>
                </c:pt>
                <c:pt idx="920">
                  <c:v>61.398767760429912</c:v>
                </c:pt>
                <c:pt idx="921">
                  <c:v>61.476178720882203</c:v>
                </c:pt>
                <c:pt idx="922">
                  <c:v>61.553589681334394</c:v>
                </c:pt>
                <c:pt idx="923">
                  <c:v>61.631000641786898</c:v>
                </c:pt>
                <c:pt idx="924">
                  <c:v>61.708411602239202</c:v>
                </c:pt>
                <c:pt idx="925">
                  <c:v>61.785822562691543</c:v>
                </c:pt>
                <c:pt idx="926">
                  <c:v>61.863233523143897</c:v>
                </c:pt>
                <c:pt idx="927">
                  <c:v>61.940644483596039</c:v>
                </c:pt>
                <c:pt idx="928">
                  <c:v>62.018055444048599</c:v>
                </c:pt>
                <c:pt idx="929">
                  <c:v>62.095466404500911</c:v>
                </c:pt>
                <c:pt idx="930">
                  <c:v>62.172877364953301</c:v>
                </c:pt>
                <c:pt idx="931">
                  <c:v>62.250288325405599</c:v>
                </c:pt>
                <c:pt idx="932">
                  <c:v>62.327699285857904</c:v>
                </c:pt>
                <c:pt idx="933">
                  <c:v>62.405110246310358</c:v>
                </c:pt>
                <c:pt idx="934">
                  <c:v>62.482521206762534</c:v>
                </c:pt>
                <c:pt idx="935">
                  <c:v>62.559932167214996</c:v>
                </c:pt>
                <c:pt idx="936">
                  <c:v>62.637343127667243</c:v>
                </c:pt>
                <c:pt idx="937">
                  <c:v>62.714754088119598</c:v>
                </c:pt>
                <c:pt idx="938">
                  <c:v>62.79216504857213</c:v>
                </c:pt>
                <c:pt idx="939">
                  <c:v>62.8695760090243</c:v>
                </c:pt>
                <c:pt idx="940">
                  <c:v>62.946986969476619</c:v>
                </c:pt>
                <c:pt idx="941">
                  <c:v>63.024397929929066</c:v>
                </c:pt>
                <c:pt idx="942">
                  <c:v>63.101808890381299</c:v>
                </c:pt>
                <c:pt idx="943">
                  <c:v>63.179219850833697</c:v>
                </c:pt>
                <c:pt idx="944">
                  <c:v>63.256630811286001</c:v>
                </c:pt>
                <c:pt idx="945">
                  <c:v>63.334041771738278</c:v>
                </c:pt>
                <c:pt idx="946">
                  <c:v>63.411452732190703</c:v>
                </c:pt>
                <c:pt idx="947">
                  <c:v>63.488863692642894</c:v>
                </c:pt>
                <c:pt idx="948">
                  <c:v>63.566274653095334</c:v>
                </c:pt>
                <c:pt idx="949">
                  <c:v>63.643685613547618</c:v>
                </c:pt>
                <c:pt idx="950">
                  <c:v>63.7210965740001</c:v>
                </c:pt>
                <c:pt idx="951">
                  <c:v>63.798507534452412</c:v>
                </c:pt>
                <c:pt idx="952">
                  <c:v>63.875918494904774</c:v>
                </c:pt>
                <c:pt idx="953">
                  <c:v>63.953329455356986</c:v>
                </c:pt>
                <c:pt idx="954">
                  <c:v>64.030740415809348</c:v>
                </c:pt>
                <c:pt idx="955">
                  <c:v>64.108151376261588</c:v>
                </c:pt>
                <c:pt idx="956">
                  <c:v>64.185562336713872</c:v>
                </c:pt>
                <c:pt idx="957">
                  <c:v>64.262973297166482</c:v>
                </c:pt>
                <c:pt idx="958">
                  <c:v>64.34038425761878</c:v>
                </c:pt>
                <c:pt idx="959">
                  <c:v>64.417795218071106</c:v>
                </c:pt>
                <c:pt idx="960">
                  <c:v>64.495206178523489</c:v>
                </c:pt>
                <c:pt idx="961">
                  <c:v>64.572617138975758</c:v>
                </c:pt>
                <c:pt idx="962">
                  <c:v>64.65002809942807</c:v>
                </c:pt>
                <c:pt idx="963">
                  <c:v>64.727439059880481</c:v>
                </c:pt>
                <c:pt idx="964">
                  <c:v>64.804850020332793</c:v>
                </c:pt>
                <c:pt idx="965">
                  <c:v>64.882260980785205</c:v>
                </c:pt>
                <c:pt idx="966">
                  <c:v>64.959671941237644</c:v>
                </c:pt>
                <c:pt idx="967">
                  <c:v>65.037082901689786</c:v>
                </c:pt>
                <c:pt idx="968">
                  <c:v>65.114493862142197</c:v>
                </c:pt>
                <c:pt idx="969">
                  <c:v>65.191904822594296</c:v>
                </c:pt>
                <c:pt idx="970">
                  <c:v>65.269315783046906</c:v>
                </c:pt>
                <c:pt idx="971">
                  <c:v>65.346726743499119</c:v>
                </c:pt>
                <c:pt idx="972">
                  <c:v>65.424137703951558</c:v>
                </c:pt>
                <c:pt idx="973">
                  <c:v>65.501548664403899</c:v>
                </c:pt>
                <c:pt idx="974">
                  <c:v>65.578959624856182</c:v>
                </c:pt>
                <c:pt idx="975">
                  <c:v>65.656370585308579</c:v>
                </c:pt>
                <c:pt idx="976">
                  <c:v>65.733781545760849</c:v>
                </c:pt>
                <c:pt idx="977">
                  <c:v>65.811192506213303</c:v>
                </c:pt>
                <c:pt idx="978">
                  <c:v>65.8886034666656</c:v>
                </c:pt>
                <c:pt idx="979">
                  <c:v>65.966014427118097</c:v>
                </c:pt>
                <c:pt idx="980">
                  <c:v>66.043425387570295</c:v>
                </c:pt>
                <c:pt idx="981">
                  <c:v>66.120836348022408</c:v>
                </c:pt>
                <c:pt idx="982">
                  <c:v>66.198247308474805</c:v>
                </c:pt>
                <c:pt idx="983">
                  <c:v>66.275658268927302</c:v>
                </c:pt>
                <c:pt idx="984">
                  <c:v>66.353069229379713</c:v>
                </c:pt>
                <c:pt idx="985">
                  <c:v>66.430480189831982</c:v>
                </c:pt>
                <c:pt idx="986">
                  <c:v>66.507891150284095</c:v>
                </c:pt>
                <c:pt idx="987">
                  <c:v>66.585302110736421</c:v>
                </c:pt>
                <c:pt idx="988">
                  <c:v>66.662713071188989</c:v>
                </c:pt>
                <c:pt idx="989">
                  <c:v>66.740124031641429</c:v>
                </c:pt>
                <c:pt idx="990">
                  <c:v>66.817534992093698</c:v>
                </c:pt>
                <c:pt idx="991">
                  <c:v>66.894945952545982</c:v>
                </c:pt>
                <c:pt idx="992">
                  <c:v>66.972356912998208</c:v>
                </c:pt>
                <c:pt idx="993">
                  <c:v>67.049767873450506</c:v>
                </c:pt>
                <c:pt idx="994">
                  <c:v>67.127178833902803</c:v>
                </c:pt>
                <c:pt idx="995">
                  <c:v>67.204589794355513</c:v>
                </c:pt>
                <c:pt idx="996">
                  <c:v>67.282000754807683</c:v>
                </c:pt>
                <c:pt idx="997">
                  <c:v>67.35941171526008</c:v>
                </c:pt>
                <c:pt idx="998">
                  <c:v>67.436822675712534</c:v>
                </c:pt>
                <c:pt idx="999">
                  <c:v>67.514233636164704</c:v>
                </c:pt>
              </c:numCache>
            </c:numRef>
          </c:xVal>
          <c:yVal>
            <c:numRef>
              <c:f>Sheet1!$D$2:$D$1001</c:f>
              <c:numCache>
                <c:formatCode>_(* #,##0.00_);_(* \(#,##0.00\);_(* "-"??_);_(@_)</c:formatCode>
                <c:ptCount val="1000"/>
                <c:pt idx="0">
                  <c:v>1.5191021636407276E-10</c:v>
                </c:pt>
                <c:pt idx="1">
                  <c:v>1.8616240614090798E-10</c:v>
                </c:pt>
                <c:pt idx="2">
                  <c:v>2.275379127758568E-10</c:v>
                </c:pt>
                <c:pt idx="3">
                  <c:v>2.7740069151576025E-10</c:v>
                </c:pt>
                <c:pt idx="4">
                  <c:v>3.3735661465348673E-10</c:v>
                </c:pt>
                <c:pt idx="5">
                  <c:v>4.0929337383050199E-10</c:v>
                </c:pt>
                <c:pt idx="6">
                  <c:v>4.9542646201681974E-10</c:v>
                </c:pt>
                <c:pt idx="7">
                  <c:v>5.9835206742503186E-10</c:v>
                </c:pt>
                <c:pt idx="8">
                  <c:v>7.2110780674288501E-10</c:v>
                </c:pt>
                <c:pt idx="9">
                  <c:v>8.6724232773703044E-10</c:v>
                </c:pt>
                <c:pt idx="10">
                  <c:v>1.0408949213798325E-9</c:v>
                </c:pt>
                <c:pt idx="11">
                  <c:v>1.2468864010718045E-9</c:v>
                </c:pt>
                <c:pt idx="12">
                  <c:v>1.4908226311652414E-9</c:v>
                </c:pt>
                <c:pt idx="13">
                  <c:v>1.7792122187299937E-9</c:v>
                </c:pt>
                <c:pt idx="14">
                  <c:v>2.1196000212310686E-9</c:v>
                </c:pt>
                <c:pt idx="15">
                  <c:v>2.5207182684002504E-9</c:v>
                </c:pt>
                <c:pt idx="16">
                  <c:v>2.9926572489704495E-9</c:v>
                </c:pt>
                <c:pt idx="17">
                  <c:v>3.5470576719934256E-9</c:v>
                </c:pt>
                <c:pt idx="18">
                  <c:v>4.1973269780678093E-9</c:v>
                </c:pt>
                <c:pt idx="19">
                  <c:v>4.9588820478579326E-9</c:v>
                </c:pt>
                <c:pt idx="20">
                  <c:v>5.849420933672512E-9</c:v>
                </c:pt>
                <c:pt idx="21">
                  <c:v>6.8892264244892105E-9</c:v>
                </c:pt>
                <c:pt idx="22">
                  <c:v>8.1015044455443291E-9</c:v>
                </c:pt>
                <c:pt idx="23">
                  <c:v>9.5127604903496745E-9</c:v>
                </c:pt>
                <c:pt idx="24">
                  <c:v>1.1153217485637685E-8</c:v>
                </c:pt>
                <c:pt idx="25">
                  <c:v>1.3057278698167658E-8</c:v>
                </c:pt>
                <c:pt idx="26">
                  <c:v>1.526403950643407E-8</c:v>
                </c:pt>
                <c:pt idx="27">
                  <c:v>1.7817852079998225E-8</c:v>
                </c:pt>
                <c:pt idx="28">
                  <c:v>2.0768947234304621E-8</c:v>
                </c:pt>
                <c:pt idx="29">
                  <c:v>2.417411795933632E-8</c:v>
                </c:pt>
                <c:pt idx="30">
                  <c:v>2.8097469356196397E-8</c:v>
                </c:pt>
                <c:pt idx="31">
                  <c:v>3.2611239956570573E-8</c:v>
                </c:pt>
                <c:pt idx="32">
                  <c:v>7.6052995006009243E-8</c:v>
                </c:pt>
                <c:pt idx="33">
                  <c:v>8.8135653747783994E-8</c:v>
                </c:pt>
                <c:pt idx="34">
                  <c:v>1.0222201868965372E-7</c:v>
                </c:pt>
                <c:pt idx="35">
                  <c:v>1.1854774556167664E-7</c:v>
                </c:pt>
                <c:pt idx="36">
                  <c:v>1.3739122194889453E-7</c:v>
                </c:pt>
                <c:pt idx="37">
                  <c:v>1.5907487039736448E-7</c:v>
                </c:pt>
                <c:pt idx="38">
                  <c:v>1.8396729037430663E-7</c:v>
                </c:pt>
                <c:pt idx="39">
                  <c:v>2.1248614845118337E-7</c:v>
                </c:pt>
                <c:pt idx="40">
                  <c:v>2.4510174185292386E-7</c:v>
                </c:pt>
                <c:pt idx="41">
                  <c:v>2.8234117398842799E-7</c:v>
                </c:pt>
                <c:pt idx="42">
                  <c:v>3.2479309186193456E-7</c:v>
                </c:pt>
                <c:pt idx="43">
                  <c:v>3.7311294447688794E-7</c:v>
                </c:pt>
                <c:pt idx="44">
                  <c:v>4.2802872859850633E-7</c:v>
                </c:pt>
                <c:pt idx="45">
                  <c:v>4.9034719365339886E-7</c:v>
                </c:pt>
                <c:pt idx="46">
                  <c:v>5.6096048122932931E-7</c:v>
                </c:pt>
                <c:pt idx="47">
                  <c:v>6.4085317671050421E-7</c:v>
                </c:pt>
                <c:pt idx="48">
                  <c:v>7.3110975115864333E-7</c:v>
                </c:pt>
                <c:pt idx="49">
                  <c:v>8.3292237074256344E-7</c:v>
                </c:pt>
                <c:pt idx="50">
                  <c:v>9.4759904894410068E-7</c:v>
                </c:pt>
                <c:pt idx="51">
                  <c:v>1.0765721135407528E-6</c:v>
                </c:pt>
                <c:pt idx="52">
                  <c:v>1.2214069561008521E-6</c:v>
                </c:pt>
                <c:pt idx="53">
                  <c:v>1.3838110265398062E-6</c:v>
                </c:pt>
                <c:pt idx="54">
                  <c:v>1.5656430292914022E-6</c:v>
                </c:pt>
                <c:pt idx="55">
                  <c:v>1.7689222709615417E-6</c:v>
                </c:pt>
                <c:pt idx="56">
                  <c:v>1.9958381020670646E-6</c:v>
                </c:pt>
                <c:pt idx="57">
                  <c:v>2.2487593877361061E-6</c:v>
                </c:pt>
                <c:pt idx="58">
                  <c:v>2.5302439341720856E-6</c:v>
                </c:pt>
                <c:pt idx="59">
                  <c:v>2.8430477893773665E-6</c:v>
                </c:pt>
                <c:pt idx="60">
                  <c:v>3.1901343282084067E-6</c:v>
                </c:pt>
                <c:pt idx="61">
                  <c:v>3.5746830234089358E-6</c:v>
                </c:pt>
                <c:pt idx="62">
                  <c:v>4.0000977959534006E-6</c:v>
                </c:pt>
                <c:pt idx="63">
                  <c:v>4.4700148299475324E-6</c:v>
                </c:pt>
                <c:pt idx="64">
                  <c:v>4.9883097295904711E-6</c:v>
                </c:pt>
                <c:pt idx="65">
                  <c:v>5.5591038884156158E-6</c:v>
                </c:pt>
                <c:pt idx="66">
                  <c:v>6.1867699343171751E-6</c:v>
                </c:pt>
                <c:pt idx="67">
                  <c:v>6.8759361078417444E-6</c:v>
                </c:pt>
                <c:pt idx="68">
                  <c:v>7.6314894260040582E-6</c:v>
                </c:pt>
                <c:pt idx="69">
                  <c:v>8.458577479579456E-6</c:v>
                </c:pt>
                <c:pt idx="70">
                  <c:v>9.3626087085555128E-6</c:v>
                </c:pt>
                <c:pt idx="71">
                  <c:v>1.034925099829896E-5</c:v>
                </c:pt>
                <c:pt idx="72">
                  <c:v>1.1424428438134501E-5</c:v>
                </c:pt>
                <c:pt idx="73">
                  <c:v>1.2594316084546478E-5</c:v>
                </c:pt>
                <c:pt idx="74">
                  <c:v>1.3865332573224497E-5</c:v>
                </c:pt>
                <c:pt idx="75">
                  <c:v>1.5244130427789615E-5</c:v>
                </c:pt>
                <c:pt idx="76">
                  <c:v>1.6737583918377991E-5</c:v>
                </c:pt>
                <c:pt idx="77">
                  <c:v>1.8352774330435231E-5</c:v>
                </c:pt>
                <c:pt idx="78">
                  <c:v>2.0096972513205209E-5</c:v>
                </c:pt>
                <c:pt idx="79">
                  <c:v>2.1977618588592458E-5</c:v>
                </c:pt>
                <c:pt idx="80">
                  <c:v>2.4002298714461629E-5</c:v>
                </c:pt>
                <c:pt idx="81">
                  <c:v>2.6178718812111063E-5</c:v>
                </c:pt>
                <c:pt idx="82">
                  <c:v>2.8514675185750614E-5</c:v>
                </c:pt>
                <c:pt idx="83">
                  <c:v>3.1018021982433391E-5</c:v>
                </c:pt>
                <c:pt idx="84">
                  <c:v>3.3752712996391845E-5</c:v>
                </c:pt>
                <c:pt idx="85">
                  <c:v>3.6621244059858749E-5</c:v>
                </c:pt>
                <c:pt idx="86">
                  <c:v>3.9683049049308349E-5</c:v>
                </c:pt>
                <c:pt idx="87">
                  <c:v>4.2945870081940473E-5</c:v>
                </c:pt>
                <c:pt idx="88">
                  <c:v>4.6417411566922124E-5</c:v>
                </c:pt>
                <c:pt idx="89">
                  <c:v>5.0105279292742514E-5</c:v>
                </c:pt>
                <c:pt idx="90">
                  <c:v>5.4016921736637753E-5</c:v>
                </c:pt>
                <c:pt idx="91">
                  <c:v>5.8159573061903313E-5</c:v>
                </c:pt>
                <c:pt idx="92">
                  <c:v>6.254019743074552E-5</c:v>
                </c:pt>
                <c:pt idx="93">
                  <c:v>6.716543440539879E-5</c:v>
                </c:pt>
                <c:pt idx="94">
                  <c:v>7.2041545339250059E-5</c:v>
                </c:pt>
                <c:pt idx="95">
                  <c:v>7.7174360773201424E-5</c:v>
                </c:pt>
                <c:pt idx="96">
                  <c:v>8.2569228951143541E-5</c:v>
                </c:pt>
                <c:pt idx="97">
                  <c:v>8.8230965652805643E-5</c:v>
                </c:pt>
                <c:pt idx="98">
                  <c:v>9.4163805612973344E-5</c:v>
                </c:pt>
                <c:pt idx="99">
                  <c:v>1.0037135585382245E-4</c:v>
                </c:pt>
                <c:pt idx="100">
                  <c:v>1.0685655130241261E-4</c:v>
                </c:pt>
                <c:pt idx="101">
                  <c:v>1.1362161309894092E-4</c:v>
                </c:pt>
                <c:pt idx="102">
                  <c:v>1.2066801002371523E-4</c:v>
                </c:pt>
                <c:pt idx="103">
                  <c:v>1.2799642348263463E-4</c:v>
                </c:pt>
                <c:pt idx="104">
                  <c:v>1.356067164928159E-4</c:v>
                </c:pt>
                <c:pt idx="105">
                  <c:v>1.434979071025906E-4</c:v>
                </c:pt>
                <c:pt idx="106">
                  <c:v>1.5166814666395955E-4</c:v>
                </c:pt>
                <c:pt idx="107">
                  <c:v>1.601147033513037E-4</c:v>
                </c:pt>
                <c:pt idx="108">
                  <c:v>1.6883395128853559E-4</c:v>
                </c:pt>
                <c:pt idx="109">
                  <c:v>1.7782136560824481E-4</c:v>
                </c:pt>
                <c:pt idx="110">
                  <c:v>1.8707152372165271E-4</c:v>
                </c:pt>
                <c:pt idx="111">
                  <c:v>1.9657811302773717E-4</c:v>
                </c:pt>
                <c:pt idx="112">
                  <c:v>2.0633394523453504E-4</c:v>
                </c:pt>
                <c:pt idx="113">
                  <c:v>2.1633097740575235E-4</c:v>
                </c:pt>
                <c:pt idx="114">
                  <c:v>2.2656033978231692E-4</c:v>
                </c:pt>
                <c:pt idx="115">
                  <c:v>2.3701237036173983E-4</c:v>
                </c:pt>
                <c:pt idx="116">
                  <c:v>2.4767665614889206E-4</c:v>
                </c:pt>
                <c:pt idx="117">
                  <c:v>2.5854208092066612E-4</c:v>
                </c:pt>
                <c:pt idx="118">
                  <c:v>2.6959687927445336E-4</c:v>
                </c:pt>
                <c:pt idx="119">
                  <c:v>2.8082869665723619E-4</c:v>
                </c:pt>
                <c:pt idx="120">
                  <c:v>2.9222465499884596E-4</c:v>
                </c:pt>
                <c:pt idx="121">
                  <c:v>3.0377142350024593E-4</c:v>
                </c:pt>
                <c:pt idx="122">
                  <c:v>3.1545529405614838E-4</c:v>
                </c:pt>
                <c:pt idx="123">
                  <c:v>3.2726226072158054E-4</c:v>
                </c:pt>
                <c:pt idx="124">
                  <c:v>3.3917810256459011E-4</c:v>
                </c:pt>
                <c:pt idx="125">
                  <c:v>3.5118846918300419E-4</c:v>
                </c:pt>
                <c:pt idx="126">
                  <c:v>3.6327896810241337E-4</c:v>
                </c:pt>
                <c:pt idx="127">
                  <c:v>3.7543525321609889E-4</c:v>
                </c:pt>
                <c:pt idx="128">
                  <c:v>3.8764311337602289E-4</c:v>
                </c:pt>
                <c:pt idx="129">
                  <c:v>3.9988856019789452E-4</c:v>
                </c:pt>
                <c:pt idx="130">
                  <c:v>4.1215791410326955E-4</c:v>
                </c:pt>
                <c:pt idx="131">
                  <c:v>4.2443788758837514E-4</c:v>
                </c:pt>
                <c:pt idx="132">
                  <c:v>4.3671566468336017E-4</c:v>
                </c:pt>
                <c:pt idx="133">
                  <c:v>4.4897897554759805E-4</c:v>
                </c:pt>
                <c:pt idx="134">
                  <c:v>4.6121616513727101E-4</c:v>
                </c:pt>
                <c:pt idx="135">
                  <c:v>4.7341625488113914E-4</c:v>
                </c:pt>
                <c:pt idx="136">
                  <c:v>4.8566808692054945E-4</c:v>
                </c:pt>
                <c:pt idx="137">
                  <c:v>4.9777706557127121E-4</c:v>
                </c:pt>
                <c:pt idx="138">
                  <c:v>5.0982551639086615E-4</c:v>
                </c:pt>
                <c:pt idx="139">
                  <c:v>5.218059527055339E-4</c:v>
                </c:pt>
                <c:pt idx="140">
                  <c:v>5.3371202984767163E-4</c:v>
                </c:pt>
                <c:pt idx="141">
                  <c:v>5.4553854496002224E-4</c:v>
                </c:pt>
                <c:pt idx="142">
                  <c:v>5.572814362302381E-4</c:v>
                </c:pt>
                <c:pt idx="143">
                  <c:v>5.6893777983684911E-4</c:v>
                </c:pt>
                <c:pt idx="144">
                  <c:v>5.8050578323389228E-4</c:v>
                </c:pt>
                <c:pt idx="145">
                  <c:v>5.9198477371750959E-4</c:v>
                </c:pt>
                <c:pt idx="146">
                  <c:v>6.0337518150474371E-4</c:v>
                </c:pt>
                <c:pt idx="147">
                  <c:v>6.146785168137383E-4</c:v>
                </c:pt>
                <c:pt idx="148">
                  <c:v>6.2589734066639834E-4</c:v>
                </c:pt>
                <c:pt idx="149">
                  <c:v>6.3703522934060444E-4</c:v>
                </c:pt>
                <c:pt idx="150">
                  <c:v>6.4809673258026156E-4</c:v>
                </c:pt>
                <c:pt idx="151">
                  <c:v>6.5908732582874326E-4</c:v>
                </c:pt>
                <c:pt idx="152">
                  <c:v>6.7001335688599429E-4</c:v>
                </c:pt>
                <c:pt idx="153">
                  <c:v>6.808819875024645E-4</c:v>
                </c:pt>
                <c:pt idx="154">
                  <c:v>6.9170113051544412E-4</c:v>
                </c:pt>
                <c:pt idx="155">
                  <c:v>7.0247938320617761E-4</c:v>
                </c:pt>
                <c:pt idx="156">
                  <c:v>7.1322595761045323E-4</c:v>
                </c:pt>
                <c:pt idx="157">
                  <c:v>7.2395060855234177E-4</c:v>
                </c:pt>
                <c:pt idx="158">
                  <c:v>7.3466356019128646E-4</c:v>
                </c:pt>
                <c:pt idx="159">
                  <c:v>7.4537543187810364E-4</c:v>
                </c:pt>
                <c:pt idx="160">
                  <c:v>7.5609716410643163E-4</c:v>
                </c:pt>
                <c:pt idx="161">
                  <c:v>7.6683994532418379E-4</c:v>
                </c:pt>
                <c:pt idx="162">
                  <c:v>7.7761514033526549E-4</c:v>
                </c:pt>
                <c:pt idx="163">
                  <c:v>7.8843422097668863E-4</c:v>
                </c:pt>
                <c:pt idx="164">
                  <c:v>7.993086997009481E-4</c:v>
                </c:pt>
                <c:pt idx="165">
                  <c:v>8.1025006662946723E-4</c:v>
                </c:pt>
                <c:pt idx="166">
                  <c:v>8.2126973057093406E-4</c:v>
                </c:pt>
                <c:pt idx="167">
                  <c:v>8.3237896441968294E-4</c:v>
                </c:pt>
                <c:pt idx="168">
                  <c:v>8.4358885526483935E-4</c:v>
                </c:pt>
                <c:pt idx="169">
                  <c:v>8.5491025945163039E-4</c:v>
                </c:pt>
                <c:pt idx="170">
                  <c:v>8.6635376274394249E-4</c:v>
                </c:pt>
                <c:pt idx="171">
                  <c:v>8.7792964564170411E-4</c:v>
                </c:pt>
                <c:pt idx="172">
                  <c:v>8.8964785381002293E-4</c:v>
                </c:pt>
                <c:pt idx="173">
                  <c:v>9.0151797348005742E-4</c:v>
                </c:pt>
                <c:pt idx="174">
                  <c:v>9.135492115850026E-4</c:v>
                </c:pt>
                <c:pt idx="175">
                  <c:v>9.2575038029999866E-4</c:v>
                </c:pt>
                <c:pt idx="176">
                  <c:v>9.3812988556278099E-4</c:v>
                </c:pt>
                <c:pt idx="177">
                  <c:v>9.5069571906385348E-4</c:v>
                </c:pt>
                <c:pt idx="178">
                  <c:v>9.6345545311182464E-4</c:v>
                </c:pt>
                <c:pt idx="179">
                  <c:v>9.7641623770229667E-4</c:v>
                </c:pt>
                <c:pt idx="180">
                  <c:v>9.8958479904874097E-4</c:v>
                </c:pt>
                <c:pt idx="181">
                  <c:v>1.0029674387715189E-3</c:v>
                </c:pt>
                <c:pt idx="182">
                  <c:v>1.0165700328885505E-3</c:v>
                </c:pt>
                <c:pt idx="183">
                  <c:v>1.0303980297084049E-3</c:v>
                </c:pt>
                <c:pt idx="184">
                  <c:v>1.0444564456952518E-3</c:v>
                </c:pt>
                <c:pt idx="185">
                  <c:v>1.0587498583561181E-3</c:v>
                </c:pt>
                <c:pt idx="186">
                  <c:v>1.0732823951953908E-3</c:v>
                </c:pt>
                <c:pt idx="187">
                  <c:v>1.0880577177903429E-3</c:v>
                </c:pt>
                <c:pt idx="188">
                  <c:v>1.1031761822266721E-3</c:v>
                </c:pt>
                <c:pt idx="189">
                  <c:v>1.118462538984163E-3</c:v>
                </c:pt>
                <c:pt idx="190">
                  <c:v>1.134004710422616E-3</c:v>
                </c:pt>
                <c:pt idx="191">
                  <c:v>1.149804926169766E-3</c:v>
                </c:pt>
                <c:pt idx="192">
                  <c:v>1.1658650798350924E-3</c:v>
                </c:pt>
                <c:pt idx="193">
                  <c:v>1.1821866869830234E-3</c:v>
                </c:pt>
                <c:pt idx="194">
                  <c:v>1.1987708454577412E-3</c:v>
                </c:pt>
                <c:pt idx="195">
                  <c:v>1.2156181968506023E-3</c:v>
                </c:pt>
                <c:pt idx="196">
                  <c:v>1.2327288882362187E-3</c:v>
                </c:pt>
                <c:pt idx="197">
                  <c:v>1.2501025336018601E-3</c:v>
                </c:pt>
                <c:pt idx="198">
                  <c:v>1.2677381746573387E-3</c:v>
                </c:pt>
                <c:pt idx="199">
                  <c:v>1.2856342409419226E-3</c:v>
                </c:pt>
                <c:pt idx="200">
                  <c:v>1.3037885093409958E-3</c:v>
                </c:pt>
                <c:pt idx="201">
                  <c:v>1.3221980632921162E-3</c:v>
                </c:pt>
                <c:pt idx="202">
                  <c:v>1.3408592520968321E-3</c:v>
                </c:pt>
                <c:pt idx="203">
                  <c:v>1.3597676508650099E-3</c:v>
                </c:pt>
                <c:pt idx="204">
                  <c:v>1.3789180217027345E-3</c:v>
                </c:pt>
                <c:pt idx="205">
                  <c:v>1.3983042768151328E-3</c:v>
                </c:pt>
                <c:pt idx="206">
                  <c:v>1.4179194442338365E-3</c:v>
                </c:pt>
                <c:pt idx="207">
                  <c:v>1.4377556368957746E-3</c:v>
                </c:pt>
                <c:pt idx="208">
                  <c:v>1.4578040257985521E-3</c:v>
                </c:pt>
                <c:pt idx="209">
                  <c:v>1.4780548179384281E-3</c:v>
                </c:pt>
                <c:pt idx="210">
                  <c:v>1.4984972397019294E-3</c:v>
                </c:pt>
                <c:pt idx="211">
                  <c:v>1.5191195263331357E-3</c:v>
                </c:pt>
                <c:pt idx="212">
                  <c:v>1.53990891803696E-3</c:v>
                </c:pt>
                <c:pt idx="213">
                  <c:v>1.5608516632064828E-3</c:v>
                </c:pt>
                <c:pt idx="214">
                  <c:v>1.581933029180458E-3</c:v>
                </c:pt>
                <c:pt idx="215">
                  <c:v>1.6031373208480789E-3</c:v>
                </c:pt>
                <c:pt idx="216">
                  <c:v>1.6244479073226803E-3</c:v>
                </c:pt>
                <c:pt idx="217">
                  <c:v>1.6458472568067141E-3</c:v>
                </c:pt>
                <c:pt idx="218">
                  <c:v>1.6673169796679757E-3</c:v>
                </c:pt>
                <c:pt idx="219">
                  <c:v>1.6888378796439596E-3</c:v>
                </c:pt>
                <c:pt idx="220">
                  <c:v>1.7103900129885924E-3</c:v>
                </c:pt>
                <c:pt idx="221">
                  <c:v>1.731952755275288E-3</c:v>
                </c:pt>
                <c:pt idx="222">
                  <c:v>1.7535048754737696E-3</c:v>
                </c:pt>
                <c:pt idx="223">
                  <c:v>1.775024616827264E-3</c:v>
                </c:pt>
                <c:pt idx="224">
                  <c:v>1.7964897839730057E-3</c:v>
                </c:pt>
                <c:pt idx="225">
                  <c:v>1.8178778356738557E-3</c:v>
                </c:pt>
                <c:pt idx="226">
                  <c:v>1.8391659824647715E-3</c:v>
                </c:pt>
                <c:pt idx="227">
                  <c:v>1.8603312884651886E-3</c:v>
                </c:pt>
                <c:pt idx="228">
                  <c:v>1.8813507765700016E-3</c:v>
                </c:pt>
                <c:pt idx="229">
                  <c:v>1.9022015362084774E-3</c:v>
                </c:pt>
                <c:pt idx="230">
                  <c:v>1.9228608328543579E-3</c:v>
                </c:pt>
                <c:pt idx="231">
                  <c:v>1.9433062184828608E-3</c:v>
                </c:pt>
                <c:pt idx="232">
                  <c:v>1.9635156422029305E-3</c:v>
                </c:pt>
                <c:pt idx="233">
                  <c:v>1.9834675603481195E-3</c:v>
                </c:pt>
                <c:pt idx="234">
                  <c:v>2.0031410453873527E-3</c:v>
                </c:pt>
                <c:pt idx="235">
                  <c:v>2.0225158931208853E-3</c:v>
                </c:pt>
                <c:pt idx="236">
                  <c:v>2.0415727277567752E-3</c:v>
                </c:pt>
                <c:pt idx="237">
                  <c:v>2.0602931046219946E-3</c:v>
                </c:pt>
                <c:pt idx="238">
                  <c:v>2.0786596104521381E-3</c:v>
                </c:pt>
                <c:pt idx="239">
                  <c:v>2.096655961423432E-3</c:v>
                </c:pt>
                <c:pt idx="240">
                  <c:v>2.1143016326543116E-3</c:v>
                </c:pt>
                <c:pt idx="241">
                  <c:v>2.1315276554940009E-3</c:v>
                </c:pt>
                <c:pt idx="242">
                  <c:v>2.1483412952130044E-3</c:v>
                </c:pt>
                <c:pt idx="243">
                  <c:v>2.164731892098681E-3</c:v>
                </c:pt>
                <c:pt idx="244">
                  <c:v>2.180690097956209E-3</c:v>
                </c:pt>
                <c:pt idx="245">
                  <c:v>2.1962079491478687E-3</c:v>
                </c:pt>
                <c:pt idx="246">
                  <c:v>2.2112789241468334E-3</c:v>
                </c:pt>
                <c:pt idx="247">
                  <c:v>2.2258979867131792E-3</c:v>
                </c:pt>
                <c:pt idx="248">
                  <c:v>2.2400616156652282E-3</c:v>
                </c:pt>
                <c:pt idx="249">
                  <c:v>2.2537678221008989E-3</c:v>
                </c:pt>
                <c:pt idx="250">
                  <c:v>2.267016154820921E-3</c:v>
                </c:pt>
                <c:pt idx="251">
                  <c:v>2.2798076946172552E-3</c:v>
                </c:pt>
                <c:pt idx="252">
                  <c:v>2.2921450380158719E-3</c:v>
                </c:pt>
                <c:pt idx="253">
                  <c:v>2.3040322710016132E-3</c:v>
                </c:pt>
                <c:pt idx="254">
                  <c:v>2.3154749332039985E-3</c:v>
                </c:pt>
                <c:pt idx="255">
                  <c:v>2.3264799729858427E-3</c:v>
                </c:pt>
                <c:pt idx="256">
                  <c:v>2.3370556938497327E-3</c:v>
                </c:pt>
                <c:pt idx="257">
                  <c:v>2.3472116925616631E-3</c:v>
                </c:pt>
                <c:pt idx="258">
                  <c:v>2.3569587893839078E-3</c:v>
                </c:pt>
                <c:pt idx="259">
                  <c:v>2.3663089508111352E-3</c:v>
                </c:pt>
                <c:pt idx="260">
                  <c:v>2.375275205213074E-3</c:v>
                </c:pt>
                <c:pt idx="261">
                  <c:v>2.3838715518042517E-3</c:v>
                </c:pt>
                <c:pt idx="262">
                  <c:v>2.3921128633835865E-3</c:v>
                </c:pt>
                <c:pt idx="263">
                  <c:v>2.4000147833159774E-3</c:v>
                </c:pt>
                <c:pt idx="264">
                  <c:v>2.4075936172607902E-3</c:v>
                </c:pt>
                <c:pt idx="265">
                  <c:v>2.4148662201901381E-3</c:v>
                </c:pt>
                <c:pt idx="266">
                  <c:v>2.4218498792802929E-3</c:v>
                </c:pt>
                <c:pt idx="267">
                  <c:v>2.4285621933030077E-3</c:v>
                </c:pt>
                <c:pt idx="268">
                  <c:v>2.4350209491889449E-3</c:v>
                </c:pt>
                <c:pt idx="269">
                  <c:v>2.4412439964810149E-3</c:v>
                </c:pt>
                <c:pt idx="270">
                  <c:v>2.4472491204425842E-3</c:v>
                </c:pt>
                <c:pt idx="271">
                  <c:v>2.4530539146308977E-3</c:v>
                </c:pt>
                <c:pt idx="272">
                  <c:v>2.4586756537913258E-3</c:v>
                </c:pt>
                <c:pt idx="273">
                  <c:v>2.4641311679704605E-3</c:v>
                </c:pt>
                <c:pt idx="274">
                  <c:v>2.4694367187863553E-3</c:v>
                </c:pt>
                <c:pt idx="275">
                  <c:v>2.4746078788307211E-3</c:v>
                </c:pt>
                <c:pt idx="276">
                  <c:v>2.479659415210108E-3</c:v>
                </c:pt>
                <c:pt idx="277">
                  <c:v>2.4846051782603149E-3</c:v>
                </c:pt>
                <c:pt idx="278">
                  <c:v>2.4894579964900875E-3</c:v>
                </c:pt>
                <c:pt idx="279">
                  <c:v>2.4942295788249369E-3</c:v>
                </c:pt>
                <c:pt idx="280">
                  <c:v>2.4989304252293807E-3</c:v>
                </c:pt>
                <c:pt idx="281">
                  <c:v>2.5035697467862897E-3</c:v>
                </c:pt>
                <c:pt idx="282">
                  <c:v>2.5081553963020096E-3</c:v>
                </c:pt>
                <c:pt idx="283">
                  <c:v>2.5126938104880637E-3</c:v>
                </c:pt>
                <c:pt idx="284">
                  <c:v>2.517189964740655E-3</c:v>
                </c:pt>
                <c:pt idx="285">
                  <c:v>2.5216473414995466E-3</c:v>
                </c:pt>
                <c:pt idx="286">
                  <c:v>2.5260679131158485E-3</c:v>
                </c:pt>
                <c:pt idx="287">
                  <c:v>2.530452140093824E-3</c:v>
                </c:pt>
                <c:pt idx="288">
                  <c:v>2.5347989854940444E-3</c:v>
                </c:pt>
                <c:pt idx="289">
                  <c:v>2.5391059461934602E-3</c:v>
                </c:pt>
                <c:pt idx="290">
                  <c:v>2.5433691015911562E-3</c:v>
                </c:pt>
                <c:pt idx="291">
                  <c:v>2.5475831802262523E-3</c:v>
                </c:pt>
                <c:pt idx="292">
                  <c:v>2.5517495608894164E-3</c:v>
                </c:pt>
                <c:pt idx="293">
                  <c:v>2.5558556747883178E-3</c:v>
                </c:pt>
                <c:pt idx="294">
                  <c:v>2.5598870156640732E-3</c:v>
                </c:pt>
                <c:pt idx="295">
                  <c:v>2.563833906021691E-3</c:v>
                </c:pt>
                <c:pt idx="296">
                  <c:v>2.5676855824455229E-3</c:v>
                </c:pt>
                <c:pt idx="297">
                  <c:v>2.5714303687853035E-3</c:v>
                </c:pt>
                <c:pt idx="298">
                  <c:v>2.5750558489901951E-3</c:v>
                </c:pt>
                <c:pt idx="299">
                  <c:v>2.5785490405352612E-3</c:v>
                </c:pt>
                <c:pt idx="300">
                  <c:v>2.5818965688057935E-3</c:v>
                </c:pt>
                <c:pt idx="301">
                  <c:v>2.5850848423040647E-3</c:v>
                </c:pt>
                <c:pt idx="302">
                  <c:v>2.5881002281167849E-3</c:v>
                </c:pt>
                <c:pt idx="303">
                  <c:v>2.5909292267263196E-3</c:v>
                </c:pt>
                <c:pt idx="304">
                  <c:v>2.5935586449603223E-3</c:v>
                </c:pt>
                <c:pt idx="305">
                  <c:v>2.595975765648963E-3</c:v>
                </c:pt>
                <c:pt idx="306">
                  <c:v>2.5981685123932442E-3</c:v>
                </c:pt>
                <c:pt idx="307">
                  <c:v>2.6001256077373739E-3</c:v>
                </c:pt>
                <c:pt idx="308">
                  <c:v>2.6018367229792587E-3</c:v>
                </c:pt>
                <c:pt idx="309">
                  <c:v>2.6032926178425914E-3</c:v>
                </c:pt>
                <c:pt idx="310">
                  <c:v>2.6044852682667419E-3</c:v>
                </c:pt>
                <c:pt idx="311">
                  <c:v>2.605407980644299E-3</c:v>
                </c:pt>
                <c:pt idx="312">
                  <c:v>2.6060554909458022E-3</c:v>
                </c:pt>
                <c:pt idx="313">
                  <c:v>2.606424047313267E-3</c:v>
                </c:pt>
                <c:pt idx="314">
                  <c:v>2.6065114748753883E-3</c:v>
                </c:pt>
                <c:pt idx="315">
                  <c:v>2.6063172217332502E-3</c:v>
                </c:pt>
                <c:pt idx="316">
                  <c:v>2.6058423852821431E-3</c:v>
                </c:pt>
                <c:pt idx="317">
                  <c:v>2.6050897182698252E-3</c:v>
                </c:pt>
                <c:pt idx="318">
                  <c:v>2.6040636142388965E-3</c:v>
                </c:pt>
                <c:pt idx="319">
                  <c:v>2.6027700722587952E-3</c:v>
                </c:pt>
                <c:pt idx="320">
                  <c:v>2.6012166411158032E-3</c:v>
                </c:pt>
                <c:pt idx="321">
                  <c:v>2.5994123433947932E-3</c:v>
                </c:pt>
                <c:pt idx="322">
                  <c:v>2.5973675801498012E-3</c:v>
                </c:pt>
                <c:pt idx="323">
                  <c:v>2.5950940171180956E-3</c:v>
                </c:pt>
                <c:pt idx="324">
                  <c:v>2.5926044536808517E-3</c:v>
                </c:pt>
                <c:pt idx="325">
                  <c:v>2.5899126760081498E-3</c:v>
                </c:pt>
                <c:pt idx="326">
                  <c:v>2.5870332960440446E-3</c:v>
                </c:pt>
                <c:pt idx="327">
                  <c:v>2.5839815781840652E-3</c:v>
                </c:pt>
                <c:pt idx="328">
                  <c:v>2.5807732556698197E-3</c:v>
                </c:pt>
                <c:pt idx="329">
                  <c:v>2.5774243388684464E-3</c:v>
                </c:pt>
                <c:pt idx="330">
                  <c:v>2.5739509177160978E-3</c:v>
                </c:pt>
                <c:pt idx="331">
                  <c:v>2.5703689606791152E-3</c:v>
                </c:pt>
                <c:pt idx="332">
                  <c:v>2.5666941126214426E-3</c:v>
                </c:pt>
                <c:pt idx="333">
                  <c:v>2.562941493957548E-3</c:v>
                </c:pt>
                <c:pt idx="334">
                  <c:v>2.5591255034135081E-3</c:v>
                </c:pt>
                <c:pt idx="335">
                  <c:v>2.5552596266099461E-3</c:v>
                </c:pt>
                <c:pt idx="336">
                  <c:v>2.5513562525174859E-3</c:v>
                </c:pt>
                <c:pt idx="337">
                  <c:v>2.5474264996117879E-3</c:v>
                </c:pt>
                <c:pt idx="338">
                  <c:v>2.5434800532697292E-3</c:v>
                </c:pt>
                <c:pt idx="339">
                  <c:v>2.5395250155952386E-3</c:v>
                </c:pt>
                <c:pt idx="340">
                  <c:v>2.5355677684400458E-3</c:v>
                </c:pt>
                <c:pt idx="341">
                  <c:v>2.5316128498866592E-3</c:v>
                </c:pt>
                <c:pt idx="342">
                  <c:v>2.5276628438848209E-3</c:v>
                </c:pt>
                <c:pt idx="343">
                  <c:v>2.5237182820740276E-3</c:v>
                </c:pt>
                <c:pt idx="344">
                  <c:v>2.5197591643861782E-3</c:v>
                </c:pt>
                <c:pt idx="345">
                  <c:v>2.5158456020065493E-3</c:v>
                </c:pt>
                <c:pt idx="346">
                  <c:v>2.5119287144314451E-3</c:v>
                </c:pt>
                <c:pt idx="347">
                  <c:v>2.508001987512604E-3</c:v>
                </c:pt>
                <c:pt idx="348">
                  <c:v>2.5040569369487887E-3</c:v>
                </c:pt>
                <c:pt idx="349">
                  <c:v>2.5000831990154592E-3</c:v>
                </c:pt>
                <c:pt idx="350">
                  <c:v>2.4960686378078197E-3</c:v>
                </c:pt>
                <c:pt idx="351">
                  <c:v>2.4919994691289631E-3</c:v>
                </c:pt>
                <c:pt idx="352">
                  <c:v>2.4878604006529732E-3</c:v>
                </c:pt>
                <c:pt idx="353">
                  <c:v>2.4836347875572739E-3</c:v>
                </c:pt>
                <c:pt idx="354">
                  <c:v>2.4793048024446137E-3</c:v>
                </c:pt>
                <c:pt idx="355">
                  <c:v>2.4748516180607512E-3</c:v>
                </c:pt>
                <c:pt idx="356">
                  <c:v>2.4702556010551572E-3</c:v>
                </c:pt>
                <c:pt idx="357">
                  <c:v>2.4654965148270202E-3</c:v>
                </c:pt>
                <c:pt idx="358">
                  <c:v>2.4605537293428802E-3</c:v>
                </c:pt>
                <c:pt idx="359">
                  <c:v>2.4554064357038626E-3</c:v>
                </c:pt>
                <c:pt idx="360">
                  <c:v>2.4500338631751311E-3</c:v>
                </c:pt>
                <c:pt idx="361">
                  <c:v>2.4444154963659272E-3</c:v>
                </c:pt>
                <c:pt idx="362">
                  <c:v>2.4385312902619901E-3</c:v>
                </c:pt>
                <c:pt idx="363">
                  <c:v>2.4323618808591409E-3</c:v>
                </c:pt>
                <c:pt idx="364">
                  <c:v>2.4258887892265792E-3</c:v>
                </c:pt>
                <c:pt idx="365">
                  <c:v>2.4190946169349442E-3</c:v>
                </c:pt>
                <c:pt idx="366">
                  <c:v>2.4119632309171782E-3</c:v>
                </c:pt>
                <c:pt idx="367">
                  <c:v>2.4044799359844841E-3</c:v>
                </c:pt>
                <c:pt idx="368">
                  <c:v>2.3966316333933453E-3</c:v>
                </c:pt>
                <c:pt idx="369">
                  <c:v>2.3884069640489232E-3</c:v>
                </c:pt>
                <c:pt idx="370">
                  <c:v>2.379796435132385E-3</c:v>
                </c:pt>
                <c:pt idx="371">
                  <c:v>2.3707925291521319E-3</c:v>
                </c:pt>
                <c:pt idx="372">
                  <c:v>2.3613897946369237E-3</c:v>
                </c:pt>
                <c:pt idx="373">
                  <c:v>2.3515849179116801E-3</c:v>
                </c:pt>
                <c:pt idx="374">
                  <c:v>2.3413767756192082E-3</c:v>
                </c:pt>
                <c:pt idx="375">
                  <c:v>2.3307664678710802E-3</c:v>
                </c:pt>
                <c:pt idx="376">
                  <c:v>2.3197573321255939E-3</c:v>
                </c:pt>
                <c:pt idx="377">
                  <c:v>2.3083549380958608E-3</c:v>
                </c:pt>
                <c:pt idx="378">
                  <c:v>2.2965670641851951E-3</c:v>
                </c:pt>
                <c:pt idx="379">
                  <c:v>2.2844036561253398E-3</c:v>
                </c:pt>
                <c:pt idx="380">
                  <c:v>2.2718767686539317E-3</c:v>
                </c:pt>
                <c:pt idx="381">
                  <c:v>2.2590004912069581E-3</c:v>
                </c:pt>
                <c:pt idx="382">
                  <c:v>2.2457908587172047E-3</c:v>
                </c:pt>
                <c:pt idx="383">
                  <c:v>2.2322657486976379E-3</c:v>
                </c:pt>
                <c:pt idx="384">
                  <c:v>2.2184447658461851E-3</c:v>
                </c:pt>
                <c:pt idx="385">
                  <c:v>2.2043491154321248E-3</c:v>
                </c:pt>
                <c:pt idx="386">
                  <c:v>2.1900014667119504E-3</c:v>
                </c:pt>
                <c:pt idx="387">
                  <c:v>2.1754258075699462E-3</c:v>
                </c:pt>
                <c:pt idx="388">
                  <c:v>2.1606472914838045E-3</c:v>
                </c:pt>
                <c:pt idx="389">
                  <c:v>2.1456920777745609E-3</c:v>
                </c:pt>
                <c:pt idx="390">
                  <c:v>2.1305871659099899E-3</c:v>
                </c:pt>
                <c:pt idx="391">
                  <c:v>2.1153602243890097E-3</c:v>
                </c:pt>
                <c:pt idx="392">
                  <c:v>2.1000394144370057E-3</c:v>
                </c:pt>
                <c:pt idx="393">
                  <c:v>2.0846532083868799E-3</c:v>
                </c:pt>
                <c:pt idx="394">
                  <c:v>2.0692302022041016E-3</c:v>
                </c:pt>
                <c:pt idx="395">
                  <c:v>2.0537989211323916E-3</c:v>
                </c:pt>
                <c:pt idx="396">
                  <c:v>2.0384042769049492E-3</c:v>
                </c:pt>
                <c:pt idx="397">
                  <c:v>2.0230650251655312E-3</c:v>
                </c:pt>
                <c:pt idx="398">
                  <c:v>2.0078056592781187E-3</c:v>
                </c:pt>
                <c:pt idx="399">
                  <c:v>1.9926543426602521E-3</c:v>
                </c:pt>
                <c:pt idx="400">
                  <c:v>1.9776386655671581E-3</c:v>
                </c:pt>
                <c:pt idx="401">
                  <c:v>1.9627855288334704E-3</c:v>
                </c:pt>
                <c:pt idx="402">
                  <c:v>1.9481210367872156E-3</c:v>
                </c:pt>
                <c:pt idx="403">
                  <c:v>1.9336703995092516E-3</c:v>
                </c:pt>
                <c:pt idx="404">
                  <c:v>1.9194578445002775E-3</c:v>
                </c:pt>
                <c:pt idx="405">
                  <c:v>1.9055065377195641E-3</c:v>
                </c:pt>
                <c:pt idx="406">
                  <c:v>1.8918385138729757E-3</c:v>
                </c:pt>
                <c:pt idx="407">
                  <c:v>1.8784746157528621E-3</c:v>
                </c:pt>
                <c:pt idx="408">
                  <c:v>1.8654344423680207E-3</c:v>
                </c:pt>
                <c:pt idx="409">
                  <c:v>1.8527363055476441E-3</c:v>
                </c:pt>
                <c:pt idx="410">
                  <c:v>1.8403971946582525E-3</c:v>
                </c:pt>
                <c:pt idx="411">
                  <c:v>1.8284327490372498E-3</c:v>
                </c:pt>
                <c:pt idx="412">
                  <c:v>1.8168572377187885E-3</c:v>
                </c:pt>
                <c:pt idx="413">
                  <c:v>1.8056835460084871E-3</c:v>
                </c:pt>
                <c:pt idx="414">
                  <c:v>1.7949231684508337E-3</c:v>
                </c:pt>
                <c:pt idx="415">
                  <c:v>1.7845862077274549E-3</c:v>
                </c:pt>
                <c:pt idx="416">
                  <c:v>1.7746813790247113E-3</c:v>
                </c:pt>
                <c:pt idx="417">
                  <c:v>1.7652160194146635E-3</c:v>
                </c:pt>
                <c:pt idx="418">
                  <c:v>1.7561961018043102E-3</c:v>
                </c:pt>
                <c:pt idx="419">
                  <c:v>1.7476262530225833E-3</c:v>
                </c:pt>
                <c:pt idx="420">
                  <c:v>1.7395097756336315E-3</c:v>
                </c:pt>
                <c:pt idx="421">
                  <c:v>1.7318486730862341E-3</c:v>
                </c:pt>
                <c:pt idx="422">
                  <c:v>1.7246436778338133E-3</c:v>
                </c:pt>
                <c:pt idx="423">
                  <c:v>1.717894282085828E-3</c:v>
                </c:pt>
                <c:pt idx="424">
                  <c:v>1.7115987708787191E-3</c:v>
                </c:pt>
                <c:pt idx="425">
                  <c:v>1.705754257183407E-3</c:v>
                </c:pt>
                <c:pt idx="426">
                  <c:v>1.7003567187948677E-3</c:v>
                </c:pt>
                <c:pt idx="427">
                  <c:v>1.6954010367776916E-3</c:v>
                </c:pt>
                <c:pt idx="428">
                  <c:v>1.6908810352691357E-3</c:v>
                </c:pt>
                <c:pt idx="429">
                  <c:v>1.6867895224667486E-3</c:v>
                </c:pt>
                <c:pt idx="430">
                  <c:v>1.6831183326518407E-3</c:v>
                </c:pt>
                <c:pt idx="431">
                  <c:v>1.6798583691209805E-3</c:v>
                </c:pt>
                <c:pt idx="432">
                  <c:v>1.6769996479155159E-3</c:v>
                </c:pt>
                <c:pt idx="433">
                  <c:v>1.6745313422534E-3</c:v>
                </c:pt>
                <c:pt idx="434">
                  <c:v>1.6724418275768994E-3</c:v>
                </c:pt>
                <c:pt idx="435">
                  <c:v>1.6707187271344849E-3</c:v>
                </c:pt>
                <c:pt idx="436">
                  <c:v>1.669348958014279E-3</c:v>
                </c:pt>
                <c:pt idx="437">
                  <c:v>1.6683187775390807E-3</c:v>
                </c:pt>
                <c:pt idx="438">
                  <c:v>1.6676138299191721E-3</c:v>
                </c:pt>
                <c:pt idx="439">
                  <c:v>1.6672191930377214E-3</c:v>
                </c:pt>
                <c:pt idx="440">
                  <c:v>1.6671194252146962E-3</c:v>
                </c:pt>
                <c:pt idx="441">
                  <c:v>1.6672986117570031E-3</c:v>
                </c:pt>
                <c:pt idx="442">
                  <c:v>1.667740411056391E-3</c:v>
                </c:pt>
                <c:pt idx="443">
                  <c:v>1.6684280999397058E-3</c:v>
                </c:pt>
                <c:pt idx="444">
                  <c:v>1.66934461790973E-3</c:v>
                </c:pt>
                <c:pt idx="445">
                  <c:v>1.6704726098371954E-3</c:v>
                </c:pt>
                <c:pt idx="446">
                  <c:v>1.6717944665756302E-3</c:v>
                </c:pt>
                <c:pt idx="447">
                  <c:v>1.6732923628698761E-3</c:v>
                </c:pt>
                <c:pt idx="448">
                  <c:v>1.6749317170870277E-3</c:v>
                </c:pt>
                <c:pt idx="449">
                  <c:v>1.6767515127681903E-3</c:v>
                </c:pt>
                <c:pt idx="450">
                  <c:v>1.6786934666053464E-3</c:v>
                </c:pt>
                <c:pt idx="451">
                  <c:v>1.6807404546512873E-3</c:v>
                </c:pt>
                <c:pt idx="452">
                  <c:v>1.6828753598736223E-3</c:v>
                </c:pt>
                <c:pt idx="453">
                  <c:v>1.6850811497773309E-3</c:v>
                </c:pt>
                <c:pt idx="454">
                  <c:v>1.6873409485944769E-3</c:v>
                </c:pt>
                <c:pt idx="455">
                  <c:v>1.6896381048295737E-3</c:v>
                </c:pt>
                <c:pt idx="456">
                  <c:v>1.691956254785211E-3</c:v>
                </c:pt>
                <c:pt idx="457">
                  <c:v>1.6942793825442254E-3</c:v>
                </c:pt>
                <c:pt idx="458">
                  <c:v>1.6965918767517566E-3</c:v>
                </c:pt>
                <c:pt idx="459">
                  <c:v>1.6988785844227205E-3</c:v>
                </c:pt>
                <c:pt idx="460">
                  <c:v>1.7011248618962402E-3</c:v>
                </c:pt>
                <c:pt idx="461">
                  <c:v>1.7033166229684002E-3</c:v>
                </c:pt>
                <c:pt idx="462">
                  <c:v>1.7054403841578001E-3</c:v>
                </c:pt>
                <c:pt idx="463">
                  <c:v>1.7074833069937944E-3</c:v>
                </c:pt>
                <c:pt idx="464">
                  <c:v>1.7094332371648299E-3</c:v>
                </c:pt>
                <c:pt idx="465">
                  <c:v>1.711278740323126E-3</c:v>
                </c:pt>
                <c:pt idx="466">
                  <c:v>1.7130091343118385E-3</c:v>
                </c:pt>
                <c:pt idx="467">
                  <c:v>1.7146145175608121E-3</c:v>
                </c:pt>
                <c:pt idx="468">
                  <c:v>1.7160857933868556E-3</c:v>
                </c:pt>
                <c:pt idx="469">
                  <c:v>1.717414689933378E-3</c:v>
                </c:pt>
                <c:pt idx="470">
                  <c:v>1.7185937754919524E-3</c:v>
                </c:pt>
                <c:pt idx="471">
                  <c:v>1.7196164689637005E-3</c:v>
                </c:pt>
                <c:pt idx="472">
                  <c:v>1.7204770452417513E-3</c:v>
                </c:pt>
                <c:pt idx="473">
                  <c:v>1.7211706353259049E-3</c:v>
                </c:pt>
                <c:pt idx="474">
                  <c:v>1.7216932210169891E-3</c:v>
                </c:pt>
                <c:pt idx="475">
                  <c:v>1.7220416240804983E-3</c:v>
                </c:pt>
                <c:pt idx="476">
                  <c:v>1.7222134898166649E-3</c:v>
                </c:pt>
                <c:pt idx="477">
                  <c:v>1.7222072650259041E-3</c:v>
                </c:pt>
                <c:pt idx="478">
                  <c:v>1.7220221704149481E-3</c:v>
                </c:pt>
                <c:pt idx="479">
                  <c:v>1.7216581675484118E-3</c:v>
                </c:pt>
                <c:pt idx="480">
                  <c:v>1.7211159205135272E-3</c:v>
                </c:pt>
                <c:pt idx="481">
                  <c:v>1.7203967525305033E-3</c:v>
                </c:pt>
                <c:pt idx="482">
                  <c:v>1.71950259780819E-3</c:v>
                </c:pt>
                <c:pt idx="483">
                  <c:v>1.7184359490126169E-3</c:v>
                </c:pt>
                <c:pt idx="484">
                  <c:v>1.7171998007853488E-3</c:v>
                </c:pt>
                <c:pt idx="485">
                  <c:v>1.7157975898172318E-3</c:v>
                </c:pt>
                <c:pt idx="486">
                  <c:v>1.7142331320521343E-3</c:v>
                </c:pt>
                <c:pt idx="487">
                  <c:v>1.7125105576628738E-3</c:v>
                </c:pt>
                <c:pt idx="488">
                  <c:v>1.7106342445077341E-3</c:v>
                </c:pt>
                <c:pt idx="489">
                  <c:v>1.7086087508402206E-3</c:v>
                </c:pt>
                <c:pt idx="490">
                  <c:v>1.7064387481059062E-3</c:v>
                </c:pt>
                <c:pt idx="491">
                  <c:v>1.7041289547188305E-3</c:v>
                </c:pt>
                <c:pt idx="492">
                  <c:v>1.7016840717640181E-3</c:v>
                </c:pt>
                <c:pt idx="493">
                  <c:v>1.6991087216231464E-3</c:v>
                </c:pt>
                <c:pt idx="494">
                  <c:v>1.6964073905653288E-3</c:v>
                </c:pt>
                <c:pt idx="495">
                  <c:v>1.6935843763850069E-3</c:v>
                </c:pt>
                <c:pt idx="496">
                  <c:v>1.6906437422024821E-3</c:v>
                </c:pt>
                <c:pt idx="497">
                  <c:v>1.6875892775698471E-3</c:v>
                </c:pt>
                <c:pt idx="498">
                  <c:v>1.6844244680450796E-3</c:v>
                </c:pt>
                <c:pt idx="499">
                  <c:v>1.6811524744092493E-3</c:v>
                </c:pt>
                <c:pt idx="500">
                  <c:v>1.677731605562906E-3</c:v>
                </c:pt>
                <c:pt idx="501">
                  <c:v>1.6742692505702717E-3</c:v>
                </c:pt>
                <c:pt idx="502">
                  <c:v>1.6707034173342281E-3</c:v>
                </c:pt>
                <c:pt idx="503">
                  <c:v>1.6670360461387727E-3</c:v>
                </c:pt>
                <c:pt idx="504">
                  <c:v>1.6632684758597948E-3</c:v>
                </c:pt>
                <c:pt idx="505">
                  <c:v>1.6594014929894598E-3</c:v>
                </c:pt>
                <c:pt idx="506">
                  <c:v>1.6554353799943247E-3</c:v>
                </c:pt>
                <c:pt idx="507">
                  <c:v>1.6513699646407024E-3</c:v>
                </c:pt>
                <c:pt idx="508">
                  <c:v>1.6472046714995602E-3</c:v>
                </c:pt>
                <c:pt idx="509">
                  <c:v>1.6429385764642152E-3</c:v>
                </c:pt>
                <c:pt idx="510">
                  <c:v>1.6385704647754733E-3</c:v>
                </c:pt>
                <c:pt idx="511">
                  <c:v>1.6340988927496941E-3</c:v>
                </c:pt>
                <c:pt idx="512">
                  <c:v>1.6295222531425375E-3</c:v>
                </c:pt>
                <c:pt idx="513">
                  <c:v>1.624838843854648E-3</c:v>
                </c:pt>
                <c:pt idx="514">
                  <c:v>1.6200469394927648E-3</c:v>
                </c:pt>
                <c:pt idx="515">
                  <c:v>1.6151448651387902E-3</c:v>
                </c:pt>
                <c:pt idx="516">
                  <c:v>1.6101310715495986E-3</c:v>
                </c:pt>
                <c:pt idx="517">
                  <c:v>1.6050042109089903E-3</c:v>
                </c:pt>
                <c:pt idx="518">
                  <c:v>1.5997632121791819E-3</c:v>
                </c:pt>
                <c:pt idx="519">
                  <c:v>1.5944073550508441E-3</c:v>
                </c:pt>
                <c:pt idx="520">
                  <c:v>1.5889363414661073E-3</c:v>
                </c:pt>
                <c:pt idx="521">
                  <c:v>1.5833503636863264E-3</c:v>
                </c:pt>
                <c:pt idx="522">
                  <c:v>1.5776501678949064E-3</c:v>
                </c:pt>
                <c:pt idx="523">
                  <c:v>1.5718371123620367E-3</c:v>
                </c:pt>
                <c:pt idx="524">
                  <c:v>1.5659132192525483E-3</c:v>
                </c:pt>
                <c:pt idx="525">
                  <c:v>1.5598812192278053E-3</c:v>
                </c:pt>
                <c:pt idx="526">
                  <c:v>1.5537445880758366E-3</c:v>
                </c:pt>
                <c:pt idx="527">
                  <c:v>1.5475075746997195E-3</c:v>
                </c:pt>
                <c:pt idx="528">
                  <c:v>1.5411752199002854E-3</c:v>
                </c:pt>
                <c:pt idx="529">
                  <c:v>1.5347533655042955E-3</c:v>
                </c:pt>
                <c:pt idx="530">
                  <c:v>1.5282486535112029E-3</c:v>
                </c:pt>
                <c:pt idx="531">
                  <c:v>1.5216685150593271E-3</c:v>
                </c:pt>
                <c:pt idx="532">
                  <c:v>1.5150211491437137E-3</c:v>
                </c:pt>
                <c:pt idx="533">
                  <c:v>1.508315491151343E-3</c:v>
                </c:pt>
                <c:pt idx="534">
                  <c:v>1.501561171413527E-3</c:v>
                </c:pt>
                <c:pt idx="535">
                  <c:v>1.4947684641081771E-3</c:v>
                </c:pt>
                <c:pt idx="536">
                  <c:v>1.4879482269742701E-3</c:v>
                </c:pt>
                <c:pt idx="537">
                  <c:v>1.481111832426697E-3</c:v>
                </c:pt>
                <c:pt idx="538">
                  <c:v>1.4742710907784499E-3</c:v>
                </c:pt>
                <c:pt idx="539">
                  <c:v>1.4674381663885773E-3</c:v>
                </c:pt>
                <c:pt idx="540">
                  <c:v>1.4606254876561365E-3</c:v>
                </c:pt>
                <c:pt idx="541">
                  <c:v>1.4538456518706842E-3</c:v>
                </c:pt>
                <c:pt idx="542">
                  <c:v>1.4471113260075526E-3</c:v>
                </c:pt>
                <c:pt idx="543">
                  <c:v>1.4404351446192676E-3</c:v>
                </c:pt>
                <c:pt idx="544">
                  <c:v>1.4338296060210838E-3</c:v>
                </c:pt>
                <c:pt idx="545">
                  <c:v>1.4273069679975421E-3</c:v>
                </c:pt>
                <c:pt idx="546">
                  <c:v>1.4208791442663076E-3</c:v>
                </c:pt>
                <c:pt idx="547">
                  <c:v>1.414557602923512E-3</c:v>
                </c:pt>
                <c:pt idx="548">
                  <c:v>1.4083532680598985E-3</c:v>
                </c:pt>
                <c:pt idx="549">
                  <c:v>1.4022764256775731E-3</c:v>
                </c:pt>
                <c:pt idx="550">
                  <c:v>1.3963366349514809E-3</c:v>
                </c:pt>
                <c:pt idx="551">
                  <c:v>1.3905426457658889E-3</c:v>
                </c:pt>
                <c:pt idx="552">
                  <c:v>1.3848399698819496E-3</c:v>
                </c:pt>
                <c:pt idx="553">
                  <c:v>1.3793725604256575E-3</c:v>
                </c:pt>
                <c:pt idx="554">
                  <c:v>1.3740688079328007E-3</c:v>
                </c:pt>
                <c:pt idx="555">
                  <c:v>1.3689339308268211E-3</c:v>
                </c:pt>
                <c:pt idx="556">
                  <c:v>1.3639718913754241E-3</c:v>
                </c:pt>
                <c:pt idx="557">
                  <c:v>1.3591853938413516E-3</c:v>
                </c:pt>
                <c:pt idx="558">
                  <c:v>1.3545758866809286E-3</c:v>
                </c:pt>
                <c:pt idx="559">
                  <c:v>1.3501435703597877E-3</c:v>
                </c:pt>
                <c:pt idx="560">
                  <c:v>1.3458874119982001E-3</c:v>
                </c:pt>
                <c:pt idx="561">
                  <c:v>1.3418051677320051E-3</c:v>
                </c:pt>
                <c:pt idx="562">
                  <c:v>1.3378934133775021E-3</c:v>
                </c:pt>
                <c:pt idx="563">
                  <c:v>1.3341475837193599E-3</c:v>
                </c:pt>
                <c:pt idx="564">
                  <c:v>1.3305620204978501E-3</c:v>
                </c:pt>
                <c:pt idx="565">
                  <c:v>1.3271300289559307E-3</c:v>
                </c:pt>
                <c:pt idx="566">
                  <c:v>1.3238439426151753E-3</c:v>
                </c:pt>
                <c:pt idx="567">
                  <c:v>1.3206951957827485E-3</c:v>
                </c:pt>
                <c:pt idx="568">
                  <c:v>1.3176744031477921E-3</c:v>
                </c:pt>
                <c:pt idx="569">
                  <c:v>1.3147714457040973E-3</c:v>
                </c:pt>
                <c:pt idx="570">
                  <c:v>1.3119755621352801E-3</c:v>
                </c:pt>
                <c:pt idx="571">
                  <c:v>1.3092754447188628E-3</c:v>
                </c:pt>
                <c:pt idx="572">
                  <c:v>1.3066593387445838E-3</c:v>
                </c:pt>
                <c:pt idx="573">
                  <c:v>1.304115144399714E-3</c:v>
                </c:pt>
                <c:pt idx="574">
                  <c:v>1.3016305200488243E-3</c:v>
                </c:pt>
                <c:pt idx="575">
                  <c:v>1.2991929858266007E-3</c:v>
                </c:pt>
                <c:pt idx="576">
                  <c:v>1.2967900264684721E-3</c:v>
                </c:pt>
                <c:pt idx="577">
                  <c:v>1.2944091923246992E-3</c:v>
                </c:pt>
                <c:pt idx="578">
                  <c:v>1.2920381975376461E-3</c:v>
                </c:pt>
                <c:pt idx="579">
                  <c:v>1.2896650144084833E-3</c:v>
                </c:pt>
                <c:pt idx="580">
                  <c:v>1.2872779630374752E-3</c:v>
                </c:pt>
                <c:pt idx="581">
                  <c:v>1.2848657953904458E-3</c:v>
                </c:pt>
                <c:pt idx="582">
                  <c:v>1.2824177730218673E-3</c:v>
                </c:pt>
                <c:pt idx="583">
                  <c:v>1.2799237377713732E-3</c:v>
                </c:pt>
                <c:pt idx="584">
                  <c:v>1.277374174844354E-3</c:v>
                </c:pt>
                <c:pt idx="585">
                  <c:v>1.274760267787574E-3</c:v>
                </c:pt>
                <c:pt idx="586">
                  <c:v>1.2720739449769399E-3</c:v>
                </c:pt>
                <c:pt idx="587">
                  <c:v>1.2693079173447517E-3</c:v>
                </c:pt>
                <c:pt idx="588">
                  <c:v>1.2664557071881701E-3</c:v>
                </c:pt>
                <c:pt idx="589">
                  <c:v>1.2635116680170507E-3</c:v>
                </c:pt>
                <c:pt idx="590">
                  <c:v>1.2604709955178468E-3</c:v>
                </c:pt>
                <c:pt idx="591">
                  <c:v>1.2573297298292521E-3</c:v>
                </c:pt>
                <c:pt idx="592">
                  <c:v>1.2540847494438899E-3</c:v>
                </c:pt>
                <c:pt idx="593">
                  <c:v>1.2507337571676439E-3</c:v>
                </c:pt>
                <c:pt idx="594">
                  <c:v>1.2472752586835329E-3</c:v>
                </c:pt>
                <c:pt idx="595">
                  <c:v>1.2437085343786243E-3</c:v>
                </c:pt>
                <c:pt idx="596">
                  <c:v>1.2400336052001818E-3</c:v>
                </c:pt>
                <c:pt idx="597">
                  <c:v>1.2362511934096521E-3</c:v>
                </c:pt>
                <c:pt idx="598">
                  <c:v>1.2323626791989697E-3</c:v>
                </c:pt>
                <c:pt idx="599">
                  <c:v>1.2283700542231185E-3</c:v>
                </c:pt>
                <c:pt idx="600">
                  <c:v>1.2242758731832177E-3</c:v>
                </c:pt>
                <c:pt idx="601">
                  <c:v>1.2200832046662992E-3</c:v>
                </c:pt>
                <c:pt idx="602">
                  <c:v>1.2157955825096638E-3</c:v>
                </c:pt>
                <c:pt idx="603">
                  <c:v>1.2114169590077557E-3</c:v>
                </c:pt>
                <c:pt idx="604">
                  <c:v>1.2068885267741902E-3</c:v>
                </c:pt>
                <c:pt idx="605">
                  <c:v>1.2023523072856083E-3</c:v>
                </c:pt>
                <c:pt idx="606">
                  <c:v>1.1977348168773049E-3</c:v>
                </c:pt>
                <c:pt idx="607">
                  <c:v>1.1930414439299841E-3</c:v>
                </c:pt>
                <c:pt idx="608">
                  <c:v>1.1882774953406615E-3</c:v>
                </c:pt>
                <c:pt idx="609">
                  <c:v>1.1834481923762219E-3</c:v>
                </c:pt>
                <c:pt idx="610">
                  <c:v>1.1785586615372793E-3</c:v>
                </c:pt>
                <c:pt idx="611">
                  <c:v>1.1736139227513361E-3</c:v>
                </c:pt>
                <c:pt idx="612">
                  <c:v>1.1686188768305359E-3</c:v>
                </c:pt>
                <c:pt idx="613">
                  <c:v>1.1635782937740812E-3</c:v>
                </c:pt>
                <c:pt idx="614">
                  <c:v>1.1584968031695655E-3</c:v>
                </c:pt>
                <c:pt idx="615">
                  <c:v>1.1533788876483921E-3</c:v>
                </c:pt>
                <c:pt idx="616">
                  <c:v>1.1482288800789919E-3</c:v>
                </c:pt>
                <c:pt idx="617">
                  <c:v>1.143050964935288E-3</c:v>
                </c:pt>
                <c:pt idx="618">
                  <c:v>1.1378491840573117E-3</c:v>
                </c:pt>
                <c:pt idx="619">
                  <c:v>1.1326274468244808E-3</c:v>
                </c:pt>
                <c:pt idx="620">
                  <c:v>1.1273895445884602E-3</c:v>
                </c:pt>
                <c:pt idx="621">
                  <c:v>1.1221391690627873E-3</c:v>
                </c:pt>
                <c:pt idx="622">
                  <c:v>1.116879934237071E-3</c:v>
                </c:pt>
                <c:pt idx="623">
                  <c:v>1.1116154012763206E-3</c:v>
                </c:pt>
                <c:pt idx="624">
                  <c:v>1.1063491057776995E-3</c:v>
                </c:pt>
                <c:pt idx="625">
                  <c:v>1.1010845866890524E-3</c:v>
                </c:pt>
                <c:pt idx="626">
                  <c:v>1.0958254161430744E-3</c:v>
                </c:pt>
                <c:pt idx="627">
                  <c:v>1.0905752294286494E-3</c:v>
                </c:pt>
                <c:pt idx="628">
                  <c:v>1.0853377543049813E-3</c:v>
                </c:pt>
                <c:pt idx="629">
                  <c:v>1.0801168388642813E-3</c:v>
                </c:pt>
                <c:pt idx="630">
                  <c:v>1.0749164771637649E-3</c:v>
                </c:pt>
                <c:pt idx="631">
                  <c:v>1.0697408318771481E-3</c:v>
                </c:pt>
                <c:pt idx="632">
                  <c:v>1.0645942532583124E-3</c:v>
                </c:pt>
                <c:pt idx="633">
                  <c:v>1.0594812937650658E-3</c:v>
                </c:pt>
                <c:pt idx="634">
                  <c:v>1.0544067177577887E-3</c:v>
                </c:pt>
                <c:pt idx="635">
                  <c:v>1.0493755057652777E-3</c:v>
                </c:pt>
                <c:pt idx="636">
                  <c:v>1.0443928528980075E-3</c:v>
                </c:pt>
                <c:pt idx="637">
                  <c:v>1.0394641610855877E-3</c:v>
                </c:pt>
                <c:pt idx="638">
                  <c:v>1.0345950249204758E-3</c:v>
                </c:pt>
                <c:pt idx="639">
                  <c:v>1.0297912110026255E-3</c:v>
                </c:pt>
                <c:pt idx="640">
                  <c:v>1.0250586307989501E-3</c:v>
                </c:pt>
                <c:pt idx="641">
                  <c:v>1.0204033071563982E-3</c:v>
                </c:pt>
                <c:pt idx="642">
                  <c:v>1.0158313347377573E-3</c:v>
                </c:pt>
                <c:pt idx="643">
                  <c:v>1.0113488347830006E-3</c:v>
                </c:pt>
                <c:pt idx="644">
                  <c:v>1.0069619047366845E-3</c:v>
                </c:pt>
                <c:pt idx="645">
                  <c:v>1.0026765634216083E-3</c:v>
                </c:pt>
                <c:pt idx="646">
                  <c:v>9.9849869258018657E-4</c:v>
                </c:pt>
                <c:pt idx="647">
                  <c:v>9.9443397574754556E-4</c:v>
                </c:pt>
                <c:pt idx="648">
                  <c:v>9.9048783556193363E-4</c:v>
                </c:pt>
                <c:pt idx="649">
                  <c:v>9.8666537075961882E-4</c:v>
                </c:pt>
                <c:pt idx="650">
                  <c:v>9.8297129424051045E-4</c:v>
                </c:pt>
                <c:pt idx="651">
                  <c:v>9.794098737276706E-4</c:v>
                </c:pt>
                <c:pt idx="652">
                  <c:v>9.7598487667724344E-4</c:v>
                </c:pt>
                <c:pt idx="653">
                  <c:v>9.7269952122410451E-4</c:v>
                </c:pt>
                <c:pt idx="654">
                  <c:v>9.69556435072847E-4</c:v>
                </c:pt>
                <c:pt idx="655">
                  <c:v>9.6655762436128158E-4</c:v>
                </c:pt>
                <c:pt idx="656">
                  <c:v>9.6366175914152719E-4</c:v>
                </c:pt>
                <c:pt idx="657">
                  <c:v>9.6095782851247067E-4</c:v>
                </c:pt>
                <c:pt idx="658">
                  <c:v>9.5839476596919085E-4</c:v>
                </c:pt>
                <c:pt idx="659">
                  <c:v>9.5597146177327534E-4</c:v>
                </c:pt>
                <c:pt idx="660">
                  <c:v>9.536857028105242E-4</c:v>
                </c:pt>
                <c:pt idx="661">
                  <c:v>9.5153420129375464E-4</c:v>
                </c:pt>
                <c:pt idx="662">
                  <c:v>9.4951262223640239E-4</c:v>
                </c:pt>
                <c:pt idx="663">
                  <c:v>9.4761561214512719E-4</c:v>
                </c:pt>
                <c:pt idx="664">
                  <c:v>9.458368308994182E-4</c:v>
                </c:pt>
                <c:pt idx="665">
                  <c:v>9.4416898834603457E-4</c:v>
                </c:pt>
                <c:pt idx="666">
                  <c:v>9.4260388673607809E-4</c:v>
                </c:pt>
                <c:pt idx="667">
                  <c:v>9.4113246976963846E-4</c:v>
                </c:pt>
                <c:pt idx="668">
                  <c:v>9.3974487868695659E-4</c:v>
                </c:pt>
                <c:pt idx="669">
                  <c:v>9.3843051555421724E-4</c:v>
                </c:pt>
                <c:pt idx="670">
                  <c:v>9.3717811363451585E-4</c:v>
                </c:pt>
                <c:pt idx="671">
                  <c:v>9.3597581450979687E-4</c:v>
                </c:pt>
                <c:pt idx="672">
                  <c:v>9.3481125142527482E-4</c:v>
                </c:pt>
                <c:pt idx="673">
                  <c:v>9.3367163816334743E-4</c:v>
                </c:pt>
                <c:pt idx="674">
                  <c:v>9.325438626173071E-4</c:v>
                </c:pt>
                <c:pt idx="675">
                  <c:v>9.3141458412547551E-4</c:v>
                </c:pt>
                <c:pt idx="676">
                  <c:v>9.3027033354169738E-4</c:v>
                </c:pt>
                <c:pt idx="677">
                  <c:v>9.2909761495739538E-4</c:v>
                </c:pt>
                <c:pt idx="678">
                  <c:v>9.2788300795238745E-4</c:v>
                </c:pt>
                <c:pt idx="679">
                  <c:v>9.2661326923417072E-4</c:v>
                </c:pt>
                <c:pt idx="680">
                  <c:v>9.252754325283284E-4</c:v>
                </c:pt>
                <c:pt idx="681">
                  <c:v>9.2385690560326027E-4</c:v>
                </c:pt>
                <c:pt idx="682">
                  <c:v>9.2234556335018213E-4</c:v>
                </c:pt>
                <c:pt idx="683">
                  <c:v>9.2072983589263106E-4</c:v>
                </c:pt>
                <c:pt idx="684">
                  <c:v>9.1899879076683144E-4</c:v>
                </c:pt>
                <c:pt idx="685">
                  <c:v>9.1714220829424223E-4</c:v>
                </c:pt>
                <c:pt idx="686">
                  <c:v>9.1515064935892773E-4</c:v>
                </c:pt>
                <c:pt idx="687">
                  <c:v>9.1301551490312034E-4</c:v>
                </c:pt>
                <c:pt idx="688">
                  <c:v>9.1072909656437042E-4</c:v>
                </c:pt>
                <c:pt idx="689">
                  <c:v>9.0828461799383772E-4</c:v>
                </c:pt>
                <c:pt idx="690">
                  <c:v>9.0567626651777736E-4</c:v>
                </c:pt>
                <c:pt idx="691">
                  <c:v>9.0289921493087364E-4</c:v>
                </c:pt>
                <c:pt idx="692">
                  <c:v>8.9994963333927364E-4</c:v>
                </c:pt>
                <c:pt idx="693">
                  <c:v>8.9682469110217067E-4</c:v>
                </c:pt>
                <c:pt idx="694">
                  <c:v>8.9352254905187504E-4</c:v>
                </c:pt>
                <c:pt idx="695">
                  <c:v>8.9004234230151966E-4</c:v>
                </c:pt>
                <c:pt idx="696">
                  <c:v>8.8638415407685245E-4</c:v>
                </c:pt>
                <c:pt idx="697">
                  <c:v>8.8254898113092686E-4</c:v>
                </c:pt>
                <c:pt idx="698">
                  <c:v>8.7853869141803773E-4</c:v>
                </c:pt>
                <c:pt idx="699">
                  <c:v>8.7435597481309271E-4</c:v>
                </c:pt>
                <c:pt idx="700">
                  <c:v>8.7000428776488458E-4</c:v>
                </c:pt>
                <c:pt idx="701">
                  <c:v>8.6548779286362866E-4</c:v>
                </c:pt>
                <c:pt idx="702">
                  <c:v>8.6081129438430356E-4</c:v>
                </c:pt>
                <c:pt idx="703">
                  <c:v>8.5598017093574722E-4</c:v>
                </c:pt>
                <c:pt idx="704">
                  <c:v>8.5100030639987203E-4</c:v>
                </c:pt>
                <c:pt idx="705">
                  <c:v>8.4587802038474966E-4</c:v>
                </c:pt>
                <c:pt idx="706">
                  <c:v>8.4061999943764432E-4</c:v>
                </c:pt>
                <c:pt idx="707">
                  <c:v>8.3523323026821802E-4</c:v>
                </c:pt>
                <c:pt idx="708">
                  <c:v>8.2968455373407955E-4</c:v>
                </c:pt>
                <c:pt idx="709">
                  <c:v>8.240637704035027E-4</c:v>
                </c:pt>
                <c:pt idx="710">
                  <c:v>8.1833347893827085E-4</c:v>
                </c:pt>
                <c:pt idx="711">
                  <c:v>8.1250085023808064E-4</c:v>
                </c:pt>
                <c:pt idx="712">
                  <c:v>8.0657287596991106E-4</c:v>
                </c:pt>
                <c:pt idx="713">
                  <c:v>8.0055631414405963E-4</c:v>
                </c:pt>
                <c:pt idx="714">
                  <c:v>7.9445763716681761E-4</c:v>
                </c:pt>
                <c:pt idx="715">
                  <c:v>7.8828298340074903E-4</c:v>
                </c:pt>
                <c:pt idx="716">
                  <c:v>7.8203811309050884E-4</c:v>
                </c:pt>
                <c:pt idx="717">
                  <c:v>7.757283693503533E-4</c:v>
                </c:pt>
                <c:pt idx="718">
                  <c:v>7.693586447600683E-4</c:v>
                </c:pt>
                <c:pt idx="719">
                  <c:v>7.6293335397700822E-4</c:v>
                </c:pt>
                <c:pt idx="720">
                  <c:v>7.5645641264449818E-4</c:v>
                </c:pt>
                <c:pt idx="721">
                  <c:v>7.4993122275947906E-4</c:v>
                </c:pt>
                <c:pt idx="722">
                  <c:v>7.433606645554289E-4</c:v>
                </c:pt>
                <c:pt idx="723">
                  <c:v>7.367470948594733E-4</c:v>
                </c:pt>
                <c:pt idx="724">
                  <c:v>7.3009235179514011E-4</c:v>
                </c:pt>
                <c:pt idx="725">
                  <c:v>7.2339776562389509E-4</c:v>
                </c:pt>
                <c:pt idx="726">
                  <c:v>7.166641754492968E-4</c:v>
                </c:pt>
                <c:pt idx="727">
                  <c:v>7.0989195144675421E-4</c:v>
                </c:pt>
                <c:pt idx="728">
                  <c:v>7.0308102222933343E-4</c:v>
                </c:pt>
                <c:pt idx="729">
                  <c:v>6.962309069153559E-4</c:v>
                </c:pt>
                <c:pt idx="730">
                  <c:v>6.8934075142653122E-4</c:v>
                </c:pt>
                <c:pt idx="731">
                  <c:v>6.8240936851538707E-4</c:v>
                </c:pt>
                <c:pt idx="732">
                  <c:v>6.7543528099791726E-4</c:v>
                </c:pt>
                <c:pt idx="733">
                  <c:v>6.684167676509617E-4</c:v>
                </c:pt>
                <c:pt idx="734">
                  <c:v>6.6135191122367563E-4</c:v>
                </c:pt>
                <c:pt idx="735">
                  <c:v>6.5423864800826935E-4</c:v>
                </c:pt>
                <c:pt idx="736">
                  <c:v>6.4707481841654588E-4</c:v>
                </c:pt>
                <c:pt idx="737">
                  <c:v>6.3985821801535825E-4</c:v>
                </c:pt>
                <c:pt idx="738">
                  <c:v>6.3258664848565491E-4</c:v>
                </c:pt>
                <c:pt idx="739">
                  <c:v>6.2525796798584691E-4</c:v>
                </c:pt>
                <c:pt idx="740">
                  <c:v>6.1787014042064133E-4</c:v>
                </c:pt>
                <c:pt idx="741">
                  <c:v>6.104212831406935E-4</c:v>
                </c:pt>
                <c:pt idx="742">
                  <c:v>6.0290971262636818E-4</c:v>
                </c:pt>
                <c:pt idx="743">
                  <c:v>5.9533398773990579E-4</c:v>
                </c:pt>
                <c:pt idx="744">
                  <c:v>5.8769295016447174E-4</c:v>
                </c:pt>
                <c:pt idx="745">
                  <c:v>5.7998576168502775E-4</c:v>
                </c:pt>
                <c:pt idx="746">
                  <c:v>5.7221193800500493E-4</c:v>
                </c:pt>
                <c:pt idx="747">
                  <c:v>5.6437137883345303E-4</c:v>
                </c:pt>
                <c:pt idx="748">
                  <c:v>5.5646439401980084E-4</c:v>
                </c:pt>
                <c:pt idx="749">
                  <c:v>5.4849172555705434E-4</c:v>
                </c:pt>
                <c:pt idx="750">
                  <c:v>5.404545653187637E-4</c:v>
                </c:pt>
                <c:pt idx="751">
                  <c:v>5.3235456844039671E-4</c:v>
                </c:pt>
                <c:pt idx="752">
                  <c:v>5.2419386230115534E-4</c:v>
                </c:pt>
                <c:pt idx="753">
                  <c:v>5.1597505110766411E-4</c:v>
                </c:pt>
                <c:pt idx="754">
                  <c:v>5.0770121612600495E-4</c:v>
                </c:pt>
                <c:pt idx="755">
                  <c:v>4.9937591165277414E-4</c:v>
                </c:pt>
                <c:pt idx="756">
                  <c:v>4.910031568591182E-4</c:v>
                </c:pt>
                <c:pt idx="757">
                  <c:v>4.8258742368345565E-4</c:v>
                </c:pt>
                <c:pt idx="758">
                  <c:v>4.7413362098870708E-4</c:v>
                </c:pt>
                <c:pt idx="759">
                  <c:v>4.6564707523787883E-4</c:v>
                </c:pt>
                <c:pt idx="760">
                  <c:v>4.5710611296397811E-4</c:v>
                </c:pt>
                <c:pt idx="761">
                  <c:v>4.4857633293918052E-4</c:v>
                </c:pt>
                <c:pt idx="762">
                  <c:v>4.4003111628943437E-4</c:v>
                </c:pt>
                <c:pt idx="763">
                  <c:v>4.3147728463591351E-4</c:v>
                </c:pt>
                <c:pt idx="764">
                  <c:v>4.2292189489733173E-4</c:v>
                </c:pt>
                <c:pt idx="765">
                  <c:v>4.1437220662714311E-4</c:v>
                </c:pt>
                <c:pt idx="766">
                  <c:v>4.05835646875057E-4</c:v>
                </c:pt>
                <c:pt idx="767">
                  <c:v>3.973197730722851E-4</c:v>
                </c:pt>
                <c:pt idx="768">
                  <c:v>3.8883223443053594E-4</c:v>
                </c:pt>
                <c:pt idx="769">
                  <c:v>3.8038073233184251E-4</c:v>
                </c:pt>
                <c:pt idx="770">
                  <c:v>3.7197298017046631E-4</c:v>
                </c:pt>
                <c:pt idx="771">
                  <c:v>3.6361666308935955E-4</c:v>
                </c:pt>
                <c:pt idx="772">
                  <c:v>3.5531939803244516E-4</c:v>
                </c:pt>
                <c:pt idx="773">
                  <c:v>3.470886945102688E-4</c:v>
                </c:pt>
                <c:pt idx="774">
                  <c:v>3.3893191645100493E-4</c:v>
                </c:pt>
                <c:pt idx="775">
                  <c:v>3.3085624548118381E-4</c:v>
                </c:pt>
                <c:pt idx="776">
                  <c:v>3.2286864595146162E-4</c:v>
                </c:pt>
                <c:pt idx="777">
                  <c:v>3.1497583199230719E-4</c:v>
                </c:pt>
                <c:pt idx="778">
                  <c:v>3.071842368529285E-4</c:v>
                </c:pt>
                <c:pt idx="779">
                  <c:v>2.9949998474441508E-4</c:v>
                </c:pt>
                <c:pt idx="780">
                  <c:v>2.9192886537506111E-4</c:v>
                </c:pt>
                <c:pt idx="781">
                  <c:v>2.8447631133256452E-4</c:v>
                </c:pt>
                <c:pt idx="782">
                  <c:v>2.7714737843427621E-4</c:v>
                </c:pt>
                <c:pt idx="783">
                  <c:v>2.6994672913347459E-4</c:v>
                </c:pt>
                <c:pt idx="784">
                  <c:v>2.6287861903667199E-4</c:v>
                </c:pt>
                <c:pt idx="785">
                  <c:v>2.5594688655468059E-4</c:v>
                </c:pt>
                <c:pt idx="786">
                  <c:v>2.4915494567883192E-4</c:v>
                </c:pt>
                <c:pt idx="787">
                  <c:v>2.4250578184338445E-4</c:v>
                </c:pt>
                <c:pt idx="788">
                  <c:v>2.360019508063394E-4</c:v>
                </c:pt>
                <c:pt idx="789">
                  <c:v>2.2964558045353582E-4</c:v>
                </c:pt>
                <c:pt idx="790">
                  <c:v>2.2343837540553501E-4</c:v>
                </c:pt>
                <c:pt idx="791">
                  <c:v>2.1738162428343858E-4</c:v>
                </c:pt>
                <c:pt idx="792">
                  <c:v>2.1147620946890982E-4</c:v>
                </c:pt>
                <c:pt idx="793">
                  <c:v>2.0572261917524117E-4</c:v>
                </c:pt>
                <c:pt idx="794">
                  <c:v>2.0012096163087506E-4</c:v>
                </c:pt>
                <c:pt idx="795">
                  <c:v>1.9467098116436365E-4</c:v>
                </c:pt>
                <c:pt idx="796">
                  <c:v>1.8937207597068153E-4</c:v>
                </c:pt>
                <c:pt idx="797">
                  <c:v>1.8422331733336232E-4</c:v>
                </c:pt>
                <c:pt idx="798">
                  <c:v>1.7922347007527848E-4</c:v>
                </c:pt>
                <c:pt idx="799">
                  <c:v>1.7437101401332765E-4</c:v>
                </c:pt>
                <c:pt idx="800">
                  <c:v>1.6966416619908106E-4</c:v>
                </c:pt>
                <c:pt idx="801">
                  <c:v>1.6510090373877137E-4</c:v>
                </c:pt>
                <c:pt idx="802">
                  <c:v>1.6067898700220396E-4</c:v>
                </c:pt>
                <c:pt idx="803">
                  <c:v>1.5639598305135967E-4</c:v>
                </c:pt>
                <c:pt idx="804">
                  <c:v>1.5224928914605573E-4</c:v>
                </c:pt>
                <c:pt idx="805">
                  <c:v>1.482361562161042E-4</c:v>
                </c:pt>
                <c:pt idx="806">
                  <c:v>1.4435371222733929E-4</c:v>
                </c:pt>
                <c:pt idx="807">
                  <c:v>1.4059898541283764E-4</c:v>
                </c:pt>
                <c:pt idx="808">
                  <c:v>1.3696892739092667E-4</c:v>
                </c:pt>
                <c:pt idx="809">
                  <c:v>1.3346043624838053E-4</c:v>
                </c:pt>
                <c:pt idx="810">
                  <c:v>1.3007037973079898E-4</c:v>
                </c:pt>
                <c:pt idx="811">
                  <c:v>1.2679561875281582E-4</c:v>
                </c:pt>
                <c:pt idx="812">
                  <c:v>1.2360331825348641E-4</c:v>
                </c:pt>
                <c:pt idx="813">
                  <c:v>1.2055185865994549E-4</c:v>
                </c:pt>
                <c:pt idx="814">
                  <c:v>1.1760512052033123E-4</c:v>
                </c:pt>
                <c:pt idx="815">
                  <c:v>1.1475994949446649E-4</c:v>
                </c:pt>
                <c:pt idx="816">
                  <c:v>1.1201321486515059E-4</c:v>
                </c:pt>
                <c:pt idx="817">
                  <c:v>1.0936181764267741E-4</c:v>
                </c:pt>
                <c:pt idx="818">
                  <c:v>1.0680269743766818E-4</c:v>
                </c:pt>
                <c:pt idx="819">
                  <c:v>1.0433283808167493E-4</c:v>
                </c:pt>
                <c:pt idx="820">
                  <c:v>1.0194927200466381E-4</c:v>
                </c:pt>
                <c:pt idx="821">
                  <c:v>9.9649083404242071E-5</c:v>
                </c:pt>
                <c:pt idx="822">
                  <c:v>9.7429410263817227E-5</c:v>
                </c:pt>
                <c:pt idx="823">
                  <c:v>9.5287445295697841E-5</c:v>
                </c:pt>
                <c:pt idx="824">
                  <c:v>9.3220435900813619E-5</c:v>
                </c:pt>
                <c:pt idx="825">
                  <c:v>9.1225683249319191E-5</c:v>
                </c:pt>
                <c:pt idx="826">
                  <c:v>8.9300540596066368E-5</c:v>
                </c:pt>
                <c:pt idx="827">
                  <c:v>8.744241095192518E-5</c:v>
                </c:pt>
                <c:pt idx="828">
                  <c:v>8.5648744236416246E-5</c:v>
                </c:pt>
                <c:pt idx="829">
                  <c:v>8.3917034039232672E-5</c:v>
                </c:pt>
                <c:pt idx="830">
                  <c:v>8.2244814118125623E-5</c:v>
                </c:pt>
                <c:pt idx="831">
                  <c:v>8.0629654758564021E-5</c:v>
                </c:pt>
                <c:pt idx="832">
                  <c:v>7.9069159116592404E-5</c:v>
                </c:pt>
                <c:pt idx="833">
                  <c:v>7.7560959660723198E-5</c:v>
                </c:pt>
                <c:pt idx="834">
                  <c:v>7.6102714821556098E-5</c:v>
                </c:pt>
                <c:pt idx="835">
                  <c:v>7.4692105949365555E-5</c:v>
                </c:pt>
                <c:pt idx="836">
                  <c:v>7.3326834670294858E-5</c:v>
                </c:pt>
                <c:pt idx="837">
                  <c:v>7.2004620721176726E-5</c:v>
                </c:pt>
                <c:pt idx="838">
                  <c:v>7.0723200331599474E-5</c:v>
                </c:pt>
                <c:pt idx="839">
                  <c:v>6.9480325209776256E-5</c:v>
                </c:pt>
                <c:pt idx="840">
                  <c:v>6.8273762176240322E-5</c:v>
                </c:pt>
                <c:pt idx="841">
                  <c:v>6.7101293476572112E-5</c:v>
                </c:pt>
                <c:pt idx="842">
                  <c:v>6.5960717791398841E-5</c:v>
                </c:pt>
                <c:pt idx="843">
                  <c:v>6.4849851949007599E-5</c:v>
                </c:pt>
                <c:pt idx="844">
                  <c:v>6.3766533333217459E-5</c:v>
                </c:pt>
                <c:pt idx="845">
                  <c:v>6.2708622966850235E-5</c:v>
                </c:pt>
                <c:pt idx="846">
                  <c:v>6.1674009239407883E-5</c:v>
                </c:pt>
                <c:pt idx="847">
                  <c:v>6.0660612236547448E-5</c:v>
                </c:pt>
                <c:pt idx="848">
                  <c:v>5.9666388618845662E-5</c:v>
                </c:pt>
                <c:pt idx="849">
                  <c:v>5.8689336988325537E-5</c:v>
                </c:pt>
                <c:pt idx="850">
                  <c:v>5.7727503673432007E-5</c:v>
                </c:pt>
                <c:pt idx="851">
                  <c:v>5.6778988856796012E-5</c:v>
                </c:pt>
                <c:pt idx="852">
                  <c:v>5.5841952965366093E-5</c:v>
                </c:pt>
                <c:pt idx="853">
                  <c:v>5.491462323948601E-5</c:v>
                </c:pt>
                <c:pt idx="854">
                  <c:v>5.3995300396442639E-5</c:v>
                </c:pt>
                <c:pt idx="855">
                  <c:v>5.3082365305061914E-5</c:v>
                </c:pt>
                <c:pt idx="856">
                  <c:v>5.2174285591255118E-5</c:v>
                </c:pt>
                <c:pt idx="857">
                  <c:v>5.1269622100213831E-5</c:v>
                </c:pt>
                <c:pt idx="858">
                  <c:v>5.0367035149355785E-5</c:v>
                </c:pt>
                <c:pt idx="859">
                  <c:v>4.9465290517338418E-5</c:v>
                </c:pt>
                <c:pt idx="860">
                  <c:v>4.8563265128630966E-5</c:v>
                </c:pt>
                <c:pt idx="861">
                  <c:v>4.7659952410458793E-5</c:v>
                </c:pt>
                <c:pt idx="862">
                  <c:v>4.6754467319566209E-5</c:v>
                </c:pt>
                <c:pt idx="863">
                  <c:v>4.5846051060361879E-5</c:v>
                </c:pt>
                <c:pt idx="864">
                  <c:v>4.4916056277955923E-5</c:v>
                </c:pt>
                <c:pt idx="865">
                  <c:v>4.4002350302776461E-5</c:v>
                </c:pt>
                <c:pt idx="866">
                  <c:v>4.308372725951164E-5</c:v>
                </c:pt>
                <c:pt idx="867">
                  <c:v>4.2159960345504102E-5</c:v>
                </c:pt>
                <c:pt idx="868">
                  <c:v>4.1230944959798449E-5</c:v>
                </c:pt>
                <c:pt idx="869">
                  <c:v>4.0296697049531006E-5</c:v>
                </c:pt>
                <c:pt idx="870">
                  <c:v>3.9357350757654376E-5</c:v>
                </c:pt>
                <c:pt idx="871">
                  <c:v>3.8413155337564792E-5</c:v>
                </c:pt>
                <c:pt idx="872">
                  <c:v>3.7464471320872961E-5</c:v>
                </c:pt>
                <c:pt idx="873">
                  <c:v>3.6511765942955535E-5</c:v>
                </c:pt>
                <c:pt idx="874">
                  <c:v>3.5555607847122856E-5</c:v>
                </c:pt>
                <c:pt idx="875">
                  <c:v>3.4596661102359236E-5</c:v>
                </c:pt>
                <c:pt idx="876">
                  <c:v>3.3635678581712901E-5</c:v>
                </c:pt>
                <c:pt idx="877">
                  <c:v>3.2673494758644133E-5</c:v>
                </c:pt>
                <c:pt idx="878">
                  <c:v>3.1711017987075244E-5</c:v>
                </c:pt>
                <c:pt idx="879">
                  <c:v>3.0749222337612846E-5</c:v>
                </c:pt>
                <c:pt idx="880">
                  <c:v>2.9789139067554417E-5</c:v>
                </c:pt>
                <c:pt idx="881">
                  <c:v>2.8831847805902866E-5</c:v>
                </c:pt>
                <c:pt idx="882">
                  <c:v>2.787846753684787E-5</c:v>
                </c:pt>
                <c:pt idx="883">
                  <c:v>2.6930147466065016E-5</c:v>
                </c:pt>
                <c:pt idx="884">
                  <c:v>2.5988057853888088E-5</c:v>
                </c:pt>
                <c:pt idx="885">
                  <c:v>2.5053380897987842E-5</c:v>
                </c:pt>
                <c:pt idx="886">
                  <c:v>2.412730174574465E-5</c:v>
                </c:pt>
                <c:pt idx="887">
                  <c:v>2.3210999713151359E-5</c:v>
                </c:pt>
                <c:pt idx="888">
                  <c:v>2.2305639782890319E-5</c:v>
                </c:pt>
                <c:pt idx="889">
                  <c:v>2.1412364449321153E-5</c:v>
                </c:pt>
                <c:pt idx="890">
                  <c:v>2.0532285972575819E-5</c:v>
                </c:pt>
                <c:pt idx="891">
                  <c:v>1.9666479097882417E-5</c:v>
                </c:pt>
                <c:pt idx="892">
                  <c:v>1.8815974289736832E-5</c:v>
                </c:pt>
                <c:pt idx="893">
                  <c:v>1.7981751523692804E-5</c:v>
                </c:pt>
                <c:pt idx="894">
                  <c:v>1.7164734671459783E-5</c:v>
                </c:pt>
                <c:pt idx="895">
                  <c:v>1.6365786507770888E-5</c:v>
                </c:pt>
                <c:pt idx="896">
                  <c:v>1.5585704360209604E-5</c:v>
                </c:pt>
                <c:pt idx="897">
                  <c:v>1.4825216415965949E-5</c:v>
                </c:pt>
                <c:pt idx="898">
                  <c:v>1.4084978692420547E-5</c:v>
                </c:pt>
                <c:pt idx="899">
                  <c:v>1.336557267163045E-5</c:v>
                </c:pt>
                <c:pt idx="900">
                  <c:v>1.266750359231264E-5</c:v>
                </c:pt>
                <c:pt idx="901">
                  <c:v>1.1991199386878521E-5</c:v>
                </c:pt>
                <c:pt idx="902">
                  <c:v>1.1337010245574771E-5</c:v>
                </c:pt>
                <c:pt idx="903">
                  <c:v>1.0705208784920057E-5</c:v>
                </c:pt>
                <c:pt idx="904">
                  <c:v>1.0095990793494879E-5</c:v>
                </c:pt>
                <c:pt idx="905">
                  <c:v>9.5094765248425057E-6</c:v>
                </c:pt>
                <c:pt idx="906">
                  <c:v>8.9457125048625525E-6</c:v>
                </c:pt>
                <c:pt idx="907">
                  <c:v>8.4046738197341889E-6</c:v>
                </c:pt>
                <c:pt idx="908">
                  <c:v>7.8862668501751478E-6</c:v>
                </c:pt>
                <c:pt idx="909">
                  <c:v>7.3903324188416575E-6</c:v>
                </c:pt>
                <c:pt idx="910">
                  <c:v>6.9166493199807801E-6</c:v>
                </c:pt>
                <c:pt idx="911">
                  <c:v>6.4649382041741887E-6</c:v>
                </c:pt>
                <c:pt idx="912">
                  <c:v>6.0348657962482201E-6</c:v>
                </c:pt>
                <c:pt idx="913">
                  <c:v>5.6260494312703978E-6</c:v>
                </c:pt>
                <c:pt idx="914">
                  <c:v>5.2380619021051481E-6</c:v>
                </c:pt>
                <c:pt idx="915">
                  <c:v>4.8704366223564044E-6</c:v>
                </c:pt>
                <c:pt idx="916">
                  <c:v>4.5215727555785426E-6</c:v>
                </c:pt>
                <c:pt idx="917">
                  <c:v>4.193073126877349E-6</c:v>
                </c:pt>
                <c:pt idx="918">
                  <c:v>3.8832526979198816E-6</c:v>
                </c:pt>
                <c:pt idx="919">
                  <c:v>3.5915109036312307E-6</c:v>
                </c:pt>
                <c:pt idx="920">
                  <c:v>3.3172267190346642E-6</c:v>
                </c:pt>
                <c:pt idx="921">
                  <c:v>3.0597626522243184E-6</c:v>
                </c:pt>
                <c:pt idx="922">
                  <c:v>2.8184686367407709E-6</c:v>
                </c:pt>
                <c:pt idx="923">
                  <c:v>2.5926857888020266E-6</c:v>
                </c:pt>
                <c:pt idx="924">
                  <c:v>2.3817500005312892E-6</c:v>
                </c:pt>
                <c:pt idx="925">
                  <c:v>2.1849953455731345E-6</c:v>
                </c:pt>
                <c:pt idx="926">
                  <c:v>2.0017572783135643E-6</c:v>
                </c:pt>
                <c:pt idx="927">
                  <c:v>1.8313756123364847E-6</c:v>
                </c:pt>
                <c:pt idx="928">
                  <c:v>1.6731972677718247E-6</c:v>
                </c:pt>
                <c:pt idx="929">
                  <c:v>1.5265787808362303E-6</c:v>
                </c:pt>
                <c:pt idx="930">
                  <c:v>1.3908885721511809E-6</c:v>
                </c:pt>
                <c:pt idx="931">
                  <c:v>1.2655089733609771E-6</c:v>
                </c:pt>
                <c:pt idx="932">
                  <c:v>1.1498380141800072E-6</c:v>
                </c:pt>
                <c:pt idx="933">
                  <c:v>1.0432909742909083E-6</c:v>
                </c:pt>
                <c:pt idx="934">
                  <c:v>9.4530170650821788E-7</c:v>
                </c:pt>
                <c:pt idx="935">
                  <c:v>8.5532373933095284E-7</c:v>
                </c:pt>
                <c:pt idx="936">
                  <c:v>7.7283116844907677E-7</c:v>
                </c:pt>
                <c:pt idx="937">
                  <c:v>6.9731934795735673E-7</c:v>
                </c:pt>
                <c:pt idx="938">
                  <c:v>6.283053929821283E-7</c:v>
                </c:pt>
                <c:pt idx="939">
                  <c:v>5.6532850615748881E-7</c:v>
                </c:pt>
                <c:pt idx="940">
                  <c:v>5.0795014091269645E-7</c:v>
                </c:pt>
                <c:pt idx="941">
                  <c:v>4.5575401486815466E-7</c:v>
                </c:pt>
                <c:pt idx="942">
                  <c:v>4.083459867986649E-7</c:v>
                </c:pt>
                <c:pt idx="943">
                  <c:v>3.6535381062531189E-7</c:v>
                </c:pt>
                <c:pt idx="944">
                  <c:v>3.2642677975716234E-7</c:v>
                </c:pt>
                <c:pt idx="945">
                  <c:v>2.9123527483635881E-7</c:v>
                </c:pt>
                <c:pt idx="946">
                  <c:v>2.5947022756097437E-7</c:v>
                </c:pt>
                <c:pt idx="947">
                  <c:v>2.3084251278466591E-7</c:v>
                </c:pt>
                <c:pt idx="948">
                  <c:v>2.0508228053647712E-7</c:v>
                </c:pt>
                <c:pt idx="949">
                  <c:v>1.8193823898361679E-7</c:v>
                </c:pt>
                <c:pt idx="950">
                  <c:v>1.6117689869037628E-7</c:v>
                </c:pt>
                <c:pt idx="951">
                  <c:v>1.4258178782321059E-7</c:v>
                </c:pt>
                <c:pt idx="952">
                  <c:v>1.2595264723089547E-7</c:v>
                </c:pt>
                <c:pt idx="953">
                  <c:v>1.1110461360540165E-7</c:v>
                </c:pt>
                <c:pt idx="954">
                  <c:v>9.7867398219191639E-8</c:v>
                </c:pt>
                <c:pt idx="955">
                  <c:v>8.6084468053733105E-8</c:v>
                </c:pt>
                <c:pt idx="956">
                  <c:v>7.5612235497744546E-8</c:v>
                </c:pt>
                <c:pt idx="957">
                  <c:v>6.6319262217760985E-8</c:v>
                </c:pt>
                <c:pt idx="958">
                  <c:v>5.8085482303503778E-8</c:v>
                </c:pt>
                <c:pt idx="959">
                  <c:v>5.0801449382066493E-8</c:v>
                </c:pt>
                <c:pt idx="960">
                  <c:v>4.4367612093599622E-8</c:v>
                </c:pt>
                <c:pt idx="961">
                  <c:v>3.8693622142685361E-8</c:v>
                </c:pt>
                <c:pt idx="962">
                  <c:v>3.3697679099554597E-8</c:v>
                </c:pt>
                <c:pt idx="963">
                  <c:v>2.9305916239334696E-8</c:v>
                </c:pt>
                <c:pt idx="964">
                  <c:v>2.5451831991297919E-8</c:v>
                </c:pt>
                <c:pt idx="965">
                  <c:v>2.2075772039195631E-8</c:v>
                </c:pt>
                <c:pt idx="966">
                  <c:v>1.9124467783877552E-8</c:v>
                </c:pt>
                <c:pt idx="967">
                  <c:v>1.6550637766139015E-8</c:v>
                </c:pt>
                <c:pt idx="968">
                  <c:v>1.3659858129268266E-8</c:v>
                </c:pt>
                <c:pt idx="969">
                  <c:v>1.1790120254202868E-8</c:v>
                </c:pt>
                <c:pt idx="970">
                  <c:v>1.0161569769603593E-8</c:v>
                </c:pt>
                <c:pt idx="971">
                  <c:v>8.745241279802065E-9</c:v>
                </c:pt>
                <c:pt idx="972">
                  <c:v>7.5153500485232275E-9</c:v>
                </c:pt>
                <c:pt idx="973">
                  <c:v>6.448981414252323E-9</c:v>
                </c:pt>
                <c:pt idx="974">
                  <c:v>5.5258059699454193E-9</c:v>
                </c:pt>
                <c:pt idx="975">
                  <c:v>4.7278188382981583E-9</c:v>
                </c:pt>
                <c:pt idx="976">
                  <c:v>4.0391014427700575E-9</c:v>
                </c:pt>
                <c:pt idx="977">
                  <c:v>3.4456042430692388E-9</c:v>
                </c:pt>
                <c:pt idx="978">
                  <c:v>2.9349489717454196E-9</c:v>
                </c:pt>
                <c:pt idx="979">
                  <c:v>2.4962489758267236E-9</c:v>
                </c:pt>
                <c:pt idx="980">
                  <c:v>2.1199463339780682E-9</c:v>
                </c:pt>
                <c:pt idx="981">
                  <c:v>1.7976644853627586E-9</c:v>
                </c:pt>
                <c:pt idx="982">
                  <c:v>1.5220751711654923E-9</c:v>
                </c:pt>
                <c:pt idx="983">
                  <c:v>1.2867785534918815E-9</c:v>
                </c:pt>
                <c:pt idx="984">
                  <c:v>1.0861954390069229E-9</c:v>
                </c:pt>
                <c:pt idx="985">
                  <c:v>9.1547059612095929E-10</c:v>
                </c:pt>
                <c:pt idx="986">
                  <c:v>7.7038621468611945E-10</c:v>
                </c:pt>
                <c:pt idx="987">
                  <c:v>6.4728461593767741E-10</c:v>
                </c:pt>
                <c:pt idx="988">
                  <c:v>5.4299937771274336E-10</c:v>
                </c:pt>
                <c:pt idx="989">
                  <c:v>4.5479409571174087E-10</c:v>
                </c:pt>
                <c:pt idx="990">
                  <c:v>3.8030805564587226E-10</c:v>
                </c:pt>
                <c:pt idx="991">
                  <c:v>3.1750814344479832E-10</c:v>
                </c:pt>
                <c:pt idx="992">
                  <c:v>2.6464637119249715E-10</c:v>
                </c:pt>
                <c:pt idx="993">
                  <c:v>2.2022244502451874E-10</c:v>
                </c:pt>
                <c:pt idx="994">
                  <c:v>1.8295084776594097E-10</c:v>
                </c:pt>
                <c:pt idx="995">
                  <c:v>1.5173195352510295E-10</c:v>
                </c:pt>
                <c:pt idx="996">
                  <c:v>1.2562673369286388E-10</c:v>
                </c:pt>
                <c:pt idx="997">
                  <c:v>1.0383465373972983E-10</c:v>
                </c:pt>
                <c:pt idx="998">
                  <c:v>8.56743977627629E-11</c:v>
                </c:pt>
                <c:pt idx="999">
                  <c:v>7.0567092819851608E-11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Scenario 4C - Faster Max. EE Ramp</c:v>
                </c:pt>
              </c:strCache>
            </c:strRef>
          </c:tx>
          <c:marker>
            <c:symbol val="none"/>
          </c:marker>
          <c:xVal>
            <c:numRef>
              <c:f>Sheet1!$E$2:$E$1001</c:f>
              <c:numCache>
                <c:formatCode>_(* #,##0.00_);_(* \(#,##0.00\);_(* "-"??_);_(@_)</c:formatCode>
                <c:ptCount val="1000"/>
                <c:pt idx="0">
                  <c:v>-9.7843788588888589</c:v>
                </c:pt>
                <c:pt idx="1">
                  <c:v>-9.7071441881438059</c:v>
                </c:pt>
                <c:pt idx="2">
                  <c:v>-9.6299095173987528</c:v>
                </c:pt>
                <c:pt idx="3">
                  <c:v>-9.5526748466537068</c:v>
                </c:pt>
                <c:pt idx="4">
                  <c:v>-9.4754401759086733</c:v>
                </c:pt>
                <c:pt idx="5">
                  <c:v>-9.3982055051635687</c:v>
                </c:pt>
                <c:pt idx="6">
                  <c:v>-9.3209708344185191</c:v>
                </c:pt>
                <c:pt idx="7">
                  <c:v>-9.2437361636734519</c:v>
                </c:pt>
                <c:pt idx="8">
                  <c:v>-9.1665014929284006</c:v>
                </c:pt>
                <c:pt idx="9">
                  <c:v>-9.0892668221833528</c:v>
                </c:pt>
                <c:pt idx="10">
                  <c:v>-9.0120321514383068</c:v>
                </c:pt>
                <c:pt idx="11">
                  <c:v>-8.9347974806932289</c:v>
                </c:pt>
                <c:pt idx="12">
                  <c:v>-8.8575628099481865</c:v>
                </c:pt>
                <c:pt idx="13">
                  <c:v>-8.7803281392030943</c:v>
                </c:pt>
                <c:pt idx="14">
                  <c:v>-8.7030934684580483</c:v>
                </c:pt>
                <c:pt idx="15">
                  <c:v>-8.6258587977129899</c:v>
                </c:pt>
                <c:pt idx="16">
                  <c:v>-8.5486241269679404</c:v>
                </c:pt>
                <c:pt idx="17">
                  <c:v>-8.4713894562228802</c:v>
                </c:pt>
                <c:pt idx="18">
                  <c:v>-8.3941547854778182</c:v>
                </c:pt>
                <c:pt idx="19">
                  <c:v>-8.3169201147327581</c:v>
                </c:pt>
                <c:pt idx="20">
                  <c:v>-8.2396854439876996</c:v>
                </c:pt>
                <c:pt idx="21">
                  <c:v>-8.162450773242659</c:v>
                </c:pt>
                <c:pt idx="22">
                  <c:v>-8.0852161024975899</c:v>
                </c:pt>
                <c:pt idx="23">
                  <c:v>-8.0079814317525102</c:v>
                </c:pt>
                <c:pt idx="24">
                  <c:v>-7.9307467610074704</c:v>
                </c:pt>
                <c:pt idx="25">
                  <c:v>-7.8535120902624085</c:v>
                </c:pt>
                <c:pt idx="26">
                  <c:v>-7.7762774195173581</c:v>
                </c:pt>
                <c:pt idx="27">
                  <c:v>-7.6990427487722899</c:v>
                </c:pt>
                <c:pt idx="28">
                  <c:v>-7.6218080780272315</c:v>
                </c:pt>
                <c:pt idx="29">
                  <c:v>-7.5445734072821802</c:v>
                </c:pt>
                <c:pt idx="30">
                  <c:v>-7.46733873653712</c:v>
                </c:pt>
                <c:pt idx="31">
                  <c:v>-7.3901040657920545</c:v>
                </c:pt>
                <c:pt idx="32">
                  <c:v>-7.3128693950469996</c:v>
                </c:pt>
                <c:pt idx="33">
                  <c:v>-7.2356347243019403</c:v>
                </c:pt>
                <c:pt idx="34">
                  <c:v>-7.1584000535568775</c:v>
                </c:pt>
                <c:pt idx="35">
                  <c:v>-7.0811653828118422</c:v>
                </c:pt>
                <c:pt idx="36">
                  <c:v>-7.0039307120667695</c:v>
                </c:pt>
                <c:pt idx="37">
                  <c:v>-6.9266960413217102</c:v>
                </c:pt>
                <c:pt idx="38">
                  <c:v>-6.8494613705766501</c:v>
                </c:pt>
                <c:pt idx="39">
                  <c:v>-6.7722266998315934</c:v>
                </c:pt>
                <c:pt idx="40">
                  <c:v>-6.6949920290865226</c:v>
                </c:pt>
                <c:pt idx="41">
                  <c:v>-6.6177573583414686</c:v>
                </c:pt>
                <c:pt idx="42">
                  <c:v>-6.54052268759642</c:v>
                </c:pt>
                <c:pt idx="43">
                  <c:v>-6.4632880168513598</c:v>
                </c:pt>
                <c:pt idx="44">
                  <c:v>-6.3860533461062916</c:v>
                </c:pt>
                <c:pt idx="45">
                  <c:v>-6.3088186753612385</c:v>
                </c:pt>
                <c:pt idx="46">
                  <c:v>-6.2315840046161801</c:v>
                </c:pt>
                <c:pt idx="47">
                  <c:v>-6.1543493338711324</c:v>
                </c:pt>
                <c:pt idx="48">
                  <c:v>-6.0771146631260615</c:v>
                </c:pt>
                <c:pt idx="49">
                  <c:v>-5.9998799923810182</c:v>
                </c:pt>
                <c:pt idx="50">
                  <c:v>-5.9226453216359465</c:v>
                </c:pt>
                <c:pt idx="51">
                  <c:v>-5.8454106508908845</c:v>
                </c:pt>
                <c:pt idx="52">
                  <c:v>-5.7681759801458297</c:v>
                </c:pt>
                <c:pt idx="53">
                  <c:v>-5.6909413094007695</c:v>
                </c:pt>
                <c:pt idx="54">
                  <c:v>-5.6137066386557066</c:v>
                </c:pt>
                <c:pt idx="55">
                  <c:v>-5.5364719679106598</c:v>
                </c:pt>
                <c:pt idx="56">
                  <c:v>-5.4592372971655996</c:v>
                </c:pt>
                <c:pt idx="57">
                  <c:v>-5.3820026264205385</c:v>
                </c:pt>
                <c:pt idx="58">
                  <c:v>-5.3047679556754765</c:v>
                </c:pt>
                <c:pt idx="59">
                  <c:v>-5.2275332849304155</c:v>
                </c:pt>
                <c:pt idx="60">
                  <c:v>-5.1502986141853704</c:v>
                </c:pt>
                <c:pt idx="61">
                  <c:v>-5.0730639434403182</c:v>
                </c:pt>
                <c:pt idx="62">
                  <c:v>-4.9958292726952465</c:v>
                </c:pt>
                <c:pt idx="63">
                  <c:v>-4.9185946019501898</c:v>
                </c:pt>
                <c:pt idx="64">
                  <c:v>-4.8413599312051314</c:v>
                </c:pt>
                <c:pt idx="65">
                  <c:v>-4.7641252604600615</c:v>
                </c:pt>
                <c:pt idx="66">
                  <c:v>-4.6868905897150155</c:v>
                </c:pt>
                <c:pt idx="67">
                  <c:v>-4.6096559189699526</c:v>
                </c:pt>
                <c:pt idx="68">
                  <c:v>-4.5324212482248996</c:v>
                </c:pt>
                <c:pt idx="69">
                  <c:v>-4.4551865774798314</c:v>
                </c:pt>
                <c:pt idx="70">
                  <c:v>-4.3779519067347765</c:v>
                </c:pt>
                <c:pt idx="71">
                  <c:v>-4.3007172359897146</c:v>
                </c:pt>
                <c:pt idx="72">
                  <c:v>-4.2234825652446704</c:v>
                </c:pt>
                <c:pt idx="73">
                  <c:v>-4.1462478944996182</c:v>
                </c:pt>
                <c:pt idx="74">
                  <c:v>-4.06901322375455</c:v>
                </c:pt>
                <c:pt idx="75">
                  <c:v>-3.9917785530094867</c:v>
                </c:pt>
                <c:pt idx="76">
                  <c:v>-3.9145438822644301</c:v>
                </c:pt>
                <c:pt idx="77">
                  <c:v>-3.8373092115193699</c:v>
                </c:pt>
                <c:pt idx="78">
                  <c:v>-3.7600745407743181</c:v>
                </c:pt>
                <c:pt idx="79">
                  <c:v>-3.6828398700292597</c:v>
                </c:pt>
                <c:pt idx="80">
                  <c:v>-3.6056051992841947</c:v>
                </c:pt>
                <c:pt idx="81">
                  <c:v>-3.5283705285391402</c:v>
                </c:pt>
                <c:pt idx="82">
                  <c:v>-3.4511358577940801</c:v>
                </c:pt>
                <c:pt idx="83">
                  <c:v>-3.3739011870490199</c:v>
                </c:pt>
                <c:pt idx="84">
                  <c:v>-3.2966665163039597</c:v>
                </c:pt>
                <c:pt idx="85">
                  <c:v>-3.2194318455589146</c:v>
                </c:pt>
                <c:pt idx="86">
                  <c:v>-3.14219717481385</c:v>
                </c:pt>
                <c:pt idx="87">
                  <c:v>-3.0649625040687867</c:v>
                </c:pt>
                <c:pt idx="88">
                  <c:v>-2.98772783332373</c:v>
                </c:pt>
                <c:pt idx="89">
                  <c:v>-2.9104931625786667</c:v>
                </c:pt>
                <c:pt idx="90">
                  <c:v>-2.8332584918336021</c:v>
                </c:pt>
                <c:pt idx="91">
                  <c:v>-2.7560238210885597</c:v>
                </c:pt>
                <c:pt idx="92">
                  <c:v>-2.6787891503435</c:v>
                </c:pt>
                <c:pt idx="93">
                  <c:v>-2.6015544795984398</c:v>
                </c:pt>
                <c:pt idx="94">
                  <c:v>-2.524319808853384</c:v>
                </c:pt>
                <c:pt idx="95">
                  <c:v>-2.4470851381083198</c:v>
                </c:pt>
                <c:pt idx="96">
                  <c:v>-2.3698504673632557</c:v>
                </c:pt>
                <c:pt idx="97">
                  <c:v>-2.2926157966181977</c:v>
                </c:pt>
                <c:pt idx="98">
                  <c:v>-2.2153811258731477</c:v>
                </c:pt>
                <c:pt idx="99">
                  <c:v>-2.1381464551280867</c:v>
                </c:pt>
                <c:pt idx="100">
                  <c:v>-2.060911784383034</c:v>
                </c:pt>
                <c:pt idx="101">
                  <c:v>-1.9836771136379701</c:v>
                </c:pt>
                <c:pt idx="102">
                  <c:v>-1.9064424428929101</c:v>
                </c:pt>
                <c:pt idx="103">
                  <c:v>-1.8292077721478599</c:v>
                </c:pt>
                <c:pt idx="104">
                  <c:v>-1.7519731014027999</c:v>
                </c:pt>
                <c:pt idx="105">
                  <c:v>-1.6747384306577418</c:v>
                </c:pt>
                <c:pt idx="106">
                  <c:v>-1.5975037599126798</c:v>
                </c:pt>
                <c:pt idx="107">
                  <c:v>-1.5202690891676198</c:v>
                </c:pt>
                <c:pt idx="108">
                  <c:v>-1.4430344184225576</c:v>
                </c:pt>
                <c:pt idx="109">
                  <c:v>-1.3657997476775079</c:v>
                </c:pt>
                <c:pt idx="110">
                  <c:v>-1.2885650769324499</c:v>
                </c:pt>
                <c:pt idx="111">
                  <c:v>-1.2113304061873882</c:v>
                </c:pt>
                <c:pt idx="112">
                  <c:v>-1.13409573544233</c:v>
                </c:pt>
                <c:pt idx="113">
                  <c:v>-1.05686106469727</c:v>
                </c:pt>
                <c:pt idx="114">
                  <c:v>-0.97962639395221851</c:v>
                </c:pt>
                <c:pt idx="115">
                  <c:v>-0.90239172320716099</c:v>
                </c:pt>
                <c:pt idx="116">
                  <c:v>-0.82515705246210413</c:v>
                </c:pt>
                <c:pt idx="117">
                  <c:v>-0.74792238171704273</c:v>
                </c:pt>
                <c:pt idx="118">
                  <c:v>-0.67068771097198665</c:v>
                </c:pt>
                <c:pt idx="119">
                  <c:v>-0.59345304022692646</c:v>
                </c:pt>
                <c:pt idx="120">
                  <c:v>-0.51621836948186883</c:v>
                </c:pt>
                <c:pt idx="121">
                  <c:v>-0.43898369873681264</c:v>
                </c:pt>
                <c:pt idx="122">
                  <c:v>-0.36174902799175301</c:v>
                </c:pt>
                <c:pt idx="123">
                  <c:v>-0.28451435724669538</c:v>
                </c:pt>
                <c:pt idx="124">
                  <c:v>-0.20727968650163725</c:v>
                </c:pt>
                <c:pt idx="125">
                  <c:v>-0.13004501575657901</c:v>
                </c:pt>
                <c:pt idx="126">
                  <c:v>-5.2810345011521112E-2</c:v>
                </c:pt>
                <c:pt idx="127">
                  <c:v>2.4424325733536988E-2</c:v>
                </c:pt>
                <c:pt idx="128">
                  <c:v>0.101658996478595</c:v>
                </c:pt>
                <c:pt idx="129">
                  <c:v>0.17889366722365269</c:v>
                </c:pt>
                <c:pt idx="130">
                  <c:v>0.25612833796871098</c:v>
                </c:pt>
                <c:pt idx="131">
                  <c:v>0.3333630087137695</c:v>
                </c:pt>
                <c:pt idx="132">
                  <c:v>0.41059767945882802</c:v>
                </c:pt>
                <c:pt idx="133">
                  <c:v>0.48783235020388632</c:v>
                </c:pt>
                <c:pt idx="134">
                  <c:v>0.56506702094894357</c:v>
                </c:pt>
                <c:pt idx="135">
                  <c:v>0.64230169169400353</c:v>
                </c:pt>
                <c:pt idx="136">
                  <c:v>0.7195363624390595</c:v>
                </c:pt>
                <c:pt idx="137">
                  <c:v>0.79677103318412001</c:v>
                </c:pt>
                <c:pt idx="138">
                  <c:v>0.87400570392917865</c:v>
                </c:pt>
                <c:pt idx="139">
                  <c:v>0.95124037467423495</c:v>
                </c:pt>
                <c:pt idx="140">
                  <c:v>1.0284750454192899</c:v>
                </c:pt>
                <c:pt idx="141">
                  <c:v>1.1057097161643477</c:v>
                </c:pt>
                <c:pt idx="142">
                  <c:v>1.1829443869094098</c:v>
                </c:pt>
                <c:pt idx="143">
                  <c:v>1.2601790576544574</c:v>
                </c:pt>
                <c:pt idx="144">
                  <c:v>1.33741372839952</c:v>
                </c:pt>
                <c:pt idx="145">
                  <c:v>1.4146483991445782</c:v>
                </c:pt>
                <c:pt idx="146">
                  <c:v>1.4918830698896399</c:v>
                </c:pt>
                <c:pt idx="147">
                  <c:v>1.5691177406347001</c:v>
                </c:pt>
                <c:pt idx="148">
                  <c:v>1.6463524113797525</c:v>
                </c:pt>
                <c:pt idx="149">
                  <c:v>1.7235870821248098</c:v>
                </c:pt>
                <c:pt idx="150">
                  <c:v>1.8008217528698669</c:v>
                </c:pt>
                <c:pt idx="151">
                  <c:v>1.8780564236149317</c:v>
                </c:pt>
                <c:pt idx="152">
                  <c:v>1.9552910943599882</c:v>
                </c:pt>
                <c:pt idx="153">
                  <c:v>2.0325257651050501</c:v>
                </c:pt>
                <c:pt idx="154">
                  <c:v>2.1097604358500988</c:v>
                </c:pt>
                <c:pt idx="155">
                  <c:v>2.1869951065951598</c:v>
                </c:pt>
                <c:pt idx="156">
                  <c:v>2.264229777340224</c:v>
                </c:pt>
                <c:pt idx="157">
                  <c:v>2.3414644480852798</c:v>
                </c:pt>
                <c:pt idx="158">
                  <c:v>2.4186991188303399</c:v>
                </c:pt>
                <c:pt idx="159">
                  <c:v>2.4959337895754001</c:v>
                </c:pt>
                <c:pt idx="160">
                  <c:v>2.5731684603204501</c:v>
                </c:pt>
                <c:pt idx="161">
                  <c:v>2.6504031310655067</c:v>
                </c:pt>
                <c:pt idx="162">
                  <c:v>2.727637801810578</c:v>
                </c:pt>
                <c:pt idx="163">
                  <c:v>2.8048724725556267</c:v>
                </c:pt>
                <c:pt idx="164">
                  <c:v>2.88210714330069</c:v>
                </c:pt>
                <c:pt idx="165">
                  <c:v>2.9593418140457466</c:v>
                </c:pt>
                <c:pt idx="166">
                  <c:v>3.0365764847907957</c:v>
                </c:pt>
                <c:pt idx="167">
                  <c:v>3.1138111555358599</c:v>
                </c:pt>
                <c:pt idx="168">
                  <c:v>3.1910458262809187</c:v>
                </c:pt>
                <c:pt idx="169">
                  <c:v>3.2682804970259802</c:v>
                </c:pt>
                <c:pt idx="170">
                  <c:v>3.34551516777104</c:v>
                </c:pt>
                <c:pt idx="171">
                  <c:v>3.4227498385160997</c:v>
                </c:pt>
                <c:pt idx="172">
                  <c:v>3.4999845092611599</c:v>
                </c:pt>
                <c:pt idx="173">
                  <c:v>3.5772191800062068</c:v>
                </c:pt>
                <c:pt idx="174">
                  <c:v>3.65445385075127</c:v>
                </c:pt>
                <c:pt idx="175">
                  <c:v>3.7316885214963298</c:v>
                </c:pt>
                <c:pt idx="176">
                  <c:v>3.8089231922413935</c:v>
                </c:pt>
                <c:pt idx="177">
                  <c:v>3.8861578629864546</c:v>
                </c:pt>
                <c:pt idx="178">
                  <c:v>3.9633925337315099</c:v>
                </c:pt>
                <c:pt idx="179">
                  <c:v>4.0406272044765599</c:v>
                </c:pt>
                <c:pt idx="180">
                  <c:v>4.1178618752216201</c:v>
                </c:pt>
                <c:pt idx="181">
                  <c:v>4.1950965459666785</c:v>
                </c:pt>
                <c:pt idx="182">
                  <c:v>4.2723312167117395</c:v>
                </c:pt>
                <c:pt idx="183">
                  <c:v>4.3495658874567926</c:v>
                </c:pt>
                <c:pt idx="184">
                  <c:v>4.4268005582018555</c:v>
                </c:pt>
                <c:pt idx="185">
                  <c:v>4.5040352289468943</c:v>
                </c:pt>
                <c:pt idx="186">
                  <c:v>4.5812698996919803</c:v>
                </c:pt>
                <c:pt idx="187">
                  <c:v>4.6585045704370156</c:v>
                </c:pt>
                <c:pt idx="188">
                  <c:v>4.73573924118209</c:v>
                </c:pt>
                <c:pt idx="189">
                  <c:v>4.8129739119271475</c:v>
                </c:pt>
                <c:pt idx="190">
                  <c:v>4.8902085826722104</c:v>
                </c:pt>
                <c:pt idx="191">
                  <c:v>4.9674432534172697</c:v>
                </c:pt>
                <c:pt idx="192">
                  <c:v>5.0446779241623281</c:v>
                </c:pt>
                <c:pt idx="193">
                  <c:v>5.1219125949073785</c:v>
                </c:pt>
                <c:pt idx="194">
                  <c:v>5.1991472656524396</c:v>
                </c:pt>
                <c:pt idx="195">
                  <c:v>5.2763819363974926</c:v>
                </c:pt>
                <c:pt idx="196">
                  <c:v>5.3536166071425555</c:v>
                </c:pt>
                <c:pt idx="197">
                  <c:v>5.4308512778876201</c:v>
                </c:pt>
                <c:pt idx="198">
                  <c:v>5.5080859486326696</c:v>
                </c:pt>
                <c:pt idx="199">
                  <c:v>5.5853206193777298</c:v>
                </c:pt>
                <c:pt idx="200">
                  <c:v>5.6625552901227785</c:v>
                </c:pt>
                <c:pt idx="201">
                  <c:v>5.7397899608678502</c:v>
                </c:pt>
                <c:pt idx="202">
                  <c:v>5.8170246316129015</c:v>
                </c:pt>
                <c:pt idx="203">
                  <c:v>5.8942593023579697</c:v>
                </c:pt>
                <c:pt idx="204">
                  <c:v>5.9714939731030343</c:v>
                </c:pt>
                <c:pt idx="205">
                  <c:v>6.0487286438480803</c:v>
                </c:pt>
                <c:pt idx="206">
                  <c:v>6.1259633145931414</c:v>
                </c:pt>
                <c:pt idx="207">
                  <c:v>6.2031979853382024</c:v>
                </c:pt>
                <c:pt idx="208">
                  <c:v>6.28043265608326</c:v>
                </c:pt>
                <c:pt idx="209">
                  <c:v>6.3576673268283201</c:v>
                </c:pt>
                <c:pt idx="210">
                  <c:v>6.4349019975733714</c:v>
                </c:pt>
                <c:pt idx="211">
                  <c:v>6.5121366683184156</c:v>
                </c:pt>
                <c:pt idx="212">
                  <c:v>6.58937133906349</c:v>
                </c:pt>
                <c:pt idx="213">
                  <c:v>6.6666060098085476</c:v>
                </c:pt>
                <c:pt idx="214">
                  <c:v>6.7438406805536202</c:v>
                </c:pt>
                <c:pt idx="215">
                  <c:v>6.8210753512986697</c:v>
                </c:pt>
                <c:pt idx="216">
                  <c:v>6.8983100220437299</c:v>
                </c:pt>
                <c:pt idx="217">
                  <c:v>6.9755446927887803</c:v>
                </c:pt>
                <c:pt idx="218">
                  <c:v>7.0527793635338414</c:v>
                </c:pt>
                <c:pt idx="219">
                  <c:v>7.1300140342788945</c:v>
                </c:pt>
                <c:pt idx="220">
                  <c:v>7.2072487050239733</c:v>
                </c:pt>
                <c:pt idx="221">
                  <c:v>7.2844833757690202</c:v>
                </c:pt>
                <c:pt idx="222">
                  <c:v>7.3617180465140795</c:v>
                </c:pt>
                <c:pt idx="223">
                  <c:v>7.4389527172591334</c:v>
                </c:pt>
                <c:pt idx="224">
                  <c:v>7.5161873880041901</c:v>
                </c:pt>
                <c:pt idx="225">
                  <c:v>7.5934220587492485</c:v>
                </c:pt>
                <c:pt idx="226">
                  <c:v>7.6706567294943104</c:v>
                </c:pt>
                <c:pt idx="227">
                  <c:v>7.7478914002393724</c:v>
                </c:pt>
                <c:pt idx="228">
                  <c:v>7.8251260709844255</c:v>
                </c:pt>
                <c:pt idx="229">
                  <c:v>7.9023607417294803</c:v>
                </c:pt>
                <c:pt idx="230">
                  <c:v>7.9795954124745503</c:v>
                </c:pt>
                <c:pt idx="231">
                  <c:v>8.0568300832195998</c:v>
                </c:pt>
                <c:pt idx="232">
                  <c:v>8.13406475396466</c:v>
                </c:pt>
                <c:pt idx="233">
                  <c:v>8.2112994247097184</c:v>
                </c:pt>
                <c:pt idx="234">
                  <c:v>8.2885340954547804</c:v>
                </c:pt>
                <c:pt idx="235">
                  <c:v>8.3657687661998299</c:v>
                </c:pt>
                <c:pt idx="236">
                  <c:v>8.4430034369448901</c:v>
                </c:pt>
                <c:pt idx="237">
                  <c:v>8.5202381076899503</c:v>
                </c:pt>
                <c:pt idx="238">
                  <c:v>8.5974727784350105</c:v>
                </c:pt>
                <c:pt idx="239">
                  <c:v>8.6747074491800706</c:v>
                </c:pt>
                <c:pt idx="240">
                  <c:v>8.7519421199251308</c:v>
                </c:pt>
                <c:pt idx="241">
                  <c:v>8.8291767906701679</c:v>
                </c:pt>
                <c:pt idx="242">
                  <c:v>8.9064114614152405</c:v>
                </c:pt>
                <c:pt idx="243">
                  <c:v>8.9836461321603185</c:v>
                </c:pt>
                <c:pt idx="244">
                  <c:v>9.0608808029053769</c:v>
                </c:pt>
                <c:pt idx="245">
                  <c:v>9.1381154736503927</c:v>
                </c:pt>
                <c:pt idx="246">
                  <c:v>9.21535014439546</c:v>
                </c:pt>
                <c:pt idx="247">
                  <c:v>9.292584815140561</c:v>
                </c:pt>
                <c:pt idx="248">
                  <c:v>9.3698194858855892</c:v>
                </c:pt>
                <c:pt idx="249">
                  <c:v>9.4470541566306494</c:v>
                </c:pt>
                <c:pt idx="250">
                  <c:v>9.5242888273756989</c:v>
                </c:pt>
                <c:pt idx="251">
                  <c:v>9.601523498120768</c:v>
                </c:pt>
                <c:pt idx="252">
                  <c:v>9.678758168865814</c:v>
                </c:pt>
                <c:pt idx="253">
                  <c:v>9.7559928396109061</c:v>
                </c:pt>
                <c:pt idx="254">
                  <c:v>9.8332275103559397</c:v>
                </c:pt>
                <c:pt idx="255">
                  <c:v>9.9104621811010016</c:v>
                </c:pt>
                <c:pt idx="256">
                  <c:v>9.9876968518460796</c:v>
                </c:pt>
                <c:pt idx="257">
                  <c:v>10.064931522591101</c:v>
                </c:pt>
                <c:pt idx="258">
                  <c:v>10.142166193336099</c:v>
                </c:pt>
                <c:pt idx="259">
                  <c:v>10.219400864081214</c:v>
                </c:pt>
                <c:pt idx="260">
                  <c:v>10.296635534826324</c:v>
                </c:pt>
                <c:pt idx="261">
                  <c:v>10.373870205571302</c:v>
                </c:pt>
                <c:pt idx="262">
                  <c:v>10.451104876316414</c:v>
                </c:pt>
                <c:pt idx="263">
                  <c:v>10.5283395470614</c:v>
                </c:pt>
                <c:pt idx="264">
                  <c:v>10.605574217806524</c:v>
                </c:pt>
                <c:pt idx="265">
                  <c:v>10.682808888551499</c:v>
                </c:pt>
                <c:pt idx="266">
                  <c:v>10.760043559296614</c:v>
                </c:pt>
                <c:pt idx="267">
                  <c:v>10.837278230041701</c:v>
                </c:pt>
                <c:pt idx="268">
                  <c:v>10.914512900786702</c:v>
                </c:pt>
                <c:pt idx="269">
                  <c:v>10.9917475715318</c:v>
                </c:pt>
                <c:pt idx="270">
                  <c:v>11.0689822422768</c:v>
                </c:pt>
                <c:pt idx="271">
                  <c:v>11.146216913021902</c:v>
                </c:pt>
                <c:pt idx="272">
                  <c:v>11.223451583767</c:v>
                </c:pt>
                <c:pt idx="273">
                  <c:v>11.300686254512028</c:v>
                </c:pt>
                <c:pt idx="274">
                  <c:v>11.377920925257101</c:v>
                </c:pt>
                <c:pt idx="275">
                  <c:v>11.455155596002124</c:v>
                </c:pt>
                <c:pt idx="276">
                  <c:v>11.532390266747214</c:v>
                </c:pt>
                <c:pt idx="277">
                  <c:v>11.609624937492214</c:v>
                </c:pt>
                <c:pt idx="278">
                  <c:v>11.686859608237302</c:v>
                </c:pt>
                <c:pt idx="279">
                  <c:v>11.764094278982416</c:v>
                </c:pt>
                <c:pt idx="280">
                  <c:v>11.841328949727398</c:v>
                </c:pt>
                <c:pt idx="281">
                  <c:v>11.918563620472487</c:v>
                </c:pt>
                <c:pt idx="282">
                  <c:v>11.995798291217502</c:v>
                </c:pt>
                <c:pt idx="283">
                  <c:v>12.073032961962614</c:v>
                </c:pt>
                <c:pt idx="284">
                  <c:v>12.150267632707704</c:v>
                </c:pt>
                <c:pt idx="285">
                  <c:v>12.227502303452701</c:v>
                </c:pt>
                <c:pt idx="286">
                  <c:v>12.304736974197816</c:v>
                </c:pt>
                <c:pt idx="287">
                  <c:v>12.381971644942798</c:v>
                </c:pt>
                <c:pt idx="288">
                  <c:v>12.459206315687936</c:v>
                </c:pt>
                <c:pt idx="289">
                  <c:v>12.536440986432902</c:v>
                </c:pt>
                <c:pt idx="290">
                  <c:v>12.613675657178</c:v>
                </c:pt>
                <c:pt idx="291">
                  <c:v>12.690910327923101</c:v>
                </c:pt>
                <c:pt idx="292">
                  <c:v>12.768144998668102</c:v>
                </c:pt>
                <c:pt idx="293">
                  <c:v>12.8453796694132</c:v>
                </c:pt>
                <c:pt idx="294">
                  <c:v>12.922614340158214</c:v>
                </c:pt>
                <c:pt idx="295">
                  <c:v>12.999849010903324</c:v>
                </c:pt>
                <c:pt idx="296">
                  <c:v>13.0770836816484</c:v>
                </c:pt>
                <c:pt idx="297">
                  <c:v>13.154318352393398</c:v>
                </c:pt>
                <c:pt idx="298">
                  <c:v>13.231553023138487</c:v>
                </c:pt>
                <c:pt idx="299">
                  <c:v>13.308787693883502</c:v>
                </c:pt>
                <c:pt idx="300">
                  <c:v>13.386022364628616</c:v>
                </c:pt>
                <c:pt idx="301">
                  <c:v>13.463257035373614</c:v>
                </c:pt>
                <c:pt idx="302">
                  <c:v>13.540491706118701</c:v>
                </c:pt>
                <c:pt idx="303">
                  <c:v>13.6177263768638</c:v>
                </c:pt>
                <c:pt idx="304">
                  <c:v>13.694961047608798</c:v>
                </c:pt>
                <c:pt idx="305">
                  <c:v>13.772195718353904</c:v>
                </c:pt>
                <c:pt idx="306">
                  <c:v>13.849430389098924</c:v>
                </c:pt>
                <c:pt idx="307">
                  <c:v>13.926665059844014</c:v>
                </c:pt>
                <c:pt idx="308">
                  <c:v>14.003899730589104</c:v>
                </c:pt>
                <c:pt idx="309">
                  <c:v>14.081134401334101</c:v>
                </c:pt>
                <c:pt idx="310">
                  <c:v>14.1583690720792</c:v>
                </c:pt>
                <c:pt idx="311">
                  <c:v>14.2356037428242</c:v>
                </c:pt>
                <c:pt idx="312">
                  <c:v>14.312838413569324</c:v>
                </c:pt>
                <c:pt idx="313">
                  <c:v>14.390073084314398</c:v>
                </c:pt>
                <c:pt idx="314">
                  <c:v>14.4673077550594</c:v>
                </c:pt>
                <c:pt idx="315">
                  <c:v>14.544542425804501</c:v>
                </c:pt>
                <c:pt idx="316">
                  <c:v>14.621777096549501</c:v>
                </c:pt>
                <c:pt idx="317">
                  <c:v>14.699011767294579</c:v>
                </c:pt>
                <c:pt idx="318">
                  <c:v>14.776246438039614</c:v>
                </c:pt>
                <c:pt idx="319">
                  <c:v>14.853481108784724</c:v>
                </c:pt>
                <c:pt idx="320">
                  <c:v>14.9307157795298</c:v>
                </c:pt>
                <c:pt idx="321">
                  <c:v>15.007950450274798</c:v>
                </c:pt>
                <c:pt idx="322">
                  <c:v>15.085185121019904</c:v>
                </c:pt>
                <c:pt idx="323">
                  <c:v>15.162419791764924</c:v>
                </c:pt>
                <c:pt idx="324">
                  <c:v>15.23965446251</c:v>
                </c:pt>
                <c:pt idx="325">
                  <c:v>15.316889133255104</c:v>
                </c:pt>
                <c:pt idx="326">
                  <c:v>15.394123804000101</c:v>
                </c:pt>
                <c:pt idx="327">
                  <c:v>15.4713584747452</c:v>
                </c:pt>
                <c:pt idx="328">
                  <c:v>15.548593145490178</c:v>
                </c:pt>
                <c:pt idx="329">
                  <c:v>15.625827816235304</c:v>
                </c:pt>
                <c:pt idx="330">
                  <c:v>15.703062486980301</c:v>
                </c:pt>
                <c:pt idx="331">
                  <c:v>15.7802971577254</c:v>
                </c:pt>
                <c:pt idx="332">
                  <c:v>15.857531828470504</c:v>
                </c:pt>
                <c:pt idx="333">
                  <c:v>15.934766499215501</c:v>
                </c:pt>
                <c:pt idx="334">
                  <c:v>16.012001169960605</c:v>
                </c:pt>
                <c:pt idx="335">
                  <c:v>16.089235840705566</c:v>
                </c:pt>
                <c:pt idx="336">
                  <c:v>16.166470511450701</c:v>
                </c:pt>
                <c:pt idx="337">
                  <c:v>16.243705182195686</c:v>
                </c:pt>
                <c:pt idx="338">
                  <c:v>16.320939852940789</c:v>
                </c:pt>
                <c:pt idx="339">
                  <c:v>16.398174523685899</c:v>
                </c:pt>
                <c:pt idx="340">
                  <c:v>16.475409194430867</c:v>
                </c:pt>
                <c:pt idx="341">
                  <c:v>16.552643865175945</c:v>
                </c:pt>
                <c:pt idx="342">
                  <c:v>16.629878535921002</c:v>
                </c:pt>
                <c:pt idx="343">
                  <c:v>16.707113206666087</c:v>
                </c:pt>
                <c:pt idx="344">
                  <c:v>16.784347877411065</c:v>
                </c:pt>
                <c:pt idx="345">
                  <c:v>16.861582548156189</c:v>
                </c:pt>
                <c:pt idx="346">
                  <c:v>16.938817218901271</c:v>
                </c:pt>
                <c:pt idx="347">
                  <c:v>17.016051889646327</c:v>
                </c:pt>
                <c:pt idx="348">
                  <c:v>17.093286560391402</c:v>
                </c:pt>
                <c:pt idx="349">
                  <c:v>17.170521231136366</c:v>
                </c:pt>
                <c:pt idx="350">
                  <c:v>17.247755901881501</c:v>
                </c:pt>
                <c:pt idx="351">
                  <c:v>17.324990572626501</c:v>
                </c:pt>
                <c:pt idx="352">
                  <c:v>17.402225243371554</c:v>
                </c:pt>
                <c:pt idx="353">
                  <c:v>17.479459914116699</c:v>
                </c:pt>
                <c:pt idx="354">
                  <c:v>17.556694584861667</c:v>
                </c:pt>
                <c:pt idx="355">
                  <c:v>17.633929255606805</c:v>
                </c:pt>
                <c:pt idx="356">
                  <c:v>17.711163926351801</c:v>
                </c:pt>
                <c:pt idx="357">
                  <c:v>17.788398597096887</c:v>
                </c:pt>
                <c:pt idx="358">
                  <c:v>17.865633267841865</c:v>
                </c:pt>
                <c:pt idx="359">
                  <c:v>17.942867938586989</c:v>
                </c:pt>
                <c:pt idx="360">
                  <c:v>18.02010260933195</c:v>
                </c:pt>
                <c:pt idx="361">
                  <c:v>18.097337280077067</c:v>
                </c:pt>
                <c:pt idx="362">
                  <c:v>18.174571950822205</c:v>
                </c:pt>
                <c:pt idx="363">
                  <c:v>18.251806621567187</c:v>
                </c:pt>
                <c:pt idx="364">
                  <c:v>18.329041292312287</c:v>
                </c:pt>
                <c:pt idx="365">
                  <c:v>18.406275963057301</c:v>
                </c:pt>
                <c:pt idx="366">
                  <c:v>18.483510633802357</c:v>
                </c:pt>
                <c:pt idx="367">
                  <c:v>18.56074530454735</c:v>
                </c:pt>
                <c:pt idx="368">
                  <c:v>18.637979975292545</c:v>
                </c:pt>
                <c:pt idx="369">
                  <c:v>18.715214646037602</c:v>
                </c:pt>
                <c:pt idx="370">
                  <c:v>18.792449316782566</c:v>
                </c:pt>
                <c:pt idx="371">
                  <c:v>18.869683987527665</c:v>
                </c:pt>
                <c:pt idx="372">
                  <c:v>18.9469186582727</c:v>
                </c:pt>
                <c:pt idx="373">
                  <c:v>19.024153329017828</c:v>
                </c:pt>
                <c:pt idx="374">
                  <c:v>19.1013879997628</c:v>
                </c:pt>
                <c:pt idx="375">
                  <c:v>19.178622670507842</c:v>
                </c:pt>
                <c:pt idx="376">
                  <c:v>19.255857341253005</c:v>
                </c:pt>
                <c:pt idx="377">
                  <c:v>19.333092011998001</c:v>
                </c:pt>
                <c:pt idx="378">
                  <c:v>19.410326682743065</c:v>
                </c:pt>
                <c:pt idx="379">
                  <c:v>19.4875613534881</c:v>
                </c:pt>
                <c:pt idx="380">
                  <c:v>19.564796024233189</c:v>
                </c:pt>
                <c:pt idx="381">
                  <c:v>19.642030694978189</c:v>
                </c:pt>
                <c:pt idx="382">
                  <c:v>19.719265365723299</c:v>
                </c:pt>
                <c:pt idx="383">
                  <c:v>19.796500036468402</c:v>
                </c:pt>
                <c:pt idx="384">
                  <c:v>19.873734707213401</c:v>
                </c:pt>
                <c:pt idx="385">
                  <c:v>19.950969377958501</c:v>
                </c:pt>
                <c:pt idx="386">
                  <c:v>20.028204048703486</c:v>
                </c:pt>
                <c:pt idx="387">
                  <c:v>20.105438719448628</c:v>
                </c:pt>
                <c:pt idx="388">
                  <c:v>20.182673390193589</c:v>
                </c:pt>
                <c:pt idx="389">
                  <c:v>20.259908060938727</c:v>
                </c:pt>
                <c:pt idx="390">
                  <c:v>20.337142731683699</c:v>
                </c:pt>
                <c:pt idx="391">
                  <c:v>20.414377402428801</c:v>
                </c:pt>
                <c:pt idx="392">
                  <c:v>20.491612073173822</c:v>
                </c:pt>
                <c:pt idx="393">
                  <c:v>20.568846743918886</c:v>
                </c:pt>
                <c:pt idx="394">
                  <c:v>20.646081414664028</c:v>
                </c:pt>
                <c:pt idx="395">
                  <c:v>20.723316085408989</c:v>
                </c:pt>
                <c:pt idx="396">
                  <c:v>20.800550756154127</c:v>
                </c:pt>
                <c:pt idx="397">
                  <c:v>20.877785426899145</c:v>
                </c:pt>
                <c:pt idx="398">
                  <c:v>20.955020097644187</c:v>
                </c:pt>
                <c:pt idx="399">
                  <c:v>21.032254768389301</c:v>
                </c:pt>
                <c:pt idx="400">
                  <c:v>21.109489439134286</c:v>
                </c:pt>
                <c:pt idx="401">
                  <c:v>21.1867241098794</c:v>
                </c:pt>
                <c:pt idx="402">
                  <c:v>21.263958780624399</c:v>
                </c:pt>
                <c:pt idx="403">
                  <c:v>21.341193451369499</c:v>
                </c:pt>
                <c:pt idx="404">
                  <c:v>21.418428122114527</c:v>
                </c:pt>
                <c:pt idx="405">
                  <c:v>21.495662792859587</c:v>
                </c:pt>
                <c:pt idx="406">
                  <c:v>21.572897463604736</c:v>
                </c:pt>
                <c:pt idx="407">
                  <c:v>21.650132134349686</c:v>
                </c:pt>
                <c:pt idx="408">
                  <c:v>21.7273668050948</c:v>
                </c:pt>
                <c:pt idx="409">
                  <c:v>21.804601475839799</c:v>
                </c:pt>
                <c:pt idx="410">
                  <c:v>21.881836146584899</c:v>
                </c:pt>
                <c:pt idx="411">
                  <c:v>21.959070817329867</c:v>
                </c:pt>
                <c:pt idx="412">
                  <c:v>22.036305488075001</c:v>
                </c:pt>
                <c:pt idx="413">
                  <c:v>22.113540158820001</c:v>
                </c:pt>
                <c:pt idx="414">
                  <c:v>22.190774829565086</c:v>
                </c:pt>
                <c:pt idx="415">
                  <c:v>22.268009500310143</c:v>
                </c:pt>
                <c:pt idx="416">
                  <c:v>22.345244171055189</c:v>
                </c:pt>
                <c:pt idx="417">
                  <c:v>22.422478841800267</c:v>
                </c:pt>
                <c:pt idx="418">
                  <c:v>22.499713512545235</c:v>
                </c:pt>
                <c:pt idx="419">
                  <c:v>22.57694818329044</c:v>
                </c:pt>
                <c:pt idx="420">
                  <c:v>22.654182854035401</c:v>
                </c:pt>
                <c:pt idx="421">
                  <c:v>22.7314175247805</c:v>
                </c:pt>
                <c:pt idx="422">
                  <c:v>22.808652195525589</c:v>
                </c:pt>
                <c:pt idx="423">
                  <c:v>22.885886866270599</c:v>
                </c:pt>
                <c:pt idx="424">
                  <c:v>22.963121537015667</c:v>
                </c:pt>
                <c:pt idx="425">
                  <c:v>23.040356207760663</c:v>
                </c:pt>
                <c:pt idx="426">
                  <c:v>23.117590878505787</c:v>
                </c:pt>
                <c:pt idx="427">
                  <c:v>23.19482554925084</c:v>
                </c:pt>
                <c:pt idx="428">
                  <c:v>23.272060219995886</c:v>
                </c:pt>
                <c:pt idx="429">
                  <c:v>23.349294890740989</c:v>
                </c:pt>
                <c:pt idx="430">
                  <c:v>23.426529561485943</c:v>
                </c:pt>
                <c:pt idx="431">
                  <c:v>23.503764232231067</c:v>
                </c:pt>
                <c:pt idx="432">
                  <c:v>23.580998902976088</c:v>
                </c:pt>
                <c:pt idx="433">
                  <c:v>23.658233573721134</c:v>
                </c:pt>
                <c:pt idx="434">
                  <c:v>23.735468244466187</c:v>
                </c:pt>
                <c:pt idx="435">
                  <c:v>23.812702915211286</c:v>
                </c:pt>
                <c:pt idx="436">
                  <c:v>23.8899375859564</c:v>
                </c:pt>
                <c:pt idx="437">
                  <c:v>23.967172256701343</c:v>
                </c:pt>
                <c:pt idx="438">
                  <c:v>24.044406927446527</c:v>
                </c:pt>
                <c:pt idx="439">
                  <c:v>24.121641598191488</c:v>
                </c:pt>
                <c:pt idx="440">
                  <c:v>24.198876268936601</c:v>
                </c:pt>
                <c:pt idx="441">
                  <c:v>24.276110939681587</c:v>
                </c:pt>
                <c:pt idx="442">
                  <c:v>24.3533456104267</c:v>
                </c:pt>
                <c:pt idx="443">
                  <c:v>24.430580281171654</c:v>
                </c:pt>
                <c:pt idx="444">
                  <c:v>24.507814951916828</c:v>
                </c:pt>
                <c:pt idx="445">
                  <c:v>24.585049622661842</c:v>
                </c:pt>
                <c:pt idx="446">
                  <c:v>24.662284293406888</c:v>
                </c:pt>
                <c:pt idx="447">
                  <c:v>24.739518964152001</c:v>
                </c:pt>
                <c:pt idx="448">
                  <c:v>24.816753634897001</c:v>
                </c:pt>
                <c:pt idx="449">
                  <c:v>24.893988305642136</c:v>
                </c:pt>
                <c:pt idx="450">
                  <c:v>24.971222976387054</c:v>
                </c:pt>
                <c:pt idx="451">
                  <c:v>25.048457647132189</c:v>
                </c:pt>
                <c:pt idx="452">
                  <c:v>25.125692317877267</c:v>
                </c:pt>
                <c:pt idx="453">
                  <c:v>25.202926988622263</c:v>
                </c:pt>
                <c:pt idx="454">
                  <c:v>25.280161659367366</c:v>
                </c:pt>
                <c:pt idx="455">
                  <c:v>25.357396330112401</c:v>
                </c:pt>
                <c:pt idx="456">
                  <c:v>25.4346310008575</c:v>
                </c:pt>
                <c:pt idx="457">
                  <c:v>25.511865671602557</c:v>
                </c:pt>
                <c:pt idx="458">
                  <c:v>25.589100342347589</c:v>
                </c:pt>
                <c:pt idx="459">
                  <c:v>25.666335013092727</c:v>
                </c:pt>
                <c:pt idx="460">
                  <c:v>25.743569683837663</c:v>
                </c:pt>
                <c:pt idx="461">
                  <c:v>25.820804354582801</c:v>
                </c:pt>
                <c:pt idx="462">
                  <c:v>25.898039025327765</c:v>
                </c:pt>
                <c:pt idx="463">
                  <c:v>25.975273696072886</c:v>
                </c:pt>
                <c:pt idx="464">
                  <c:v>26.0525083668179</c:v>
                </c:pt>
                <c:pt idx="465">
                  <c:v>26.129743037562942</c:v>
                </c:pt>
                <c:pt idx="466">
                  <c:v>26.206977708308127</c:v>
                </c:pt>
                <c:pt idx="467">
                  <c:v>26.284212379053063</c:v>
                </c:pt>
                <c:pt idx="468">
                  <c:v>26.361447049798187</c:v>
                </c:pt>
                <c:pt idx="469">
                  <c:v>26.438681720543187</c:v>
                </c:pt>
                <c:pt idx="470">
                  <c:v>26.5159163912883</c:v>
                </c:pt>
                <c:pt idx="471">
                  <c:v>26.5931510620333</c:v>
                </c:pt>
                <c:pt idx="472">
                  <c:v>26.670385732778399</c:v>
                </c:pt>
                <c:pt idx="473">
                  <c:v>26.747620403523342</c:v>
                </c:pt>
                <c:pt idx="474">
                  <c:v>26.824855074268541</c:v>
                </c:pt>
                <c:pt idx="475">
                  <c:v>26.902089745013587</c:v>
                </c:pt>
                <c:pt idx="476">
                  <c:v>26.979324415758601</c:v>
                </c:pt>
                <c:pt idx="477">
                  <c:v>27.056559086503686</c:v>
                </c:pt>
                <c:pt idx="478">
                  <c:v>27.133793757248728</c:v>
                </c:pt>
                <c:pt idx="479">
                  <c:v>27.211028427993828</c:v>
                </c:pt>
                <c:pt idx="480">
                  <c:v>27.288263098738771</c:v>
                </c:pt>
                <c:pt idx="481">
                  <c:v>27.365497769483888</c:v>
                </c:pt>
                <c:pt idx="482">
                  <c:v>27.44273244022893</c:v>
                </c:pt>
                <c:pt idx="483">
                  <c:v>27.51996711097404</c:v>
                </c:pt>
                <c:pt idx="484">
                  <c:v>27.5972017817191</c:v>
                </c:pt>
                <c:pt idx="485">
                  <c:v>27.6744364524641</c:v>
                </c:pt>
                <c:pt idx="486">
                  <c:v>27.751671123209228</c:v>
                </c:pt>
                <c:pt idx="487">
                  <c:v>27.828905793954227</c:v>
                </c:pt>
                <c:pt idx="488">
                  <c:v>27.906140464699288</c:v>
                </c:pt>
                <c:pt idx="489">
                  <c:v>27.983375135444401</c:v>
                </c:pt>
                <c:pt idx="490">
                  <c:v>28.060609806189333</c:v>
                </c:pt>
                <c:pt idx="491">
                  <c:v>28.137844476934536</c:v>
                </c:pt>
                <c:pt idx="492">
                  <c:v>28.2150791476795</c:v>
                </c:pt>
                <c:pt idx="493">
                  <c:v>28.292313818424589</c:v>
                </c:pt>
                <c:pt idx="494">
                  <c:v>28.369548489169567</c:v>
                </c:pt>
                <c:pt idx="495">
                  <c:v>28.446783159914688</c:v>
                </c:pt>
                <c:pt idx="496">
                  <c:v>28.524017830659702</c:v>
                </c:pt>
                <c:pt idx="497">
                  <c:v>28.601252501404801</c:v>
                </c:pt>
                <c:pt idx="498">
                  <c:v>28.678487172149886</c:v>
                </c:pt>
                <c:pt idx="499">
                  <c:v>28.755721842894889</c:v>
                </c:pt>
                <c:pt idx="500">
                  <c:v>28.832956513639999</c:v>
                </c:pt>
                <c:pt idx="501">
                  <c:v>28.910191184384999</c:v>
                </c:pt>
                <c:pt idx="502">
                  <c:v>28.987425855130063</c:v>
                </c:pt>
                <c:pt idx="503">
                  <c:v>29.064660525875102</c:v>
                </c:pt>
                <c:pt idx="504">
                  <c:v>29.14189519662024</c:v>
                </c:pt>
                <c:pt idx="505">
                  <c:v>29.219129867365254</c:v>
                </c:pt>
                <c:pt idx="506">
                  <c:v>29.296364538110289</c:v>
                </c:pt>
                <c:pt idx="507">
                  <c:v>29.373599208855389</c:v>
                </c:pt>
                <c:pt idx="508">
                  <c:v>29.450833879600367</c:v>
                </c:pt>
                <c:pt idx="509">
                  <c:v>29.528068550345488</c:v>
                </c:pt>
                <c:pt idx="510">
                  <c:v>29.605303221090505</c:v>
                </c:pt>
                <c:pt idx="511">
                  <c:v>29.682537891835565</c:v>
                </c:pt>
                <c:pt idx="512">
                  <c:v>29.759772562580689</c:v>
                </c:pt>
                <c:pt idx="513">
                  <c:v>29.837007233325689</c:v>
                </c:pt>
                <c:pt idx="514">
                  <c:v>29.914241904070799</c:v>
                </c:pt>
                <c:pt idx="515">
                  <c:v>29.991476574815767</c:v>
                </c:pt>
                <c:pt idx="516">
                  <c:v>30.068711245560834</c:v>
                </c:pt>
                <c:pt idx="517">
                  <c:v>30.145945916305902</c:v>
                </c:pt>
                <c:pt idx="518">
                  <c:v>30.223180587050987</c:v>
                </c:pt>
                <c:pt idx="519">
                  <c:v>30.3004152577961</c:v>
                </c:pt>
                <c:pt idx="520">
                  <c:v>30.377649928541089</c:v>
                </c:pt>
                <c:pt idx="521">
                  <c:v>30.454884599286228</c:v>
                </c:pt>
                <c:pt idx="522">
                  <c:v>30.532119270031142</c:v>
                </c:pt>
                <c:pt idx="523">
                  <c:v>30.609353940776288</c:v>
                </c:pt>
                <c:pt idx="524">
                  <c:v>30.686588611521266</c:v>
                </c:pt>
                <c:pt idx="525">
                  <c:v>30.763823282266365</c:v>
                </c:pt>
                <c:pt idx="526">
                  <c:v>30.841057953011436</c:v>
                </c:pt>
                <c:pt idx="527">
                  <c:v>30.9182926237565</c:v>
                </c:pt>
                <c:pt idx="528">
                  <c:v>30.995527294501542</c:v>
                </c:pt>
                <c:pt idx="529">
                  <c:v>31.072761965246627</c:v>
                </c:pt>
                <c:pt idx="530">
                  <c:v>31.149996635991702</c:v>
                </c:pt>
                <c:pt idx="531">
                  <c:v>31.227231306736702</c:v>
                </c:pt>
                <c:pt idx="532">
                  <c:v>31.304465977481801</c:v>
                </c:pt>
                <c:pt idx="533">
                  <c:v>31.381700648226786</c:v>
                </c:pt>
                <c:pt idx="534">
                  <c:v>31.458935318971889</c:v>
                </c:pt>
                <c:pt idx="535">
                  <c:v>31.536169989716999</c:v>
                </c:pt>
                <c:pt idx="536">
                  <c:v>31.613404660461999</c:v>
                </c:pt>
                <c:pt idx="537">
                  <c:v>31.690639331207066</c:v>
                </c:pt>
                <c:pt idx="538">
                  <c:v>31.767874001952105</c:v>
                </c:pt>
                <c:pt idx="539">
                  <c:v>31.845108672697187</c:v>
                </c:pt>
                <c:pt idx="540">
                  <c:v>31.922343343442165</c:v>
                </c:pt>
                <c:pt idx="541">
                  <c:v>31.999578014187289</c:v>
                </c:pt>
                <c:pt idx="542">
                  <c:v>32.076812684932399</c:v>
                </c:pt>
                <c:pt idx="543">
                  <c:v>32.154047355677285</c:v>
                </c:pt>
                <c:pt idx="544">
                  <c:v>32.231282026422498</c:v>
                </c:pt>
                <c:pt idx="545">
                  <c:v>32.308516697167498</c:v>
                </c:pt>
                <c:pt idx="546">
                  <c:v>32.385751367912519</c:v>
                </c:pt>
                <c:pt idx="547">
                  <c:v>32.462986038657597</c:v>
                </c:pt>
                <c:pt idx="548">
                  <c:v>32.540220709402625</c:v>
                </c:pt>
                <c:pt idx="549">
                  <c:v>32.617455380147803</c:v>
                </c:pt>
                <c:pt idx="550">
                  <c:v>32.694690050892795</c:v>
                </c:pt>
                <c:pt idx="551">
                  <c:v>32.771924721637895</c:v>
                </c:pt>
                <c:pt idx="552">
                  <c:v>32.849159392382902</c:v>
                </c:pt>
                <c:pt idx="553">
                  <c:v>32.926394063128001</c:v>
                </c:pt>
                <c:pt idx="554">
                  <c:v>33.003628733873001</c:v>
                </c:pt>
                <c:pt idx="555">
                  <c:v>33.080863404617986</c:v>
                </c:pt>
                <c:pt idx="556">
                  <c:v>33.158098075363043</c:v>
                </c:pt>
                <c:pt idx="557">
                  <c:v>33.235332746108362</c:v>
                </c:pt>
                <c:pt idx="558">
                  <c:v>33.312567416853234</c:v>
                </c:pt>
                <c:pt idx="559">
                  <c:v>33.389802087598234</c:v>
                </c:pt>
                <c:pt idx="560">
                  <c:v>33.467036758343319</c:v>
                </c:pt>
                <c:pt idx="561">
                  <c:v>33.544271429088319</c:v>
                </c:pt>
                <c:pt idx="562">
                  <c:v>33.621506099833496</c:v>
                </c:pt>
                <c:pt idx="563">
                  <c:v>33.698740770578574</c:v>
                </c:pt>
                <c:pt idx="564">
                  <c:v>33.775975441323602</c:v>
                </c:pt>
                <c:pt idx="565">
                  <c:v>33.853210112068702</c:v>
                </c:pt>
                <c:pt idx="566">
                  <c:v>33.930444782813609</c:v>
                </c:pt>
                <c:pt idx="567">
                  <c:v>34.007679453558794</c:v>
                </c:pt>
                <c:pt idx="568">
                  <c:v>34.084914124303801</c:v>
                </c:pt>
                <c:pt idx="569">
                  <c:v>34.162148795048957</c:v>
                </c:pt>
                <c:pt idx="570">
                  <c:v>34.239383465793843</c:v>
                </c:pt>
                <c:pt idx="571">
                  <c:v>34.316618136539013</c:v>
                </c:pt>
                <c:pt idx="572">
                  <c:v>34.393852807284098</c:v>
                </c:pt>
                <c:pt idx="573">
                  <c:v>34.471087478029034</c:v>
                </c:pt>
                <c:pt idx="574">
                  <c:v>34.54832214877429</c:v>
                </c:pt>
                <c:pt idx="575">
                  <c:v>34.625556819519289</c:v>
                </c:pt>
                <c:pt idx="576">
                  <c:v>34.702791490264296</c:v>
                </c:pt>
                <c:pt idx="577">
                  <c:v>34.780026161009296</c:v>
                </c:pt>
                <c:pt idx="578">
                  <c:v>34.857260831754303</c:v>
                </c:pt>
                <c:pt idx="579">
                  <c:v>34.934495502499495</c:v>
                </c:pt>
                <c:pt idx="580">
                  <c:v>35.011730173244395</c:v>
                </c:pt>
                <c:pt idx="581">
                  <c:v>35.088964843989601</c:v>
                </c:pt>
                <c:pt idx="582">
                  <c:v>35.1661995147346</c:v>
                </c:pt>
                <c:pt idx="583">
                  <c:v>35.243434185479757</c:v>
                </c:pt>
                <c:pt idx="584">
                  <c:v>35.3206688562247</c:v>
                </c:pt>
                <c:pt idx="585">
                  <c:v>35.397903526969813</c:v>
                </c:pt>
                <c:pt idx="586">
                  <c:v>35.475138197714813</c:v>
                </c:pt>
                <c:pt idx="587">
                  <c:v>35.55237286845999</c:v>
                </c:pt>
                <c:pt idx="588">
                  <c:v>35.629607539204997</c:v>
                </c:pt>
                <c:pt idx="589">
                  <c:v>35.706842209950011</c:v>
                </c:pt>
                <c:pt idx="590">
                  <c:v>35.784076880695096</c:v>
                </c:pt>
                <c:pt idx="591">
                  <c:v>35.861311551440004</c:v>
                </c:pt>
                <c:pt idx="592">
                  <c:v>35.938546222185273</c:v>
                </c:pt>
                <c:pt idx="593">
                  <c:v>36.015780892930202</c:v>
                </c:pt>
                <c:pt idx="594">
                  <c:v>36.093015563675301</c:v>
                </c:pt>
                <c:pt idx="595">
                  <c:v>36.170250234420458</c:v>
                </c:pt>
                <c:pt idx="596">
                  <c:v>36.247484905165344</c:v>
                </c:pt>
                <c:pt idx="597">
                  <c:v>36.324719575910443</c:v>
                </c:pt>
                <c:pt idx="598">
                  <c:v>36.4019542466555</c:v>
                </c:pt>
                <c:pt idx="599">
                  <c:v>36.479188917400599</c:v>
                </c:pt>
                <c:pt idx="600">
                  <c:v>36.556423588145535</c:v>
                </c:pt>
                <c:pt idx="601">
                  <c:v>36.633658258890698</c:v>
                </c:pt>
                <c:pt idx="602">
                  <c:v>36.710892929635811</c:v>
                </c:pt>
                <c:pt idx="603">
                  <c:v>36.788127600380811</c:v>
                </c:pt>
                <c:pt idx="604">
                  <c:v>36.865362271125974</c:v>
                </c:pt>
                <c:pt idx="605">
                  <c:v>36.942596941870974</c:v>
                </c:pt>
                <c:pt idx="606">
                  <c:v>37.019831612615974</c:v>
                </c:pt>
                <c:pt idx="607">
                  <c:v>37.097066283360995</c:v>
                </c:pt>
                <c:pt idx="608">
                  <c:v>37.174300954106101</c:v>
                </c:pt>
                <c:pt idx="609">
                  <c:v>37.251535624851165</c:v>
                </c:pt>
                <c:pt idx="610">
                  <c:v>37.3287702955962</c:v>
                </c:pt>
                <c:pt idx="611">
                  <c:v>37.406004966341243</c:v>
                </c:pt>
                <c:pt idx="612">
                  <c:v>37.483239637086243</c:v>
                </c:pt>
                <c:pt idx="613">
                  <c:v>37.560474307831399</c:v>
                </c:pt>
                <c:pt idx="614">
                  <c:v>37.637708978576413</c:v>
                </c:pt>
                <c:pt idx="615">
                  <c:v>37.714943649321498</c:v>
                </c:pt>
                <c:pt idx="616">
                  <c:v>37.79217832006659</c:v>
                </c:pt>
                <c:pt idx="617">
                  <c:v>37.869412990811611</c:v>
                </c:pt>
                <c:pt idx="618">
                  <c:v>37.946647661556561</c:v>
                </c:pt>
                <c:pt idx="619">
                  <c:v>38.023882332301774</c:v>
                </c:pt>
                <c:pt idx="620">
                  <c:v>38.101117003046795</c:v>
                </c:pt>
                <c:pt idx="621">
                  <c:v>38.178351673791802</c:v>
                </c:pt>
                <c:pt idx="622">
                  <c:v>38.255586344536965</c:v>
                </c:pt>
                <c:pt idx="623">
                  <c:v>38.332821015281894</c:v>
                </c:pt>
                <c:pt idx="624">
                  <c:v>38.410055686027</c:v>
                </c:pt>
                <c:pt idx="625">
                  <c:v>38.487290356772043</c:v>
                </c:pt>
                <c:pt idx="626">
                  <c:v>38.564525027517099</c:v>
                </c:pt>
                <c:pt idx="627">
                  <c:v>38.641759698262135</c:v>
                </c:pt>
                <c:pt idx="628">
                  <c:v>38.718994369007198</c:v>
                </c:pt>
                <c:pt idx="629">
                  <c:v>38.796229039752298</c:v>
                </c:pt>
                <c:pt idx="630">
                  <c:v>38.873463710497226</c:v>
                </c:pt>
                <c:pt idx="631">
                  <c:v>38.950698381242262</c:v>
                </c:pt>
                <c:pt idx="632">
                  <c:v>39.027933051987496</c:v>
                </c:pt>
                <c:pt idx="633">
                  <c:v>39.105167722732496</c:v>
                </c:pt>
                <c:pt idx="634">
                  <c:v>39.182402393477602</c:v>
                </c:pt>
                <c:pt idx="635">
                  <c:v>39.259637064222503</c:v>
                </c:pt>
                <c:pt idx="636">
                  <c:v>39.336871734967701</c:v>
                </c:pt>
                <c:pt idx="637">
                  <c:v>39.414106405712545</c:v>
                </c:pt>
                <c:pt idx="638">
                  <c:v>39.4913410764578</c:v>
                </c:pt>
                <c:pt idx="639">
                  <c:v>39.568575747202857</c:v>
                </c:pt>
                <c:pt idx="640">
                  <c:v>39.645810417947899</c:v>
                </c:pt>
                <c:pt idx="641">
                  <c:v>39.723045088692999</c:v>
                </c:pt>
                <c:pt idx="642">
                  <c:v>39.800279759437935</c:v>
                </c:pt>
                <c:pt idx="643">
                  <c:v>39.877514430183098</c:v>
                </c:pt>
                <c:pt idx="644">
                  <c:v>39.954749100928098</c:v>
                </c:pt>
                <c:pt idx="645">
                  <c:v>40.031983771673119</c:v>
                </c:pt>
                <c:pt idx="646">
                  <c:v>40.109218442418211</c:v>
                </c:pt>
                <c:pt idx="647">
                  <c:v>40.186453113163296</c:v>
                </c:pt>
                <c:pt idx="648">
                  <c:v>40.263687783908395</c:v>
                </c:pt>
                <c:pt idx="649">
                  <c:v>40.340922454653303</c:v>
                </c:pt>
                <c:pt idx="650">
                  <c:v>40.418157125398494</c:v>
                </c:pt>
                <c:pt idx="651">
                  <c:v>40.495391796143501</c:v>
                </c:pt>
                <c:pt idx="652">
                  <c:v>40.572626466888543</c:v>
                </c:pt>
                <c:pt idx="653">
                  <c:v>40.649861137633486</c:v>
                </c:pt>
                <c:pt idx="654">
                  <c:v>40.727095808378799</c:v>
                </c:pt>
                <c:pt idx="655">
                  <c:v>40.804330479123799</c:v>
                </c:pt>
                <c:pt idx="656">
                  <c:v>40.881565149868798</c:v>
                </c:pt>
                <c:pt idx="657">
                  <c:v>40.958799820613898</c:v>
                </c:pt>
                <c:pt idx="658">
                  <c:v>41.036034491358897</c:v>
                </c:pt>
                <c:pt idx="659">
                  <c:v>41.113269162103997</c:v>
                </c:pt>
                <c:pt idx="660">
                  <c:v>41.190503832849075</c:v>
                </c:pt>
                <c:pt idx="661">
                  <c:v>41.267738503594103</c:v>
                </c:pt>
                <c:pt idx="662">
                  <c:v>41.344973174339195</c:v>
                </c:pt>
                <c:pt idx="663">
                  <c:v>41.422207845084202</c:v>
                </c:pt>
                <c:pt idx="664">
                  <c:v>41.499442515829301</c:v>
                </c:pt>
                <c:pt idx="665">
                  <c:v>41.576677186574301</c:v>
                </c:pt>
                <c:pt idx="666">
                  <c:v>41.653911857319343</c:v>
                </c:pt>
                <c:pt idx="667">
                  <c:v>41.7311465280644</c:v>
                </c:pt>
                <c:pt idx="668">
                  <c:v>41.808381198809499</c:v>
                </c:pt>
                <c:pt idx="669">
                  <c:v>41.885615869554499</c:v>
                </c:pt>
                <c:pt idx="670">
                  <c:v>41.962850540299598</c:v>
                </c:pt>
                <c:pt idx="671">
                  <c:v>42.040085211044627</c:v>
                </c:pt>
                <c:pt idx="672">
                  <c:v>42.117319881789697</c:v>
                </c:pt>
                <c:pt idx="673">
                  <c:v>42.194554552534811</c:v>
                </c:pt>
                <c:pt idx="674">
                  <c:v>42.271789223279811</c:v>
                </c:pt>
                <c:pt idx="675">
                  <c:v>42.349023894024903</c:v>
                </c:pt>
                <c:pt idx="676">
                  <c:v>42.426258564769903</c:v>
                </c:pt>
                <c:pt idx="677">
                  <c:v>42.503493235515002</c:v>
                </c:pt>
                <c:pt idx="678">
                  <c:v>42.580727906260094</c:v>
                </c:pt>
                <c:pt idx="679">
                  <c:v>42.657962577005094</c:v>
                </c:pt>
                <c:pt idx="680">
                  <c:v>42.735197247750257</c:v>
                </c:pt>
                <c:pt idx="681">
                  <c:v>42.8124319184952</c:v>
                </c:pt>
                <c:pt idx="682">
                  <c:v>42.889666589240129</c:v>
                </c:pt>
                <c:pt idx="683">
                  <c:v>42.966901259985299</c:v>
                </c:pt>
                <c:pt idx="684">
                  <c:v>43.044135930730413</c:v>
                </c:pt>
                <c:pt idx="685">
                  <c:v>43.121370601475512</c:v>
                </c:pt>
                <c:pt idx="686">
                  <c:v>43.198605272220512</c:v>
                </c:pt>
                <c:pt idx="687">
                  <c:v>43.275839942965675</c:v>
                </c:pt>
                <c:pt idx="688">
                  <c:v>43.353074613710461</c:v>
                </c:pt>
                <c:pt idx="689">
                  <c:v>43.430309284455774</c:v>
                </c:pt>
                <c:pt idx="690">
                  <c:v>43.507543955200617</c:v>
                </c:pt>
                <c:pt idx="691">
                  <c:v>43.584778625945802</c:v>
                </c:pt>
                <c:pt idx="692">
                  <c:v>43.662013296690866</c:v>
                </c:pt>
                <c:pt idx="693">
                  <c:v>43.739247967435901</c:v>
                </c:pt>
                <c:pt idx="694">
                  <c:v>43.816482638181</c:v>
                </c:pt>
                <c:pt idx="695">
                  <c:v>43.893717308926057</c:v>
                </c:pt>
                <c:pt idx="696">
                  <c:v>43.970951979671099</c:v>
                </c:pt>
                <c:pt idx="697">
                  <c:v>44.048186650416042</c:v>
                </c:pt>
                <c:pt idx="698">
                  <c:v>44.125421321161213</c:v>
                </c:pt>
                <c:pt idx="699">
                  <c:v>44.202655991906212</c:v>
                </c:pt>
                <c:pt idx="700">
                  <c:v>44.279890662651297</c:v>
                </c:pt>
                <c:pt idx="701">
                  <c:v>44.357125333396318</c:v>
                </c:pt>
                <c:pt idx="702">
                  <c:v>44.434360004141404</c:v>
                </c:pt>
                <c:pt idx="703">
                  <c:v>44.511594674886403</c:v>
                </c:pt>
                <c:pt idx="704">
                  <c:v>44.588829345631495</c:v>
                </c:pt>
                <c:pt idx="705">
                  <c:v>44.666064016376595</c:v>
                </c:pt>
                <c:pt idx="706">
                  <c:v>44.743298687121602</c:v>
                </c:pt>
                <c:pt idx="707">
                  <c:v>44.820533357866701</c:v>
                </c:pt>
                <c:pt idx="708">
                  <c:v>44.8977680286118</c:v>
                </c:pt>
                <c:pt idx="709">
                  <c:v>44.9750026993568</c:v>
                </c:pt>
                <c:pt idx="710">
                  <c:v>45.052237370101913</c:v>
                </c:pt>
                <c:pt idx="711">
                  <c:v>45.129472040846913</c:v>
                </c:pt>
                <c:pt idx="712">
                  <c:v>45.206706711592005</c:v>
                </c:pt>
                <c:pt idx="713">
                  <c:v>45.283941382336998</c:v>
                </c:pt>
                <c:pt idx="714">
                  <c:v>45.361176053082019</c:v>
                </c:pt>
                <c:pt idx="715">
                  <c:v>45.438410723827211</c:v>
                </c:pt>
                <c:pt idx="716">
                  <c:v>45.515645394572203</c:v>
                </c:pt>
                <c:pt idx="717">
                  <c:v>45.592880065317203</c:v>
                </c:pt>
                <c:pt idx="718">
                  <c:v>45.670114736062303</c:v>
                </c:pt>
                <c:pt idx="719">
                  <c:v>45.747349406807395</c:v>
                </c:pt>
                <c:pt idx="720">
                  <c:v>45.824584077552295</c:v>
                </c:pt>
                <c:pt idx="721">
                  <c:v>45.901818748297494</c:v>
                </c:pt>
                <c:pt idx="722">
                  <c:v>45.979053419042394</c:v>
                </c:pt>
                <c:pt idx="723">
                  <c:v>46.056288089787486</c:v>
                </c:pt>
                <c:pt idx="724">
                  <c:v>46.133522760532699</c:v>
                </c:pt>
                <c:pt idx="725">
                  <c:v>46.210757431277635</c:v>
                </c:pt>
                <c:pt idx="726">
                  <c:v>46.287992102022812</c:v>
                </c:pt>
                <c:pt idx="727">
                  <c:v>46.365226772767798</c:v>
                </c:pt>
                <c:pt idx="728">
                  <c:v>46.442461443512819</c:v>
                </c:pt>
                <c:pt idx="729">
                  <c:v>46.519696114257897</c:v>
                </c:pt>
                <c:pt idx="730">
                  <c:v>46.596930785003003</c:v>
                </c:pt>
                <c:pt idx="731">
                  <c:v>46.674165455748003</c:v>
                </c:pt>
                <c:pt idx="732">
                  <c:v>46.751400126493095</c:v>
                </c:pt>
                <c:pt idx="733">
                  <c:v>46.828634797238195</c:v>
                </c:pt>
                <c:pt idx="734">
                  <c:v>46.905869467983095</c:v>
                </c:pt>
                <c:pt idx="735">
                  <c:v>46.983104138728301</c:v>
                </c:pt>
                <c:pt idx="736">
                  <c:v>47.060338809473357</c:v>
                </c:pt>
                <c:pt idx="737">
                  <c:v>47.137573480218343</c:v>
                </c:pt>
                <c:pt idx="738">
                  <c:v>47.214808150963442</c:v>
                </c:pt>
                <c:pt idx="739">
                  <c:v>47.292042821708513</c:v>
                </c:pt>
                <c:pt idx="740">
                  <c:v>47.369277492453534</c:v>
                </c:pt>
                <c:pt idx="741">
                  <c:v>47.446512163198598</c:v>
                </c:pt>
                <c:pt idx="742">
                  <c:v>47.523746833943697</c:v>
                </c:pt>
                <c:pt idx="743">
                  <c:v>47.600981504688619</c:v>
                </c:pt>
                <c:pt idx="744">
                  <c:v>47.678216175433803</c:v>
                </c:pt>
                <c:pt idx="745">
                  <c:v>47.755450846179031</c:v>
                </c:pt>
                <c:pt idx="746">
                  <c:v>47.832685516923902</c:v>
                </c:pt>
                <c:pt idx="747">
                  <c:v>47.909920187668995</c:v>
                </c:pt>
                <c:pt idx="748">
                  <c:v>47.987154858413994</c:v>
                </c:pt>
                <c:pt idx="749">
                  <c:v>48.064389529159101</c:v>
                </c:pt>
                <c:pt idx="750">
                  <c:v>48.141624199904044</c:v>
                </c:pt>
                <c:pt idx="751">
                  <c:v>48.2188588706492</c:v>
                </c:pt>
                <c:pt idx="752">
                  <c:v>48.2960935413942</c:v>
                </c:pt>
                <c:pt idx="753">
                  <c:v>48.373328212139313</c:v>
                </c:pt>
                <c:pt idx="754">
                  <c:v>48.450562882884398</c:v>
                </c:pt>
                <c:pt idx="755">
                  <c:v>48.527797553629334</c:v>
                </c:pt>
                <c:pt idx="756">
                  <c:v>48.60503222437459</c:v>
                </c:pt>
                <c:pt idx="757">
                  <c:v>48.682266895119497</c:v>
                </c:pt>
                <c:pt idx="758">
                  <c:v>48.759501565864518</c:v>
                </c:pt>
                <c:pt idx="759">
                  <c:v>48.836736236609603</c:v>
                </c:pt>
                <c:pt idx="760">
                  <c:v>48.913970907354702</c:v>
                </c:pt>
                <c:pt idx="761">
                  <c:v>48.991205578099802</c:v>
                </c:pt>
                <c:pt idx="762">
                  <c:v>49.068440248844865</c:v>
                </c:pt>
                <c:pt idx="763">
                  <c:v>49.145674919589958</c:v>
                </c:pt>
                <c:pt idx="764">
                  <c:v>49.222909590334957</c:v>
                </c:pt>
                <c:pt idx="765">
                  <c:v>49.300144261079993</c:v>
                </c:pt>
                <c:pt idx="766">
                  <c:v>49.377378931825056</c:v>
                </c:pt>
                <c:pt idx="767">
                  <c:v>49.454613602570099</c:v>
                </c:pt>
                <c:pt idx="768">
                  <c:v>49.531848273315134</c:v>
                </c:pt>
                <c:pt idx="769">
                  <c:v>49.609082944060212</c:v>
                </c:pt>
                <c:pt idx="770">
                  <c:v>49.686317614805311</c:v>
                </c:pt>
                <c:pt idx="771">
                  <c:v>49.763552285550389</c:v>
                </c:pt>
                <c:pt idx="772">
                  <c:v>49.840786956295318</c:v>
                </c:pt>
                <c:pt idx="773">
                  <c:v>49.918021627040304</c:v>
                </c:pt>
                <c:pt idx="774">
                  <c:v>49.995256297785502</c:v>
                </c:pt>
                <c:pt idx="775">
                  <c:v>50.072490968530602</c:v>
                </c:pt>
                <c:pt idx="776">
                  <c:v>50.149725639275601</c:v>
                </c:pt>
                <c:pt idx="777">
                  <c:v>50.226960310020814</c:v>
                </c:pt>
                <c:pt idx="778">
                  <c:v>50.304194980765701</c:v>
                </c:pt>
                <c:pt idx="779">
                  <c:v>50.381429651510686</c:v>
                </c:pt>
                <c:pt idx="780">
                  <c:v>50.4586643222558</c:v>
                </c:pt>
                <c:pt idx="781">
                  <c:v>50.535898993000913</c:v>
                </c:pt>
                <c:pt idx="782">
                  <c:v>50.613133663745899</c:v>
                </c:pt>
                <c:pt idx="783">
                  <c:v>50.69036833449109</c:v>
                </c:pt>
                <c:pt idx="784">
                  <c:v>50.767603005236019</c:v>
                </c:pt>
                <c:pt idx="785">
                  <c:v>50.844837675981019</c:v>
                </c:pt>
                <c:pt idx="786">
                  <c:v>50.922072346726274</c:v>
                </c:pt>
                <c:pt idx="787">
                  <c:v>50.999307017471203</c:v>
                </c:pt>
                <c:pt idx="788">
                  <c:v>51.076541688216203</c:v>
                </c:pt>
                <c:pt idx="789">
                  <c:v>51.153776358961302</c:v>
                </c:pt>
                <c:pt idx="790">
                  <c:v>51.231011029706394</c:v>
                </c:pt>
                <c:pt idx="791">
                  <c:v>51.308245700451501</c:v>
                </c:pt>
                <c:pt idx="792">
                  <c:v>51.385480371196394</c:v>
                </c:pt>
                <c:pt idx="793">
                  <c:v>51.462715041941657</c:v>
                </c:pt>
                <c:pt idx="794">
                  <c:v>51.539949712686543</c:v>
                </c:pt>
                <c:pt idx="795">
                  <c:v>51.617184383431635</c:v>
                </c:pt>
                <c:pt idx="796">
                  <c:v>51.694419054176699</c:v>
                </c:pt>
                <c:pt idx="797">
                  <c:v>51.77165372492189</c:v>
                </c:pt>
                <c:pt idx="798">
                  <c:v>51.848888395666819</c:v>
                </c:pt>
                <c:pt idx="799">
                  <c:v>51.926123066411911</c:v>
                </c:pt>
                <c:pt idx="800">
                  <c:v>52.003357737157003</c:v>
                </c:pt>
                <c:pt idx="801">
                  <c:v>52.080592407902003</c:v>
                </c:pt>
                <c:pt idx="802">
                  <c:v>52.157827078646939</c:v>
                </c:pt>
                <c:pt idx="803">
                  <c:v>52.235061749392095</c:v>
                </c:pt>
                <c:pt idx="804">
                  <c:v>52.312296420137194</c:v>
                </c:pt>
                <c:pt idx="805">
                  <c:v>52.389531090882194</c:v>
                </c:pt>
                <c:pt idx="806">
                  <c:v>52.466765761627244</c:v>
                </c:pt>
                <c:pt idx="807">
                  <c:v>52.544000432372343</c:v>
                </c:pt>
                <c:pt idx="808">
                  <c:v>52.621235103117399</c:v>
                </c:pt>
                <c:pt idx="809">
                  <c:v>52.698469773862435</c:v>
                </c:pt>
                <c:pt idx="810">
                  <c:v>52.775704444607499</c:v>
                </c:pt>
                <c:pt idx="811">
                  <c:v>52.852939115352534</c:v>
                </c:pt>
                <c:pt idx="812">
                  <c:v>52.930173786097598</c:v>
                </c:pt>
                <c:pt idx="813">
                  <c:v>53.007408456842562</c:v>
                </c:pt>
                <c:pt idx="814">
                  <c:v>53.084643127587796</c:v>
                </c:pt>
                <c:pt idx="815">
                  <c:v>53.161877798332796</c:v>
                </c:pt>
                <c:pt idx="816">
                  <c:v>53.239112469077973</c:v>
                </c:pt>
                <c:pt idx="817">
                  <c:v>53.316347139822895</c:v>
                </c:pt>
                <c:pt idx="818">
                  <c:v>53.393581810568001</c:v>
                </c:pt>
                <c:pt idx="819">
                  <c:v>53.470816481312895</c:v>
                </c:pt>
                <c:pt idx="820">
                  <c:v>53.5480511520581</c:v>
                </c:pt>
                <c:pt idx="821">
                  <c:v>53.625285822803257</c:v>
                </c:pt>
                <c:pt idx="822">
                  <c:v>53.702520493548199</c:v>
                </c:pt>
                <c:pt idx="823">
                  <c:v>53.779755164293299</c:v>
                </c:pt>
                <c:pt idx="824">
                  <c:v>53.856989835038235</c:v>
                </c:pt>
                <c:pt idx="825">
                  <c:v>53.934224505783277</c:v>
                </c:pt>
                <c:pt idx="826">
                  <c:v>54.011459176528398</c:v>
                </c:pt>
                <c:pt idx="827">
                  <c:v>54.088693847273497</c:v>
                </c:pt>
                <c:pt idx="828">
                  <c:v>54.165928518018603</c:v>
                </c:pt>
                <c:pt idx="829">
                  <c:v>54.243163188763596</c:v>
                </c:pt>
                <c:pt idx="830">
                  <c:v>54.320397859508702</c:v>
                </c:pt>
                <c:pt idx="831">
                  <c:v>54.397632530253702</c:v>
                </c:pt>
                <c:pt idx="832">
                  <c:v>54.474867200998794</c:v>
                </c:pt>
                <c:pt idx="833">
                  <c:v>54.552101871743794</c:v>
                </c:pt>
                <c:pt idx="834">
                  <c:v>54.629336542489014</c:v>
                </c:pt>
                <c:pt idx="835">
                  <c:v>54.7065712132339</c:v>
                </c:pt>
                <c:pt idx="836">
                  <c:v>54.783805883979056</c:v>
                </c:pt>
                <c:pt idx="837">
                  <c:v>54.861040554724035</c:v>
                </c:pt>
                <c:pt idx="838">
                  <c:v>54.938275225469113</c:v>
                </c:pt>
                <c:pt idx="839">
                  <c:v>55.015509896214198</c:v>
                </c:pt>
                <c:pt idx="840">
                  <c:v>55.092744566959212</c:v>
                </c:pt>
                <c:pt idx="841">
                  <c:v>55.169979237704311</c:v>
                </c:pt>
                <c:pt idx="842">
                  <c:v>55.247213908449311</c:v>
                </c:pt>
                <c:pt idx="843">
                  <c:v>55.324448579194303</c:v>
                </c:pt>
                <c:pt idx="844">
                  <c:v>55.401683249939495</c:v>
                </c:pt>
                <c:pt idx="845">
                  <c:v>55.478917920684502</c:v>
                </c:pt>
                <c:pt idx="846">
                  <c:v>55.556152591429601</c:v>
                </c:pt>
                <c:pt idx="847">
                  <c:v>55.633387262174601</c:v>
                </c:pt>
                <c:pt idx="848">
                  <c:v>55.710621932919757</c:v>
                </c:pt>
                <c:pt idx="849">
                  <c:v>55.787856603664594</c:v>
                </c:pt>
                <c:pt idx="850">
                  <c:v>55.865091274409856</c:v>
                </c:pt>
                <c:pt idx="851">
                  <c:v>55.942325945154998</c:v>
                </c:pt>
                <c:pt idx="852">
                  <c:v>56.019560615899898</c:v>
                </c:pt>
                <c:pt idx="853">
                  <c:v>56.096795286645012</c:v>
                </c:pt>
                <c:pt idx="854">
                  <c:v>56.174029957389997</c:v>
                </c:pt>
                <c:pt idx="855">
                  <c:v>56.251264628135097</c:v>
                </c:pt>
                <c:pt idx="856">
                  <c:v>56.328499298880111</c:v>
                </c:pt>
                <c:pt idx="857">
                  <c:v>56.405733969625203</c:v>
                </c:pt>
                <c:pt idx="858">
                  <c:v>56.482968640370302</c:v>
                </c:pt>
                <c:pt idx="859">
                  <c:v>56.560203311115302</c:v>
                </c:pt>
                <c:pt idx="860">
                  <c:v>56.637437981860394</c:v>
                </c:pt>
                <c:pt idx="861">
                  <c:v>56.714672652605394</c:v>
                </c:pt>
                <c:pt idx="862">
                  <c:v>56.7919073233505</c:v>
                </c:pt>
                <c:pt idx="863">
                  <c:v>56.8691419940955</c:v>
                </c:pt>
                <c:pt idx="864">
                  <c:v>56.946376664840543</c:v>
                </c:pt>
                <c:pt idx="865">
                  <c:v>57.023611335585613</c:v>
                </c:pt>
                <c:pt idx="866">
                  <c:v>57.100846006330634</c:v>
                </c:pt>
                <c:pt idx="867">
                  <c:v>57.178080677075812</c:v>
                </c:pt>
                <c:pt idx="868">
                  <c:v>57.255315347820932</c:v>
                </c:pt>
                <c:pt idx="869">
                  <c:v>57.332550018565975</c:v>
                </c:pt>
                <c:pt idx="870">
                  <c:v>57.409784689310818</c:v>
                </c:pt>
                <c:pt idx="871">
                  <c:v>57.487019360056003</c:v>
                </c:pt>
                <c:pt idx="872">
                  <c:v>57.564254030801003</c:v>
                </c:pt>
                <c:pt idx="873">
                  <c:v>57.641488701546002</c:v>
                </c:pt>
                <c:pt idx="874">
                  <c:v>57.718723372291201</c:v>
                </c:pt>
                <c:pt idx="875">
                  <c:v>57.795958043036265</c:v>
                </c:pt>
                <c:pt idx="876">
                  <c:v>57.8731927137813</c:v>
                </c:pt>
                <c:pt idx="877">
                  <c:v>57.950427384526243</c:v>
                </c:pt>
                <c:pt idx="878">
                  <c:v>58.027662055271342</c:v>
                </c:pt>
                <c:pt idx="879">
                  <c:v>58.104896726016342</c:v>
                </c:pt>
                <c:pt idx="880">
                  <c:v>58.182131396761513</c:v>
                </c:pt>
                <c:pt idx="881">
                  <c:v>58.259366067506527</c:v>
                </c:pt>
                <c:pt idx="882">
                  <c:v>58.336600738251597</c:v>
                </c:pt>
                <c:pt idx="883">
                  <c:v>58.413835408996619</c:v>
                </c:pt>
                <c:pt idx="884">
                  <c:v>58.491070079741618</c:v>
                </c:pt>
                <c:pt idx="885">
                  <c:v>58.568304750486803</c:v>
                </c:pt>
                <c:pt idx="886">
                  <c:v>58.645539421231803</c:v>
                </c:pt>
                <c:pt idx="887">
                  <c:v>58.722774091976966</c:v>
                </c:pt>
                <c:pt idx="888">
                  <c:v>58.800008762721902</c:v>
                </c:pt>
                <c:pt idx="889">
                  <c:v>58.877243433466894</c:v>
                </c:pt>
                <c:pt idx="890">
                  <c:v>58.954478104211987</c:v>
                </c:pt>
                <c:pt idx="891">
                  <c:v>59.031712774957157</c:v>
                </c:pt>
                <c:pt idx="892">
                  <c:v>59.108947445702142</c:v>
                </c:pt>
                <c:pt idx="893">
                  <c:v>59.186182116447199</c:v>
                </c:pt>
                <c:pt idx="894">
                  <c:v>59.263416787192298</c:v>
                </c:pt>
                <c:pt idx="895">
                  <c:v>59.340651457937177</c:v>
                </c:pt>
                <c:pt idx="896">
                  <c:v>59.417886128682262</c:v>
                </c:pt>
                <c:pt idx="897">
                  <c:v>59.495120799427511</c:v>
                </c:pt>
                <c:pt idx="898">
                  <c:v>59.572355470172511</c:v>
                </c:pt>
                <c:pt idx="899">
                  <c:v>59.649590140917603</c:v>
                </c:pt>
                <c:pt idx="900">
                  <c:v>59.726824811662503</c:v>
                </c:pt>
                <c:pt idx="901">
                  <c:v>59.804059482407617</c:v>
                </c:pt>
                <c:pt idx="902">
                  <c:v>59.881294153152545</c:v>
                </c:pt>
                <c:pt idx="903">
                  <c:v>59.958528823897801</c:v>
                </c:pt>
                <c:pt idx="904">
                  <c:v>60.035763494642843</c:v>
                </c:pt>
                <c:pt idx="905">
                  <c:v>60.1129981653879</c:v>
                </c:pt>
                <c:pt idx="906">
                  <c:v>60.190232836133099</c:v>
                </c:pt>
                <c:pt idx="907">
                  <c:v>60.267467506877999</c:v>
                </c:pt>
                <c:pt idx="908">
                  <c:v>60.344702177623034</c:v>
                </c:pt>
                <c:pt idx="909">
                  <c:v>60.421936848368112</c:v>
                </c:pt>
                <c:pt idx="910">
                  <c:v>60.499171519113197</c:v>
                </c:pt>
                <c:pt idx="911">
                  <c:v>60.576406189858297</c:v>
                </c:pt>
                <c:pt idx="912">
                  <c:v>60.653640860603232</c:v>
                </c:pt>
                <c:pt idx="913">
                  <c:v>60.730875531348396</c:v>
                </c:pt>
                <c:pt idx="914">
                  <c:v>60.808110202093403</c:v>
                </c:pt>
                <c:pt idx="915">
                  <c:v>60.885344872838495</c:v>
                </c:pt>
                <c:pt idx="916">
                  <c:v>60.962579543583502</c:v>
                </c:pt>
                <c:pt idx="917">
                  <c:v>61.039814214328601</c:v>
                </c:pt>
                <c:pt idx="918">
                  <c:v>61.117048885073594</c:v>
                </c:pt>
                <c:pt idx="919">
                  <c:v>61.194283555818593</c:v>
                </c:pt>
                <c:pt idx="920">
                  <c:v>61.271518226563899</c:v>
                </c:pt>
                <c:pt idx="921">
                  <c:v>61.348752897308813</c:v>
                </c:pt>
                <c:pt idx="922">
                  <c:v>61.425987568053898</c:v>
                </c:pt>
                <c:pt idx="923">
                  <c:v>61.503222238798912</c:v>
                </c:pt>
                <c:pt idx="924">
                  <c:v>61.580456909543997</c:v>
                </c:pt>
                <c:pt idx="925">
                  <c:v>61.657691580288919</c:v>
                </c:pt>
                <c:pt idx="926">
                  <c:v>61.734926251034096</c:v>
                </c:pt>
                <c:pt idx="927">
                  <c:v>61.812160921779203</c:v>
                </c:pt>
                <c:pt idx="928">
                  <c:v>61.889395592524203</c:v>
                </c:pt>
                <c:pt idx="929">
                  <c:v>61.966630263269295</c:v>
                </c:pt>
                <c:pt idx="930">
                  <c:v>62.043864934014294</c:v>
                </c:pt>
                <c:pt idx="931">
                  <c:v>62.121099604759401</c:v>
                </c:pt>
                <c:pt idx="932">
                  <c:v>62.198334275504457</c:v>
                </c:pt>
                <c:pt idx="933">
                  <c:v>62.275568946249557</c:v>
                </c:pt>
                <c:pt idx="934">
                  <c:v>62.352803616994542</c:v>
                </c:pt>
                <c:pt idx="935">
                  <c:v>62.430038287739599</c:v>
                </c:pt>
                <c:pt idx="936">
                  <c:v>62.507272958484698</c:v>
                </c:pt>
                <c:pt idx="937">
                  <c:v>62.584507629229634</c:v>
                </c:pt>
                <c:pt idx="938">
                  <c:v>62.66174229997489</c:v>
                </c:pt>
                <c:pt idx="939">
                  <c:v>62.738976970719889</c:v>
                </c:pt>
                <c:pt idx="940">
                  <c:v>62.816211641464896</c:v>
                </c:pt>
                <c:pt idx="941">
                  <c:v>62.893446312210003</c:v>
                </c:pt>
                <c:pt idx="942">
                  <c:v>62.970680982955002</c:v>
                </c:pt>
                <c:pt idx="943">
                  <c:v>63.047915653700095</c:v>
                </c:pt>
                <c:pt idx="944">
                  <c:v>63.125150324445229</c:v>
                </c:pt>
                <c:pt idx="945">
                  <c:v>63.202384995190201</c:v>
                </c:pt>
                <c:pt idx="946">
                  <c:v>63.279619665935201</c:v>
                </c:pt>
                <c:pt idx="947">
                  <c:v>63.356854336680243</c:v>
                </c:pt>
                <c:pt idx="948">
                  <c:v>63.434089007425243</c:v>
                </c:pt>
                <c:pt idx="949">
                  <c:v>63.511323678170399</c:v>
                </c:pt>
                <c:pt idx="950">
                  <c:v>63.588558348915591</c:v>
                </c:pt>
                <c:pt idx="951">
                  <c:v>63.665793019660498</c:v>
                </c:pt>
                <c:pt idx="952">
                  <c:v>63.743027690405597</c:v>
                </c:pt>
                <c:pt idx="953">
                  <c:v>63.820262361150597</c:v>
                </c:pt>
                <c:pt idx="954">
                  <c:v>63.897497031895625</c:v>
                </c:pt>
                <c:pt idx="955">
                  <c:v>63.974731702640618</c:v>
                </c:pt>
                <c:pt idx="956">
                  <c:v>64.051966373385781</c:v>
                </c:pt>
                <c:pt idx="957">
                  <c:v>64.12920104413088</c:v>
                </c:pt>
                <c:pt idx="958">
                  <c:v>64.20643571487588</c:v>
                </c:pt>
                <c:pt idx="959">
                  <c:v>64.283670385620979</c:v>
                </c:pt>
                <c:pt idx="960">
                  <c:v>64.360905056365979</c:v>
                </c:pt>
                <c:pt idx="961">
                  <c:v>64.438139727111107</c:v>
                </c:pt>
                <c:pt idx="962">
                  <c:v>64.515374397855908</c:v>
                </c:pt>
                <c:pt idx="963">
                  <c:v>64.592609068601206</c:v>
                </c:pt>
                <c:pt idx="964">
                  <c:v>64.669843739346305</c:v>
                </c:pt>
                <c:pt idx="965">
                  <c:v>64.747078410091248</c:v>
                </c:pt>
                <c:pt idx="966">
                  <c:v>64.824313080836404</c:v>
                </c:pt>
                <c:pt idx="967">
                  <c:v>64.901547751581319</c:v>
                </c:pt>
                <c:pt idx="968">
                  <c:v>64.978782422326304</c:v>
                </c:pt>
                <c:pt idx="969">
                  <c:v>65.056017093071489</c:v>
                </c:pt>
                <c:pt idx="970">
                  <c:v>65.133251763816602</c:v>
                </c:pt>
                <c:pt idx="971">
                  <c:v>65.210486434561659</c:v>
                </c:pt>
                <c:pt idx="972">
                  <c:v>65.287721105306701</c:v>
                </c:pt>
                <c:pt idx="973">
                  <c:v>65.364955776051758</c:v>
                </c:pt>
                <c:pt idx="974">
                  <c:v>65.442190446796801</c:v>
                </c:pt>
                <c:pt idx="975">
                  <c:v>65.519425117541786</c:v>
                </c:pt>
                <c:pt idx="976">
                  <c:v>65.596659788287013</c:v>
                </c:pt>
                <c:pt idx="977">
                  <c:v>65.673894459031885</c:v>
                </c:pt>
                <c:pt idx="978">
                  <c:v>65.751129129777297</c:v>
                </c:pt>
                <c:pt idx="979">
                  <c:v>65.828363800521942</c:v>
                </c:pt>
                <c:pt idx="980">
                  <c:v>65.905598471267197</c:v>
                </c:pt>
                <c:pt idx="981">
                  <c:v>65.982833142012183</c:v>
                </c:pt>
                <c:pt idx="982">
                  <c:v>66.06006781275714</c:v>
                </c:pt>
                <c:pt idx="983">
                  <c:v>66.137302483502282</c:v>
                </c:pt>
                <c:pt idx="984">
                  <c:v>66.214537154247395</c:v>
                </c:pt>
                <c:pt idx="985">
                  <c:v>66.29177182499248</c:v>
                </c:pt>
                <c:pt idx="986">
                  <c:v>66.369006495737494</c:v>
                </c:pt>
                <c:pt idx="987">
                  <c:v>66.446241166482579</c:v>
                </c:pt>
                <c:pt idx="988">
                  <c:v>66.523475837227394</c:v>
                </c:pt>
                <c:pt idx="989">
                  <c:v>66.600710507972678</c:v>
                </c:pt>
                <c:pt idx="990">
                  <c:v>66.677945178717678</c:v>
                </c:pt>
                <c:pt idx="991">
                  <c:v>66.755179849462749</c:v>
                </c:pt>
                <c:pt idx="992">
                  <c:v>66.832414520207806</c:v>
                </c:pt>
                <c:pt idx="993">
                  <c:v>66.909649190952905</c:v>
                </c:pt>
                <c:pt idx="994">
                  <c:v>66.986883861698004</c:v>
                </c:pt>
                <c:pt idx="995">
                  <c:v>67.064118532442919</c:v>
                </c:pt>
                <c:pt idx="996">
                  <c:v>67.141353203188103</c:v>
                </c:pt>
                <c:pt idx="997">
                  <c:v>67.218587873933089</c:v>
                </c:pt>
                <c:pt idx="998">
                  <c:v>67.295822544678202</c:v>
                </c:pt>
                <c:pt idx="999">
                  <c:v>67.373057215422989</c:v>
                </c:pt>
              </c:numCache>
            </c:numRef>
          </c:xVal>
          <c:yVal>
            <c:numRef>
              <c:f>Sheet1!$F$2:$F$1001</c:f>
              <c:numCache>
                <c:formatCode>_(* #,##0.00_);_(* \(#,##0.00\);_(* "-"??_);_(@_)</c:formatCode>
                <c:ptCount val="1000"/>
                <c:pt idx="0">
                  <c:v>1.5403757862717731E-10</c:v>
                </c:pt>
                <c:pt idx="1">
                  <c:v>1.8827329626707085E-10</c:v>
                </c:pt>
                <c:pt idx="2">
                  <c:v>2.2960204368925555E-10</c:v>
                </c:pt>
                <c:pt idx="3">
                  <c:v>2.7938727382304649E-10</c:v>
                </c:pt>
                <c:pt idx="4">
                  <c:v>3.3923591323086841E-10</c:v>
                </c:pt>
                <c:pt idx="5">
                  <c:v>4.1103872424430937E-10</c:v>
                </c:pt>
                <c:pt idx="6">
                  <c:v>4.9701681813817371E-10</c:v>
                </c:pt>
                <c:pt idx="7">
                  <c:v>5.9977515789004033E-10</c:v>
                </c:pt>
                <c:pt idx="8">
                  <c:v>7.2236398416803078E-10</c:v>
                </c:pt>
                <c:pt idx="9">
                  <c:v>8.683492009587482E-10</c:v>
                </c:pt>
                <c:pt idx="10">
                  <c:v>1.0418928675217236E-9</c:v>
                </c:pt>
                <c:pt idx="11">
                  <c:v>1.2478450609662507E-9</c:v>
                </c:pt>
                <c:pt idx="12">
                  <c:v>1.4918484985225273E-9</c:v>
                </c:pt>
                <c:pt idx="13">
                  <c:v>1.78045744035166E-9</c:v>
                </c:pt>
                <c:pt idx="14">
                  <c:v>2.1212725323393139E-9</c:v>
                </c:pt>
                <c:pt idx="15">
                  <c:v>2.5230933935762813E-9</c:v>
                </c:pt>
                <c:pt idx="16">
                  <c:v>2.9960909049762619E-9</c:v>
                </c:pt>
                <c:pt idx="17">
                  <c:v>3.5520013135481217E-9</c:v>
                </c:pt>
                <c:pt idx="18">
                  <c:v>4.2043444310563957E-9</c:v>
                </c:pt>
                <c:pt idx="19">
                  <c:v>4.9686683760017855E-9</c:v>
                </c:pt>
                <c:pt idx="20">
                  <c:v>5.8628234838623325E-9</c:v>
                </c:pt>
                <c:pt idx="21">
                  <c:v>6.9072681921873053E-9</c:v>
                </c:pt>
                <c:pt idx="22">
                  <c:v>8.1254098942598446E-9</c:v>
                </c:pt>
                <c:pt idx="23">
                  <c:v>9.5439839474721278E-9</c:v>
                </c:pt>
                <c:pt idx="24">
                  <c:v>1.1193474220118222E-8</c:v>
                </c:pt>
                <c:pt idx="25">
                  <c:v>1.310857876283592E-8</c:v>
                </c:pt>
                <c:pt idx="26">
                  <c:v>1.5328724398252378E-8</c:v>
                </c:pt>
                <c:pt idx="27">
                  <c:v>1.789863423433409E-8</c:v>
                </c:pt>
                <c:pt idx="28">
                  <c:v>2.0868952323347573E-8</c:v>
                </c:pt>
                <c:pt idx="29">
                  <c:v>2.4296929909030762E-8</c:v>
                </c:pt>
                <c:pt idx="30">
                  <c:v>2.8247177929382111E-8</c:v>
                </c:pt>
                <c:pt idx="31">
                  <c:v>3.2792490671237345E-8</c:v>
                </c:pt>
                <c:pt idx="32">
                  <c:v>3.8014745705339696E-8</c:v>
                </c:pt>
                <c:pt idx="33">
                  <c:v>8.9525327809099699E-8</c:v>
                </c:pt>
                <c:pt idx="34">
                  <c:v>1.0377631178190503E-7</c:v>
                </c:pt>
                <c:pt idx="35">
                  <c:v>1.2032314226942164E-7</c:v>
                </c:pt>
                <c:pt idx="36">
                  <c:v>1.3944408755526447E-7</c:v>
                </c:pt>
                <c:pt idx="37">
                  <c:v>1.6146369788375342E-7</c:v>
                </c:pt>
                <c:pt idx="38">
                  <c:v>1.867546583328483E-7</c:v>
                </c:pt>
                <c:pt idx="39">
                  <c:v>2.1574047500389715E-7</c:v>
                </c:pt>
                <c:pt idx="40">
                  <c:v>2.4889890569315402E-7</c:v>
                </c:pt>
                <c:pt idx="41">
                  <c:v>2.8676606166998101E-7</c:v>
                </c:pt>
                <c:pt idx="42">
                  <c:v>3.299411202258681E-7</c:v>
                </c:pt>
                <c:pt idx="43">
                  <c:v>3.7909159840477694E-7</c:v>
                </c:pt>
                <c:pt idx="44">
                  <c:v>4.3495914690648714E-7</c:v>
                </c:pt>
                <c:pt idx="45">
                  <c:v>4.9836582969819993E-7</c:v>
                </c:pt>
                <c:pt idx="46">
                  <c:v>5.7022085950353125E-7</c:v>
                </c:pt>
                <c:pt idx="47">
                  <c:v>6.5152776218969794E-7</c:v>
                </c:pt>
                <c:pt idx="48">
                  <c:v>7.4339194427103387E-7</c:v>
                </c:pt>
                <c:pt idx="49">
                  <c:v>8.4702863741753675E-7</c:v>
                </c:pt>
                <c:pt idx="50">
                  <c:v>9.6377119212883296E-7</c:v>
                </c:pt>
                <c:pt idx="51">
                  <c:v>1.09507968973409E-6</c:v>
                </c:pt>
                <c:pt idx="52">
                  <c:v>1.2425498377352788E-6</c:v>
                </c:pt>
                <c:pt idx="53">
                  <c:v>1.4079221083518747E-6</c:v>
                </c:pt>
                <c:pt idx="54">
                  <c:v>1.5930910740777119E-6</c:v>
                </c:pt>
                <c:pt idx="55">
                  <c:v>1.8001148872528597E-6</c:v>
                </c:pt>
                <c:pt idx="56">
                  <c:v>2.0312248432126194E-6</c:v>
                </c:pt>
                <c:pt idx="57">
                  <c:v>2.2888349586301044E-6</c:v>
                </c:pt>
                <c:pt idx="58">
                  <c:v>2.5755514883455286E-6</c:v>
                </c:pt>
                <c:pt idx="59">
                  <c:v>2.8941822954027129E-6</c:v>
                </c:pt>
                <c:pt idx="60">
                  <c:v>3.2477459803181508E-6</c:v>
                </c:pt>
                <c:pt idx="61">
                  <c:v>3.6394806669192798E-6</c:v>
                </c:pt>
                <c:pt idx="62">
                  <c:v>4.0728523335325552E-6</c:v>
                </c:pt>
                <c:pt idx="63">
                  <c:v>4.5515625700074523E-6</c:v>
                </c:pt>
                <c:pt idx="64">
                  <c:v>5.0795556331570136E-6</c:v>
                </c:pt>
                <c:pt idx="65">
                  <c:v>5.6610246658057194E-6</c:v>
                </c:pt>
                <c:pt idx="66">
                  <c:v>6.3004169378913131E-6</c:v>
                </c:pt>
                <c:pt idx="67">
                  <c:v>7.002437962093279E-6</c:v>
                </c:pt>
                <c:pt idx="68">
                  <c:v>7.7720543313877718E-6</c:v>
                </c:pt>
                <c:pt idx="69">
                  <c:v>8.6144951218827708E-6</c:v>
                </c:pt>
                <c:pt idx="70">
                  <c:v>9.5352517013951655E-6</c:v>
                </c:pt>
                <c:pt idx="71">
                  <c:v>1.0540075782624952E-5</c:v>
                </c:pt>
                <c:pt idx="72">
                  <c:v>1.1634975559581398E-5</c:v>
                </c:pt>
                <c:pt idx="73">
                  <c:v>1.2826209767259175E-5</c:v>
                </c:pt>
                <c:pt idx="74">
                  <c:v>1.4120279507565214E-5</c:v>
                </c:pt>
                <c:pt idx="75">
                  <c:v>1.5523917689299829E-5</c:v>
                </c:pt>
                <c:pt idx="76">
                  <c:v>1.7044075936714444E-5</c:v>
                </c:pt>
                <c:pt idx="77">
                  <c:v>1.8687908829937681E-5</c:v>
                </c:pt>
                <c:pt idx="78">
                  <c:v>2.0462755351511582E-5</c:v>
                </c:pt>
                <c:pt idx="79">
                  <c:v>2.2376117426525084E-5</c:v>
                </c:pt>
                <c:pt idx="80">
                  <c:v>2.4435635459518873E-5</c:v>
                </c:pt>
                <c:pt idx="81">
                  <c:v>2.664906078957796E-5</c:v>
                </c:pt>
                <c:pt idx="82">
                  <c:v>2.9024225005955262E-5</c:v>
                </c:pt>
                <c:pt idx="83">
                  <c:v>3.1569006090319054E-5</c:v>
                </c:pt>
                <c:pt idx="84">
                  <c:v>3.4291291378401049E-5</c:v>
                </c:pt>
                <c:pt idx="85">
                  <c:v>3.7272629944820406E-5</c:v>
                </c:pt>
                <c:pt idx="86">
                  <c:v>4.0383691816110945E-5</c:v>
                </c:pt>
                <c:pt idx="87">
                  <c:v>4.3698285541447001E-5</c:v>
                </c:pt>
                <c:pt idx="88">
                  <c:v>4.7224044482130484E-5</c:v>
                </c:pt>
                <c:pt idx="89">
                  <c:v>5.0968495690917834E-5</c:v>
                </c:pt>
                <c:pt idx="90">
                  <c:v>5.49389973273381E-5</c:v>
                </c:pt>
                <c:pt idx="91">
                  <c:v>5.9142678438344875E-5</c:v>
                </c:pt>
                <c:pt idx="92">
                  <c:v>6.3586380642632415E-5</c:v>
                </c:pt>
                <c:pt idx="93">
                  <c:v>6.8276601420415797E-5</c:v>
                </c:pt>
                <c:pt idx="94">
                  <c:v>7.321943885549218E-5</c:v>
                </c:pt>
                <c:pt idx="95">
                  <c:v>7.8420537803672213E-5</c:v>
                </c:pt>
                <c:pt idx="96">
                  <c:v>8.388503757197655E-5</c:v>
                </c:pt>
                <c:pt idx="97">
                  <c:v>8.9617521287024525E-5</c:v>
                </c:pt>
                <c:pt idx="98">
                  <c:v>9.5621967209612448E-5</c:v>
                </c:pt>
                <c:pt idx="99">
                  <c:v>1.0190170231623696E-4</c:v>
                </c:pt>
                <c:pt idx="100">
                  <c:v>1.0845935851807394E-4</c:v>
                </c:pt>
                <c:pt idx="101">
                  <c:v>1.1529683192441427E-4</c:v>
                </c:pt>
                <c:pt idx="102">
                  <c:v>1.2241524558146227E-4</c:v>
                </c:pt>
                <c:pt idx="103">
                  <c:v>1.2981491612953111E-4</c:v>
                </c:pt>
                <c:pt idx="104">
                  <c:v>1.3749532482274085E-4</c:v>
                </c:pt>
                <c:pt idx="105">
                  <c:v>1.4545509334604783E-4</c:v>
                </c:pt>
                <c:pt idx="106">
                  <c:v>1.5369196484559341E-4</c:v>
                </c:pt>
                <c:pt idx="107">
                  <c:v>1.6220279056067963E-4</c:v>
                </c:pt>
                <c:pt idx="108">
                  <c:v>1.70983522409875E-4</c:v>
                </c:pt>
                <c:pt idx="109">
                  <c:v>1.800292118406225E-4</c:v>
                </c:pt>
                <c:pt idx="110">
                  <c:v>1.8933401520193545E-4</c:v>
                </c:pt>
                <c:pt idx="111">
                  <c:v>1.9889120584411869E-4</c:v>
                </c:pt>
                <c:pt idx="112">
                  <c:v>2.0869319308866618E-4</c:v>
                </c:pt>
                <c:pt idx="113">
                  <c:v>2.1873154814628845E-4</c:v>
                </c:pt>
                <c:pt idx="114">
                  <c:v>2.2899703699217524E-4</c:v>
                </c:pt>
                <c:pt idx="115">
                  <c:v>2.3947966013582392E-4</c:v>
                </c:pt>
                <c:pt idx="116">
                  <c:v>2.5016869914882249E-4</c:v>
                </c:pt>
                <c:pt idx="117">
                  <c:v>2.6105276973857806E-4</c:v>
                </c:pt>
                <c:pt idx="118">
                  <c:v>2.7211988107990606E-4</c:v>
                </c:pt>
                <c:pt idx="119">
                  <c:v>2.8335750104035252E-4</c:v>
                </c:pt>
                <c:pt idx="120">
                  <c:v>2.9475262685985473E-4</c:v>
                </c:pt>
                <c:pt idx="121">
                  <c:v>3.0629186077159597E-4</c:v>
                </c:pt>
                <c:pt idx="122">
                  <c:v>3.1796148997948414E-4</c:v>
                </c:pt>
                <c:pt idx="123">
                  <c:v>3.297475703391582E-4</c:v>
                </c:pt>
                <c:pt idx="124">
                  <c:v>3.4163601302471545E-4</c:v>
                </c:pt>
                <c:pt idx="125">
                  <c:v>3.5361267340315599E-4</c:v>
                </c:pt>
                <c:pt idx="126">
                  <c:v>3.6566344128345402E-4</c:v>
                </c:pt>
                <c:pt idx="127">
                  <c:v>3.777743316581714E-4</c:v>
                </c:pt>
                <c:pt idx="128">
                  <c:v>3.899315750131508E-4</c:v>
                </c:pt>
                <c:pt idx="129">
                  <c:v>4.0212170624594732E-4</c:v>
                </c:pt>
                <c:pt idx="130">
                  <c:v>4.1433165120693862E-4</c:v>
                </c:pt>
                <c:pt idx="131">
                  <c:v>4.2654880985924971E-4</c:v>
                </c:pt>
                <c:pt idx="132">
                  <c:v>4.3876113504554947E-4</c:v>
                </c:pt>
                <c:pt idx="133">
                  <c:v>4.5095720585202823E-4</c:v>
                </c:pt>
                <c:pt idx="134">
                  <c:v>4.6312629457331546E-4</c:v>
                </c:pt>
                <c:pt idx="135">
                  <c:v>4.7525842630743E-4</c:v>
                </c:pt>
                <c:pt idx="136">
                  <c:v>4.8734443024782133E-4</c:v>
                </c:pt>
                <c:pt idx="137">
                  <c:v>4.994853238658208E-4</c:v>
                </c:pt>
                <c:pt idx="138">
                  <c:v>5.114714443049869E-4</c:v>
                </c:pt>
                <c:pt idx="139">
                  <c:v>5.233941076550697E-4</c:v>
                </c:pt>
                <c:pt idx="140">
                  <c:v>5.3524815108386633E-4</c:v>
                </c:pt>
                <c:pt idx="141">
                  <c:v>5.4702958681925962E-4</c:v>
                </c:pt>
                <c:pt idx="142">
                  <c:v>5.5873558972281429E-4</c:v>
                </c:pt>
                <c:pt idx="143">
                  <c:v>5.7036448252682933E-4</c:v>
                </c:pt>
                <c:pt idx="144">
                  <c:v>5.8191571734990139E-4</c:v>
                </c:pt>
                <c:pt idx="145">
                  <c:v>5.9338985244545748E-4</c:v>
                </c:pt>
                <c:pt idx="146">
                  <c:v>6.0478852344447178E-4</c:v>
                </c:pt>
                <c:pt idx="147">
                  <c:v>6.1611440862917473E-4</c:v>
                </c:pt>
                <c:pt idx="148">
                  <c:v>6.2737118801995339E-4</c:v>
                </c:pt>
                <c:pt idx="149">
                  <c:v>6.3856349627444534E-4</c:v>
                </c:pt>
                <c:pt idx="150">
                  <c:v>6.4969686958691588E-4</c:v>
                </c:pt>
                <c:pt idx="151">
                  <c:v>6.6077768693883023E-4</c:v>
                </c:pt>
                <c:pt idx="152">
                  <c:v>6.7181310618946439E-4</c:v>
                </c:pt>
                <c:pt idx="153">
                  <c:v>6.828109956091954E-4</c:v>
                </c:pt>
                <c:pt idx="154">
                  <c:v>6.9377986154978849E-4</c:v>
                </c:pt>
                <c:pt idx="155">
                  <c:v>7.0472877301590124E-4</c:v>
                </c:pt>
                <c:pt idx="156">
                  <c:v>7.1566728395230331E-4</c:v>
                </c:pt>
                <c:pt idx="157">
                  <c:v>7.2660535409236563E-4</c:v>
                </c:pt>
                <c:pt idx="158">
                  <c:v>7.3755326922725719E-4</c:v>
                </c:pt>
                <c:pt idx="159">
                  <c:v>7.4852156175247585E-4</c:v>
                </c:pt>
                <c:pt idx="160">
                  <c:v>7.595209323307628E-4</c:v>
                </c:pt>
                <c:pt idx="161">
                  <c:v>7.7056217347881738E-4</c:v>
                </c:pt>
                <c:pt idx="162">
                  <c:v>7.8165609584118887E-4</c:v>
                </c:pt>
                <c:pt idx="163">
                  <c:v>7.9281345785922001E-4</c:v>
                </c:pt>
                <c:pt idx="164">
                  <c:v>8.0404489947742447E-4</c:v>
                </c:pt>
                <c:pt idx="165">
                  <c:v>8.1536088045516819E-4</c:v>
                </c:pt>
                <c:pt idx="166">
                  <c:v>8.267716237698883E-4</c:v>
                </c:pt>
                <c:pt idx="167">
                  <c:v>8.3828706450931028E-4</c:v>
                </c:pt>
                <c:pt idx="168">
                  <c:v>8.4991680455713732E-4</c:v>
                </c:pt>
                <c:pt idx="169">
                  <c:v>8.616700732791006E-4</c:v>
                </c:pt>
                <c:pt idx="170">
                  <c:v>8.7355569431666767E-4</c:v>
                </c:pt>
                <c:pt idx="171">
                  <c:v>8.8558205849425034E-4</c:v>
                </c:pt>
                <c:pt idx="172">
                  <c:v>8.9775710274458368E-4</c:v>
                </c:pt>
                <c:pt idx="173">
                  <c:v>9.1008829485671975E-4</c:v>
                </c:pt>
                <c:pt idx="174">
                  <c:v>9.2258262375309315E-4</c:v>
                </c:pt>
                <c:pt idx="175">
                  <c:v>9.3524659490833704E-4</c:v>
                </c:pt>
                <c:pt idx="176">
                  <c:v>9.4808623043277313E-4</c:v>
                </c:pt>
                <c:pt idx="177">
                  <c:v>9.6110707326063844E-4</c:v>
                </c:pt>
                <c:pt idx="178">
                  <c:v>9.7431419480716421E-4</c:v>
                </c:pt>
                <c:pt idx="179">
                  <c:v>9.8771220539153664E-4</c:v>
                </c:pt>
                <c:pt idx="180">
                  <c:v>1.0013052666653184E-3</c:v>
                </c:pt>
                <c:pt idx="181">
                  <c:v>1.0150971052398773E-3</c:v>
                </c:pt>
                <c:pt idx="182">
                  <c:v>1.0290910266724041E-3</c:v>
                </c:pt>
                <c:pt idx="183">
                  <c:v>1.0432899289498857E-3</c:v>
                </c:pt>
                <c:pt idx="184">
                  <c:v>1.057696314605052E-3</c:v>
                </c:pt>
                <c:pt idx="185">
                  <c:v>1.0723123006090955E-3</c:v>
                </c:pt>
                <c:pt idx="186">
                  <c:v>1.0871396252138815E-3</c:v>
                </c:pt>
                <c:pt idx="187">
                  <c:v>1.102179650963146E-3</c:v>
                </c:pt>
                <c:pt idx="188">
                  <c:v>1.1175156014508946E-3</c:v>
                </c:pt>
                <c:pt idx="189">
                  <c:v>1.1329966483036977E-3</c:v>
                </c:pt>
                <c:pt idx="190">
                  <c:v>1.148696223953486E-3</c:v>
                </c:pt>
                <c:pt idx="191">
                  <c:v>1.1646145608639083E-3</c:v>
                </c:pt>
                <c:pt idx="192">
                  <c:v>1.1807516762043465E-3</c:v>
                </c:pt>
                <c:pt idx="193">
                  <c:v>1.1971073423076195E-3</c:v>
                </c:pt>
                <c:pt idx="194">
                  <c:v>1.2136810584954438E-3</c:v>
                </c:pt>
                <c:pt idx="195">
                  <c:v>1.2304720231022361E-3</c:v>
                </c:pt>
                <c:pt idx="196">
                  <c:v>1.2474791048482029E-3</c:v>
                </c:pt>
                <c:pt idx="197">
                  <c:v>1.2647008129986021E-3</c:v>
                </c:pt>
                <c:pt idx="198">
                  <c:v>1.2821352659979077E-3</c:v>
                </c:pt>
                <c:pt idx="199">
                  <c:v>1.2997801584879864E-3</c:v>
                </c:pt>
                <c:pt idx="200">
                  <c:v>1.3176327268092768E-3</c:v>
                </c:pt>
                <c:pt idx="201">
                  <c:v>1.3356897132448099E-3</c:v>
                </c:pt>
                <c:pt idx="202">
                  <c:v>1.3539473294007691E-3</c:v>
                </c:pt>
                <c:pt idx="203">
                  <c:v>1.3724012192250841E-3</c:v>
                </c:pt>
                <c:pt idx="204">
                  <c:v>1.3910464222494001E-3</c:v>
                </c:pt>
                <c:pt idx="205">
                  <c:v>1.4098773377007022E-3</c:v>
                </c:pt>
                <c:pt idx="206">
                  <c:v>1.428887690168644E-3</c:v>
                </c:pt>
                <c:pt idx="207">
                  <c:v>1.4480704975351698E-3</c:v>
                </c:pt>
                <c:pt idx="208">
                  <c:v>1.4674180418749081E-3</c:v>
                </c:pt>
                <c:pt idx="209">
                  <c:v>1.4869218440207281E-3</c:v>
                </c:pt>
                <c:pt idx="210">
                  <c:v>1.5065726424592113E-3</c:v>
                </c:pt>
                <c:pt idx="211">
                  <c:v>1.526360377178458E-3</c:v>
                </c:pt>
                <c:pt idx="212">
                  <c:v>1.5462741790353478E-3</c:v>
                </c:pt>
                <c:pt idx="213">
                  <c:v>1.5663023651449467E-3</c:v>
                </c:pt>
                <c:pt idx="214">
                  <c:v>1.5864324407201815E-3</c:v>
                </c:pt>
                <c:pt idx="215">
                  <c:v>1.6066511077093208E-3</c:v>
                </c:pt>
                <c:pt idx="216">
                  <c:v>1.6269442804911743E-3</c:v>
                </c:pt>
                <c:pt idx="217">
                  <c:v>1.6472971087973882E-3</c:v>
                </c:pt>
                <c:pt idx="218">
                  <c:v>1.6676940079366821E-3</c:v>
                </c:pt>
                <c:pt idx="219">
                  <c:v>1.6881186963014357E-3</c:v>
                </c:pt>
                <c:pt idx="220">
                  <c:v>1.7085542400418583E-3</c:v>
                </c:pt>
                <c:pt idx="221">
                  <c:v>1.7289831047007773E-3</c:v>
                </c:pt>
                <c:pt idx="222">
                  <c:v>1.7493872135124441E-3</c:v>
                </c:pt>
                <c:pt idx="223">
                  <c:v>1.7697480119847945E-3</c:v>
                </c:pt>
                <c:pt idx="224">
                  <c:v>1.7900465383068214E-3</c:v>
                </c:pt>
                <c:pt idx="225">
                  <c:v>1.8102634990531841E-3</c:v>
                </c:pt>
                <c:pt idx="226">
                  <c:v>1.8303793495982146E-3</c:v>
                </c:pt>
                <c:pt idx="227">
                  <c:v>1.8503743786026541E-3</c:v>
                </c:pt>
                <c:pt idx="228">
                  <c:v>1.8702287959005501E-3</c:v>
                </c:pt>
                <c:pt idx="229">
                  <c:v>1.8899228230915576E-3</c:v>
                </c:pt>
                <c:pt idx="230">
                  <c:v>1.9094367861383224E-3</c:v>
                </c:pt>
                <c:pt idx="231">
                  <c:v>1.9287512092794141E-3</c:v>
                </c:pt>
                <c:pt idx="232">
                  <c:v>1.9478469095987512E-3</c:v>
                </c:pt>
                <c:pt idx="233">
                  <c:v>1.9667050916428097E-3</c:v>
                </c:pt>
                <c:pt idx="234">
                  <c:v>1.985307441549517E-3</c:v>
                </c:pt>
                <c:pt idx="235">
                  <c:v>2.003636220248409E-3</c:v>
                </c:pt>
                <c:pt idx="236">
                  <c:v>2.0216743554130234E-3</c:v>
                </c:pt>
                <c:pt idx="237">
                  <c:v>2.0394055319935532E-3</c:v>
                </c:pt>
                <c:pt idx="238">
                  <c:v>2.0568142813337672E-3</c:v>
                </c:pt>
                <c:pt idx="239">
                  <c:v>2.0738860690811545E-3</c:v>
                </c:pt>
                <c:pt idx="240">
                  <c:v>2.0906486349142024E-3</c:v>
                </c:pt>
                <c:pt idx="241">
                  <c:v>2.1070232654388666E-3</c:v>
                </c:pt>
                <c:pt idx="242">
                  <c:v>2.1230226967328411E-3</c:v>
                </c:pt>
                <c:pt idx="243">
                  <c:v>2.1386372860304607E-3</c:v>
                </c:pt>
                <c:pt idx="244">
                  <c:v>2.1538584632573351E-3</c:v>
                </c:pt>
                <c:pt idx="245">
                  <c:v>2.1686788080491292E-3</c:v>
                </c:pt>
                <c:pt idx="246">
                  <c:v>2.1830921118352175E-3</c:v>
                </c:pt>
                <c:pt idx="247">
                  <c:v>2.1970934262716371E-3</c:v>
                </c:pt>
                <c:pt idx="248">
                  <c:v>2.2106790991389008E-3</c:v>
                </c:pt>
                <c:pt idx="249">
                  <c:v>2.2238467986700054E-3</c:v>
                </c:pt>
                <c:pt idx="250">
                  <c:v>2.2365955271409872E-3</c:v>
                </c:pt>
                <c:pt idx="251">
                  <c:v>2.2489256244398802E-3</c:v>
                </c:pt>
                <c:pt idx="252">
                  <c:v>2.2608387622291884E-3</c:v>
                </c:pt>
                <c:pt idx="253">
                  <c:v>2.2723379292310612E-3</c:v>
                </c:pt>
                <c:pt idx="254">
                  <c:v>2.2834274080931957E-3</c:v>
                </c:pt>
                <c:pt idx="255">
                  <c:v>2.2941127442347845E-3</c:v>
                </c:pt>
                <c:pt idx="256">
                  <c:v>2.304400707026998E-3</c:v>
                </c:pt>
                <c:pt idx="257">
                  <c:v>2.3142992436282935E-3</c:v>
                </c:pt>
                <c:pt idx="258">
                  <c:v>2.3238174257729492E-3</c:v>
                </c:pt>
                <c:pt idx="259">
                  <c:v>2.3329653897984737E-3</c:v>
                </c:pt>
                <c:pt idx="260">
                  <c:v>2.3417542701955423E-3</c:v>
                </c:pt>
                <c:pt idx="261">
                  <c:v>2.3501961269699091E-3</c:v>
                </c:pt>
                <c:pt idx="262">
                  <c:v>2.3583038671201964E-3</c:v>
                </c:pt>
                <c:pt idx="263">
                  <c:v>2.3660911605567392E-3</c:v>
                </c:pt>
                <c:pt idx="264">
                  <c:v>2.3735723508148659E-3</c:v>
                </c:pt>
                <c:pt idx="265">
                  <c:v>2.3807623609492772E-3</c:v>
                </c:pt>
                <c:pt idx="266">
                  <c:v>2.3876765950350482E-3</c:v>
                </c:pt>
                <c:pt idx="267">
                  <c:v>2.394330835743285E-3</c:v>
                </c:pt>
                <c:pt idx="268">
                  <c:v>2.4007411385055266E-3</c:v>
                </c:pt>
                <c:pt idx="269">
                  <c:v>2.4069237228297466E-3</c:v>
                </c:pt>
                <c:pt idx="270">
                  <c:v>2.4128948613812442E-3</c:v>
                </c:pt>
                <c:pt idx="271">
                  <c:v>2.4186707674931545E-3</c:v>
                </c:pt>
                <c:pt idx="272">
                  <c:v>2.4242674818232509E-3</c:v>
                </c:pt>
                <c:pt idx="273">
                  <c:v>2.4297007589250039E-3</c:v>
                </c:pt>
                <c:pt idx="274">
                  <c:v>2.4349859545507069E-3</c:v>
                </c:pt>
                <c:pt idx="275">
                  <c:v>2.4401379145529145E-3</c:v>
                </c:pt>
                <c:pt idx="276">
                  <c:v>2.4451708662948817E-3</c:v>
                </c:pt>
                <c:pt idx="277">
                  <c:v>2.4500983135232568E-3</c:v>
                </c:pt>
                <c:pt idx="278">
                  <c:v>2.4549329356924852E-3</c:v>
                </c:pt>
                <c:pt idx="279">
                  <c:v>2.4596864927631467E-3</c:v>
                </c:pt>
                <c:pt idx="280">
                  <c:v>2.4643697365223875E-3</c:v>
                </c:pt>
                <c:pt idx="281">
                  <c:v>2.4689923294939271E-3</c:v>
                </c:pt>
                <c:pt idx="282">
                  <c:v>2.4735627725175303E-3</c:v>
                </c:pt>
                <c:pt idx="283">
                  <c:v>2.4780883420809302E-3</c:v>
                </c:pt>
                <c:pt idx="284">
                  <c:v>2.4825750384828492E-3</c:v>
                </c:pt>
                <c:pt idx="285">
                  <c:v>2.4870275458898391E-3</c:v>
                </c:pt>
                <c:pt idx="286">
                  <c:v>2.4914492053246915E-3</c:v>
                </c:pt>
                <c:pt idx="287">
                  <c:v>2.4958420015871144E-3</c:v>
                </c:pt>
                <c:pt idx="288">
                  <c:v>2.5002065650580442E-3</c:v>
                </c:pt>
                <c:pt idx="289">
                  <c:v>2.5045421892775982E-3</c:v>
                </c:pt>
                <c:pt idx="290">
                  <c:v>2.5088468651106558E-3</c:v>
                </c:pt>
                <c:pt idx="291">
                  <c:v>2.5131173322242482E-3</c:v>
                </c:pt>
                <c:pt idx="292">
                  <c:v>2.5173597627287975E-3</c:v>
                </c:pt>
                <c:pt idx="293">
                  <c:v>2.5215579644917549E-3</c:v>
                </c:pt>
                <c:pt idx="294">
                  <c:v>2.5257024058726188E-3</c:v>
                </c:pt>
                <c:pt idx="295">
                  <c:v>2.5297856598100088E-3</c:v>
                </c:pt>
                <c:pt idx="296">
                  <c:v>2.5337991882834719E-3</c:v>
                </c:pt>
                <c:pt idx="297">
                  <c:v>2.5377335012457388E-3</c:v>
                </c:pt>
                <c:pt idx="298">
                  <c:v>2.5415783138411181E-3</c:v>
                </c:pt>
                <c:pt idx="299">
                  <c:v>2.5453227032954597E-3</c:v>
                </c:pt>
                <c:pt idx="300">
                  <c:v>2.5489552662338183E-3</c:v>
                </c:pt>
                <c:pt idx="301">
                  <c:v>2.5524642766357711E-3</c:v>
                </c:pt>
                <c:pt idx="302">
                  <c:v>2.5558378441682414E-3</c:v>
                </c:pt>
                <c:pt idx="303">
                  <c:v>2.5590640722416226E-3</c:v>
                </c:pt>
                <c:pt idx="304">
                  <c:v>2.562131214809396E-3</c:v>
                </c:pt>
                <c:pt idx="305">
                  <c:v>2.5650278306727412E-3</c:v>
                </c:pt>
                <c:pt idx="306">
                  <c:v>2.5677429338550376E-3</c:v>
                </c:pt>
                <c:pt idx="307">
                  <c:v>2.5702661384724816E-3</c:v>
                </c:pt>
                <c:pt idx="308">
                  <c:v>2.5725877964430347E-3</c:v>
                </c:pt>
                <c:pt idx="309">
                  <c:v>2.5746991263421552E-3</c:v>
                </c:pt>
                <c:pt idx="310">
                  <c:v>2.5765923317261625E-3</c:v>
                </c:pt>
                <c:pt idx="311">
                  <c:v>2.5782607072994236E-3</c:v>
                </c:pt>
                <c:pt idx="312">
                  <c:v>2.5796987313948948E-3</c:v>
                </c:pt>
                <c:pt idx="313">
                  <c:v>2.5809021433662442E-3</c:v>
                </c:pt>
                <c:pt idx="314">
                  <c:v>2.5818680046480334E-3</c:v>
                </c:pt>
                <c:pt idx="315">
                  <c:v>2.5825947424266108E-3</c:v>
                </c:pt>
                <c:pt idx="316">
                  <c:v>2.5830821750724925E-3</c:v>
                </c:pt>
                <c:pt idx="317">
                  <c:v>2.5833315187123005E-3</c:v>
                </c:pt>
                <c:pt idx="318">
                  <c:v>2.5833453745603124E-3</c:v>
                </c:pt>
                <c:pt idx="319">
                  <c:v>2.5831276968831815E-3</c:v>
                </c:pt>
                <c:pt idx="320">
                  <c:v>2.5826837417309199E-3</c:v>
                </c:pt>
                <c:pt idx="321">
                  <c:v>2.5820199968310201E-3</c:v>
                </c:pt>
                <c:pt idx="322">
                  <c:v>2.5811440933045412E-3</c:v>
                </c:pt>
                <c:pt idx="323">
                  <c:v>2.5800647001206637E-3</c:v>
                </c:pt>
                <c:pt idx="324">
                  <c:v>2.5787914024550775E-3</c:v>
                </c:pt>
                <c:pt idx="325">
                  <c:v>2.5773345653537015E-3</c:v>
                </c:pt>
                <c:pt idx="326">
                  <c:v>2.5757051843226589E-3</c:v>
                </c:pt>
                <c:pt idx="327">
                  <c:v>2.5739147246645212E-3</c:v>
                </c:pt>
                <c:pt idx="328">
                  <c:v>2.5719749515551891E-3</c:v>
                </c:pt>
                <c:pt idx="329">
                  <c:v>2.569897753002085E-3</c:v>
                </c:pt>
                <c:pt idx="330">
                  <c:v>2.5676949579375285E-3</c:v>
                </c:pt>
                <c:pt idx="331">
                  <c:v>2.5653781517791492E-3</c:v>
                </c:pt>
                <c:pt idx="332">
                  <c:v>2.5629584918257287E-3</c:v>
                </c:pt>
                <c:pt idx="333">
                  <c:v>2.5604465248500602E-3</c:v>
                </c:pt>
                <c:pt idx="334">
                  <c:v>2.5578520091952867E-3</c:v>
                </c:pt>
                <c:pt idx="335">
                  <c:v>2.5551837435736306E-3</c:v>
                </c:pt>
                <c:pt idx="336">
                  <c:v>2.5524494046033396E-3</c:v>
                </c:pt>
                <c:pt idx="337">
                  <c:v>2.5496553948964034E-3</c:v>
                </c:pt>
                <c:pt idx="338">
                  <c:v>2.5468067032222421E-3</c:v>
                </c:pt>
                <c:pt idx="339">
                  <c:v>2.5439067779181026E-3</c:v>
                </c:pt>
                <c:pt idx="340">
                  <c:v>2.5409574142894842E-3</c:v>
                </c:pt>
                <c:pt idx="341">
                  <c:v>2.5379586562422145E-3</c:v>
                </c:pt>
                <c:pt idx="342">
                  <c:v>2.5349087118049776E-3</c:v>
                </c:pt>
                <c:pt idx="343">
                  <c:v>2.5318038815361405E-3</c:v>
                </c:pt>
                <c:pt idx="344">
                  <c:v>2.5286283984026045E-3</c:v>
                </c:pt>
                <c:pt idx="345">
                  <c:v>2.5254219574024255E-3</c:v>
                </c:pt>
                <c:pt idx="346">
                  <c:v>2.5221401384076603E-3</c:v>
                </c:pt>
                <c:pt idx="347">
                  <c:v>2.5187730306766801E-3</c:v>
                </c:pt>
                <c:pt idx="348">
                  <c:v>2.5153090030584457E-3</c:v>
                </c:pt>
                <c:pt idx="349">
                  <c:v>2.5117348239181601E-3</c:v>
                </c:pt>
                <c:pt idx="350">
                  <c:v>2.5080357958903255E-3</c:v>
                </c:pt>
                <c:pt idx="351">
                  <c:v>2.504195905656835E-3</c:v>
                </c:pt>
                <c:pt idx="352">
                  <c:v>2.500197988395392E-3</c:v>
                </c:pt>
                <c:pt idx="353">
                  <c:v>2.4960239060628038E-3</c:v>
                </c:pt>
                <c:pt idx="354">
                  <c:v>2.4916547382670116E-3</c:v>
                </c:pt>
                <c:pt idx="355">
                  <c:v>2.4870709841361815E-3</c:v>
                </c:pt>
                <c:pt idx="356">
                  <c:v>2.4822527733107344E-3</c:v>
                </c:pt>
                <c:pt idx="357">
                  <c:v>2.4771800839597682E-3</c:v>
                </c:pt>
                <c:pt idx="358">
                  <c:v>2.4718329655554288E-3</c:v>
                </c:pt>
                <c:pt idx="359">
                  <c:v>2.466191764022511E-3</c:v>
                </c:pt>
                <c:pt idx="360">
                  <c:v>2.4602373468126651E-3</c:v>
                </c:pt>
                <c:pt idx="361">
                  <c:v>2.4539513254311575E-3</c:v>
                </c:pt>
                <c:pt idx="362">
                  <c:v>2.4473162729629471E-3</c:v>
                </c:pt>
                <c:pt idx="363">
                  <c:v>2.4403159342034791E-3</c:v>
                </c:pt>
                <c:pt idx="364">
                  <c:v>2.4329354260929081E-3</c:v>
                </c:pt>
                <c:pt idx="365">
                  <c:v>2.4251614262764411E-3</c:v>
                </c:pt>
                <c:pt idx="366">
                  <c:v>2.4169823477675286E-3</c:v>
                </c:pt>
                <c:pt idx="367">
                  <c:v>2.4083884978676252E-3</c:v>
                </c:pt>
                <c:pt idx="368">
                  <c:v>2.3993722196955598E-3</c:v>
                </c:pt>
                <c:pt idx="369">
                  <c:v>2.3899280148968242E-3</c:v>
                </c:pt>
                <c:pt idx="370">
                  <c:v>2.3800526463344201E-3</c:v>
                </c:pt>
                <c:pt idx="371">
                  <c:v>2.369745219805759E-3</c:v>
                </c:pt>
                <c:pt idx="372">
                  <c:v>2.3590072440804969E-3</c:v>
                </c:pt>
                <c:pt idx="373">
                  <c:v>2.3478426688086436E-3</c:v>
                </c:pt>
                <c:pt idx="374">
                  <c:v>2.3362579001042177E-3</c:v>
                </c:pt>
                <c:pt idx="375">
                  <c:v>2.3242617938621212E-3</c:v>
                </c:pt>
                <c:pt idx="376">
                  <c:v>2.3118656271133168E-3</c:v>
                </c:pt>
                <c:pt idx="377">
                  <c:v>2.2990830479607989E-3</c:v>
                </c:pt>
                <c:pt idx="378">
                  <c:v>2.2859300048633426E-3</c:v>
                </c:pt>
                <c:pt idx="379">
                  <c:v>2.2724246562430082E-3</c:v>
                </c:pt>
                <c:pt idx="380">
                  <c:v>2.2585872615807257E-3</c:v>
                </c:pt>
                <c:pt idx="381">
                  <c:v>2.2444400553301609E-3</c:v>
                </c:pt>
                <c:pt idx="382">
                  <c:v>2.2300071051197272E-3</c:v>
                </c:pt>
                <c:pt idx="383">
                  <c:v>2.2153141558211692E-3</c:v>
                </c:pt>
                <c:pt idx="384">
                  <c:v>2.2003884611399393E-3</c:v>
                </c:pt>
                <c:pt idx="385">
                  <c:v>2.1852586044212759E-3</c:v>
                </c:pt>
                <c:pt idx="386">
                  <c:v>2.1699543103653818E-3</c:v>
                </c:pt>
                <c:pt idx="387">
                  <c:v>2.15450624930016E-3</c:v>
                </c:pt>
                <c:pt idx="388">
                  <c:v>2.1389458355689501E-3</c:v>
                </c:pt>
                <c:pt idx="389">
                  <c:v>2.1233050214483689E-3</c:v>
                </c:pt>
                <c:pt idx="390">
                  <c:v>2.1076160878156945E-3</c:v>
                </c:pt>
                <c:pt idx="391">
                  <c:v>2.0919114325323334E-3</c:v>
                </c:pt>
                <c:pt idx="392">
                  <c:v>2.0762233571959749E-3</c:v>
                </c:pt>
                <c:pt idx="393">
                  <c:v>2.0605838525361892E-3</c:v>
                </c:pt>
                <c:pt idx="394">
                  <c:v>2.0450243822832019E-3</c:v>
                </c:pt>
                <c:pt idx="395">
                  <c:v>2.0295756648228552E-3</c:v>
                </c:pt>
                <c:pt idx="396">
                  <c:v>2.0142862074048781E-3</c:v>
                </c:pt>
                <c:pt idx="397">
                  <c:v>1.9991762893990603E-3</c:v>
                </c:pt>
                <c:pt idx="398">
                  <c:v>1.9842669798727139E-3</c:v>
                </c:pt>
                <c:pt idx="399">
                  <c:v>1.9695859989456313E-3</c:v>
                </c:pt>
                <c:pt idx="400">
                  <c:v>1.9551597013760542E-3</c:v>
                </c:pt>
                <c:pt idx="401">
                  <c:v>1.9410129823892533E-3</c:v>
                </c:pt>
                <c:pt idx="402">
                  <c:v>1.927169194392776E-3</c:v>
                </c:pt>
                <c:pt idx="403">
                  <c:v>1.9136500754672562E-3</c:v>
                </c:pt>
                <c:pt idx="404">
                  <c:v>1.9004756902307371E-3</c:v>
                </c:pt>
                <c:pt idx="405">
                  <c:v>1.8876643834117468E-3</c:v>
                </c:pt>
                <c:pt idx="406">
                  <c:v>1.8752327462315352E-3</c:v>
                </c:pt>
                <c:pt idx="407">
                  <c:v>1.8631955954877333E-3</c:v>
                </c:pt>
                <c:pt idx="408">
                  <c:v>1.8515659650482571E-3</c:v>
                </c:pt>
                <c:pt idx="409">
                  <c:v>1.8403551093054236E-3</c:v>
                </c:pt>
                <c:pt idx="410">
                  <c:v>1.8295725180045561E-3</c:v>
                </c:pt>
                <c:pt idx="411">
                  <c:v>1.8192259417465606E-3</c:v>
                </c:pt>
                <c:pt idx="412">
                  <c:v>1.8093214273710075E-3</c:v>
                </c:pt>
                <c:pt idx="413">
                  <c:v>1.7998633623517541E-3</c:v>
                </c:pt>
                <c:pt idx="414">
                  <c:v>1.7908545272815495E-3</c:v>
                </c:pt>
                <c:pt idx="415">
                  <c:v>1.7822961554834747E-3</c:v>
                </c:pt>
                <c:pt idx="416">
                  <c:v>1.7741879987642759E-3</c:v>
                </c:pt>
                <c:pt idx="417">
                  <c:v>1.7665283983169023E-3</c:v>
                </c:pt>
                <c:pt idx="418">
                  <c:v>1.7593143597855617E-3</c:v>
                </c:pt>
                <c:pt idx="419">
                  <c:v>1.7525416315245029E-3</c:v>
                </c:pt>
                <c:pt idx="420">
                  <c:v>1.7462047851118361E-3</c:v>
                </c:pt>
                <c:pt idx="421">
                  <c:v>1.7402972972192219E-3</c:v>
                </c:pt>
                <c:pt idx="422">
                  <c:v>1.7348116319871605E-3</c:v>
                </c:pt>
                <c:pt idx="423">
                  <c:v>1.7297393231121519E-3</c:v>
                </c:pt>
                <c:pt idx="424">
                  <c:v>1.7250710549155037E-3</c:v>
                </c:pt>
                <c:pt idx="425">
                  <c:v>1.7207967417320683E-3</c:v>
                </c:pt>
                <c:pt idx="426">
                  <c:v>1.7169056050306893E-3</c:v>
                </c:pt>
                <c:pt idx="427">
                  <c:v>1.7133862477540214E-3</c:v>
                </c:pt>
                <c:pt idx="428">
                  <c:v>1.71022672544418E-3</c:v>
                </c:pt>
                <c:pt idx="429">
                  <c:v>1.7074146137994958E-3</c:v>
                </c:pt>
                <c:pt idx="430">
                  <c:v>1.7049370723867048E-3</c:v>
                </c:pt>
                <c:pt idx="431">
                  <c:v>1.7027809043101336E-3</c:v>
                </c:pt>
                <c:pt idx="432">
                  <c:v>1.7009326117144008E-3</c:v>
                </c:pt>
                <c:pt idx="433">
                  <c:v>1.6993784470677353E-3</c:v>
                </c:pt>
                <c:pt idx="434">
                  <c:v>1.6981044602393241E-3</c:v>
                </c:pt>
                <c:pt idx="435">
                  <c:v>1.697096541443611E-3</c:v>
                </c:pt>
                <c:pt idx="436">
                  <c:v>1.6963404601771548E-3</c:v>
                </c:pt>
                <c:pt idx="437">
                  <c:v>1.6958219003176175E-3</c:v>
                </c:pt>
                <c:pt idx="438">
                  <c:v>1.6955264915888655E-3</c:v>
                </c:pt>
                <c:pt idx="439">
                  <c:v>1.6954398376197596E-3</c:v>
                </c:pt>
                <c:pt idx="440">
                  <c:v>1.6955475408359385E-3</c:v>
                </c:pt>
                <c:pt idx="441">
                  <c:v>1.6958352244222812E-3</c:v>
                </c:pt>
                <c:pt idx="442">
                  <c:v>1.6962885515781525E-3</c:v>
                </c:pt>
                <c:pt idx="443">
                  <c:v>1.6968932422561087E-3</c:v>
                </c:pt>
                <c:pt idx="444">
                  <c:v>1.6976350875271449E-3</c:v>
                </c:pt>
                <c:pt idx="445">
                  <c:v>1.6984999616496974E-3</c:v>
                </c:pt>
                <c:pt idx="446">
                  <c:v>1.6994738318352885E-3</c:v>
                </c:pt>
                <c:pt idx="447">
                  <c:v>1.7005427655988285E-3</c:v>
                </c:pt>
                <c:pt idx="448">
                  <c:v>1.7016736432406455E-3</c:v>
                </c:pt>
                <c:pt idx="449">
                  <c:v>1.7029107741454678E-3</c:v>
                </c:pt>
                <c:pt idx="450">
                  <c:v>1.7042014502549135E-3</c:v>
                </c:pt>
                <c:pt idx="451">
                  <c:v>1.7055331624417167E-3</c:v>
                </c:pt>
                <c:pt idx="452">
                  <c:v>1.7068935090919488E-3</c:v>
                </c:pt>
                <c:pt idx="453">
                  <c:v>1.7082702453138079E-3</c:v>
                </c:pt>
                <c:pt idx="454">
                  <c:v>1.7096513269469215E-3</c:v>
                </c:pt>
                <c:pt idx="455">
                  <c:v>1.7110249506430402E-3</c:v>
                </c:pt>
                <c:pt idx="456">
                  <c:v>1.7123795910315184E-3</c:v>
                </c:pt>
                <c:pt idx="457">
                  <c:v>1.7137040357510897E-3</c:v>
                </c:pt>
                <c:pt idx="458">
                  <c:v>1.7149874189213681E-3</c:v>
                </c:pt>
                <c:pt idx="459">
                  <c:v>1.7162192534427155E-3</c:v>
                </c:pt>
                <c:pt idx="460">
                  <c:v>1.717389462350255E-3</c:v>
                </c:pt>
                <c:pt idx="461">
                  <c:v>1.7184884093062994E-3</c:v>
                </c:pt>
                <c:pt idx="462">
                  <c:v>1.7195069281941081E-3</c:v>
                </c:pt>
                <c:pt idx="463">
                  <c:v>1.7204363516737375E-3</c:v>
                </c:pt>
                <c:pt idx="464">
                  <c:v>1.7212685384768685E-3</c:v>
                </c:pt>
                <c:pt idx="465">
                  <c:v>1.7219958991511644E-3</c:v>
                </c:pt>
                <c:pt idx="466">
                  <c:v>1.7226114199142062E-3</c:v>
                </c:pt>
                <c:pt idx="467">
                  <c:v>1.7231086842425241E-3</c:v>
                </c:pt>
                <c:pt idx="468">
                  <c:v>1.7234818918007674E-3</c:v>
                </c:pt>
                <c:pt idx="469">
                  <c:v>1.723725874309027E-3</c:v>
                </c:pt>
                <c:pt idx="470">
                  <c:v>1.7238361079520684E-3</c:v>
                </c:pt>
                <c:pt idx="471">
                  <c:v>1.7238087219510745E-3</c:v>
                </c:pt>
                <c:pt idx="472">
                  <c:v>1.7236405029462548E-3</c:v>
                </c:pt>
                <c:pt idx="473">
                  <c:v>1.7233288948758495E-3</c:v>
                </c:pt>
                <c:pt idx="474">
                  <c:v>1.7228719940828661E-3</c:v>
                </c:pt>
                <c:pt idx="475">
                  <c:v>1.7222685394343278E-3</c:v>
                </c:pt>
                <c:pt idx="476">
                  <c:v>1.7215178972980257E-3</c:v>
                </c:pt>
                <c:pt idx="477">
                  <c:v>1.7206200412877085E-3</c:v>
                </c:pt>
                <c:pt idx="478">
                  <c:v>1.7195755267580689E-3</c:v>
                </c:pt>
                <c:pt idx="479">
                  <c:v>1.7183854601056057E-3</c:v>
                </c:pt>
                <c:pt idx="480">
                  <c:v>1.7170514630085053E-3</c:v>
                </c:pt>
                <c:pt idx="481">
                  <c:v>1.7155756318178591E-3</c:v>
                </c:pt>
                <c:pt idx="482">
                  <c:v>1.7139604923925738E-3</c:v>
                </c:pt>
                <c:pt idx="483">
                  <c:v>1.7122089507502695E-3</c:v>
                </c:pt>
                <c:pt idx="484">
                  <c:v>1.7103242399853001E-3</c:v>
                </c:pt>
                <c:pt idx="485">
                  <c:v>1.7083098639820407E-3</c:v>
                </c:pt>
                <c:pt idx="486">
                  <c:v>1.7061695385254222E-3</c:v>
                </c:pt>
                <c:pt idx="487">
                  <c:v>1.7039071304807882E-3</c:v>
                </c:pt>
                <c:pt idx="488">
                  <c:v>1.7015265957801159E-3</c:v>
                </c:pt>
                <c:pt idx="489">
                  <c:v>1.6990319170110395E-3</c:v>
                </c:pt>
                <c:pt idx="490">
                  <c:v>1.6964270414573024E-3</c:v>
                </c:pt>
                <c:pt idx="491">
                  <c:v>1.6937158204841641E-3</c:v>
                </c:pt>
                <c:pt idx="492">
                  <c:v>1.6909019511977964E-3</c:v>
                </c:pt>
                <c:pt idx="493">
                  <c:v>1.6879889213340367E-3</c:v>
                </c:pt>
                <c:pt idx="494">
                  <c:v>1.6849799583471901E-3</c:v>
                </c:pt>
                <c:pt idx="495">
                  <c:v>1.6818779836734123E-3</c:v>
                </c:pt>
                <c:pt idx="496">
                  <c:v>1.6786855731341348E-3</c:v>
                </c:pt>
                <c:pt idx="497">
                  <c:v>1.6754049244227884E-3</c:v>
                </c:pt>
                <c:pt idx="498">
                  <c:v>1.6720378325808312E-3</c:v>
                </c:pt>
                <c:pt idx="499">
                  <c:v>1.6685856743167127E-3</c:v>
                </c:pt>
                <c:pt idx="500">
                  <c:v>1.6650128758651736E-3</c:v>
                </c:pt>
                <c:pt idx="501">
                  <c:v>1.6614091130555137E-3</c:v>
                </c:pt>
                <c:pt idx="502">
                  <c:v>1.6577189768733366E-3</c:v>
                </c:pt>
                <c:pt idx="503">
                  <c:v>1.6539424358564365E-3</c:v>
                </c:pt>
                <c:pt idx="504">
                  <c:v>1.6500788593333798E-3</c:v>
                </c:pt>
                <c:pt idx="505">
                  <c:v>1.6461270747295286E-3</c:v>
                </c:pt>
                <c:pt idx="506">
                  <c:v>1.6420854250863343E-3</c:v>
                </c:pt>
                <c:pt idx="507">
                  <c:v>1.6379518281771151E-3</c:v>
                </c:pt>
                <c:pt idx="508">
                  <c:v>1.6337238381962382E-3</c:v>
                </c:pt>
                <c:pt idx="509">
                  <c:v>1.629398710634659E-3</c:v>
                </c:pt>
                <c:pt idx="510">
                  <c:v>1.6249734706328218E-3</c:v>
                </c:pt>
                <c:pt idx="511">
                  <c:v>1.6204449848189468E-3</c:v>
                </c:pt>
                <c:pt idx="512">
                  <c:v>1.6158100363958365E-3</c:v>
                </c:pt>
                <c:pt idx="513">
                  <c:v>1.6110654030300543E-3</c:v>
                </c:pt>
                <c:pt idx="514">
                  <c:v>1.6062079369226329E-3</c:v>
                </c:pt>
                <c:pt idx="515">
                  <c:v>1.6012346462976619E-3</c:v>
                </c:pt>
                <c:pt idx="516">
                  <c:v>1.5961427774333851E-3</c:v>
                </c:pt>
                <c:pt idx="517">
                  <c:v>1.5909298962769988E-3</c:v>
                </c:pt>
                <c:pt idx="518">
                  <c:v>1.5855939686286239E-3</c:v>
                </c:pt>
                <c:pt idx="519">
                  <c:v>1.5801334378484537E-3</c:v>
                </c:pt>
                <c:pt idx="520">
                  <c:v>1.5745472990343805E-3</c:v>
                </c:pt>
                <c:pt idx="521">
                  <c:v>1.5688351686309907E-3</c:v>
                </c:pt>
                <c:pt idx="522">
                  <c:v>1.5629973484653221E-3</c:v>
                </c:pt>
                <c:pt idx="523">
                  <c:v>1.5570348832570069E-3</c:v>
                </c:pt>
                <c:pt idx="524">
                  <c:v>1.5509496107189483E-3</c:v>
                </c:pt>
                <c:pt idx="525">
                  <c:v>1.5447442034476782E-3</c:v>
                </c:pt>
                <c:pt idx="526">
                  <c:v>1.5384222018986642E-3</c:v>
                </c:pt>
                <c:pt idx="527">
                  <c:v>1.5319880378485441E-3</c:v>
                </c:pt>
                <c:pt idx="528">
                  <c:v>1.525447047862322E-3</c:v>
                </c:pt>
                <c:pt idx="529">
                  <c:v>1.5188054764069304E-3</c:v>
                </c:pt>
                <c:pt idx="530">
                  <c:v>1.5120704683818558E-3</c:v>
                </c:pt>
                <c:pt idx="531">
                  <c:v>1.5052500509702966E-3</c:v>
                </c:pt>
                <c:pt idx="532">
                  <c:v>1.4983531048491467E-3</c:v>
                </c:pt>
                <c:pt idx="533">
                  <c:v>1.4913893249317238E-3</c:v>
                </c:pt>
                <c:pt idx="534">
                  <c:v>1.4843691709504924E-3</c:v>
                </c:pt>
                <c:pt idx="535">
                  <c:v>1.4773038083177581E-3</c:v>
                </c:pt>
                <c:pt idx="536">
                  <c:v>1.4702050398274701E-3</c:v>
                </c:pt>
                <c:pt idx="537">
                  <c:v>1.4630852288799721E-3</c:v>
                </c:pt>
                <c:pt idx="538">
                  <c:v>1.4559572150211822E-3</c:v>
                </c:pt>
                <c:pt idx="539">
                  <c:v>1.4488342226872594E-3</c:v>
                </c:pt>
                <c:pt idx="540">
                  <c:v>1.4417297641329636E-3</c:v>
                </c:pt>
                <c:pt idx="541">
                  <c:v>1.4346575375952053E-3</c:v>
                </c:pt>
                <c:pt idx="542">
                  <c:v>1.4276313218005141E-3</c:v>
                </c:pt>
                <c:pt idx="543">
                  <c:v>1.4206648679654479E-3</c:v>
                </c:pt>
                <c:pt idx="544">
                  <c:v>1.4137717904588892E-3</c:v>
                </c:pt>
                <c:pt idx="545">
                  <c:v>1.4069654572952484E-3</c:v>
                </c:pt>
                <c:pt idx="546">
                  <c:v>1.4002588816035063E-3</c:v>
                </c:pt>
                <c:pt idx="547">
                  <c:v>1.3936646151691656E-3</c:v>
                </c:pt>
                <c:pt idx="548">
                  <c:v>1.3871946450713878E-3</c:v>
                </c:pt>
                <c:pt idx="549">
                  <c:v>1.3808602943345693E-3</c:v>
                </c:pt>
                <c:pt idx="550">
                  <c:v>1.3746721273807036E-3</c:v>
                </c:pt>
                <c:pt idx="551">
                  <c:v>1.3686398609040135E-3</c:v>
                </c:pt>
                <c:pt idx="552">
                  <c:v>1.3627181698320611E-3</c:v>
                </c:pt>
                <c:pt idx="553">
                  <c:v>1.3570347768875541E-3</c:v>
                </c:pt>
                <c:pt idx="554">
                  <c:v>1.3515287568587981E-3</c:v>
                </c:pt>
                <c:pt idx="555">
                  <c:v>1.3462061907999413E-3</c:v>
                </c:pt>
                <c:pt idx="556">
                  <c:v>1.3410719149785178E-3</c:v>
                </c:pt>
                <c:pt idx="557">
                  <c:v>1.336129512897482E-3</c:v>
                </c:pt>
                <c:pt idx="558">
                  <c:v>1.3313813128470679E-3</c:v>
                </c:pt>
                <c:pt idx="559">
                  <c:v>1.3268283922085802E-3</c:v>
                </c:pt>
                <c:pt idx="560">
                  <c:v>1.3224705894202787E-3</c:v>
                </c:pt>
                <c:pt idx="561">
                  <c:v>1.3183065242298104E-3</c:v>
                </c:pt>
                <c:pt idx="562">
                  <c:v>1.3143336265993861E-3</c:v>
                </c:pt>
                <c:pt idx="563">
                  <c:v>1.3105481743961157E-3</c:v>
                </c:pt>
                <c:pt idx="564">
                  <c:v>1.3069453397914126E-3</c:v>
                </c:pt>
                <c:pt idx="565">
                  <c:v>1.3035192441081551E-3</c:v>
                </c:pt>
                <c:pt idx="566">
                  <c:v>1.3002630206915197E-3</c:v>
                </c:pt>
                <c:pt idx="567">
                  <c:v>1.2971688852387901E-3</c:v>
                </c:pt>
                <c:pt idx="568">
                  <c:v>1.2942282129036217E-3</c:v>
                </c:pt>
                <c:pt idx="569">
                  <c:v>1.291431621389493E-3</c:v>
                </c:pt>
                <c:pt idx="570">
                  <c:v>1.2887690591666481E-3</c:v>
                </c:pt>
                <c:pt idx="571">
                  <c:v>1.286229897883206E-3</c:v>
                </c:pt>
                <c:pt idx="572">
                  <c:v>1.2838030279949844E-3</c:v>
                </c:pt>
                <c:pt idx="573">
                  <c:v>1.2814769566090948E-3</c:v>
                </c:pt>
                <c:pt idx="574">
                  <c:v>1.2792399065211138E-3</c:v>
                </c:pt>
                <c:pt idx="575">
                  <c:v>1.2770799154256339E-3</c:v>
                </c:pt>
                <c:pt idx="576">
                  <c:v>1.2749849342928448E-3</c:v>
                </c:pt>
                <c:pt idx="577">
                  <c:v>1.2729429239290082E-3</c:v>
                </c:pt>
                <c:pt idx="578">
                  <c:v>1.2709419487759261E-3</c:v>
                </c:pt>
                <c:pt idx="579">
                  <c:v>1.2689702670516689E-3</c:v>
                </c:pt>
                <c:pt idx="580">
                  <c:v>1.267016416392134E-3</c:v>
                </c:pt>
                <c:pt idx="581">
                  <c:v>1.265069294218763E-3</c:v>
                </c:pt>
                <c:pt idx="582">
                  <c:v>1.2631182321314501E-3</c:v>
                </c:pt>
                <c:pt idx="583">
                  <c:v>1.2611530637060152E-3</c:v>
                </c:pt>
                <c:pt idx="584">
                  <c:v>1.2591641851621759E-3</c:v>
                </c:pt>
                <c:pt idx="585">
                  <c:v>1.2571426084593243E-3</c:v>
                </c:pt>
                <c:pt idx="586">
                  <c:v>1.255080006472711E-3</c:v>
                </c:pt>
                <c:pt idx="587">
                  <c:v>1.2529687500015365E-3</c:v>
                </c:pt>
                <c:pt idx="588">
                  <c:v>1.2508019364610816E-3</c:v>
                </c:pt>
                <c:pt idx="589">
                  <c:v>1.248573410213051E-3</c:v>
                </c:pt>
                <c:pt idx="590">
                  <c:v>1.2462777745909513E-3</c:v>
                </c:pt>
                <c:pt idx="591">
                  <c:v>1.2439103957789378E-3</c:v>
                </c:pt>
                <c:pt idx="592">
                  <c:v>1.2414673988031578E-3</c:v>
                </c:pt>
                <c:pt idx="593">
                  <c:v>1.23894565599227E-3</c:v>
                </c:pt>
                <c:pt idx="594">
                  <c:v>1.2363427683585665E-3</c:v>
                </c:pt>
                <c:pt idx="595">
                  <c:v>1.2336570404411498E-3</c:v>
                </c:pt>
                <c:pt idx="596">
                  <c:v>1.2308874492378587E-3</c:v>
                </c:pt>
                <c:pt idx="597">
                  <c:v>1.2280336079311582E-3</c:v>
                </c:pt>
                <c:pt idx="598">
                  <c:v>1.2250957251853081E-3</c:v>
                </c:pt>
                <c:pt idx="599">
                  <c:v>1.2220745608554733E-3</c:v>
                </c:pt>
                <c:pt idx="600">
                  <c:v>1.2189713790045063E-3</c:v>
                </c:pt>
                <c:pt idx="601">
                  <c:v>1.2157878991678793E-3</c:v>
                </c:pt>
                <c:pt idx="602">
                  <c:v>1.212526246841318E-3</c:v>
                </c:pt>
                <c:pt idx="603">
                  <c:v>1.2091889041880707E-3</c:v>
                </c:pt>
                <c:pt idx="604">
                  <c:v>1.2057379876890019E-3</c:v>
                </c:pt>
                <c:pt idx="605">
                  <c:v>1.2022676105749798E-3</c:v>
                </c:pt>
                <c:pt idx="606">
                  <c:v>1.1987278655472393E-3</c:v>
                </c:pt>
                <c:pt idx="607">
                  <c:v>1.1951224686631387E-3</c:v>
                </c:pt>
                <c:pt idx="608">
                  <c:v>1.1914550659292743E-3</c:v>
                </c:pt>
                <c:pt idx="609">
                  <c:v>1.1877292196452822E-3</c:v>
                </c:pt>
                <c:pt idx="610">
                  <c:v>1.1839483915181061E-3</c:v>
                </c:pt>
                <c:pt idx="611">
                  <c:v>1.180115924417054E-3</c:v>
                </c:pt>
                <c:pt idx="612">
                  <c:v>1.1762350243571262E-3</c:v>
                </c:pt>
                <c:pt idx="613">
                  <c:v>1.1723087440326826E-3</c:v>
                </c:pt>
                <c:pt idx="614">
                  <c:v>1.1683399689751133E-3</c:v>
                </c:pt>
                <c:pt idx="615">
                  <c:v>1.1643314071776102E-3</c:v>
                </c:pt>
                <c:pt idx="616">
                  <c:v>1.1602855828154032E-3</c:v>
                </c:pt>
                <c:pt idx="617">
                  <c:v>1.1562048344922308E-3</c:v>
                </c:pt>
                <c:pt idx="618">
                  <c:v>1.1520913182623497E-3</c:v>
                </c:pt>
                <c:pt idx="619">
                  <c:v>1.1479470155113651E-3</c:v>
                </c:pt>
                <c:pt idx="620">
                  <c:v>1.1437737456295527E-3</c:v>
                </c:pt>
                <c:pt idx="621">
                  <c:v>1.1395731832764581E-3</c:v>
                </c:pt>
                <c:pt idx="622">
                  <c:v>1.1353468799161037E-3</c:v>
                </c:pt>
                <c:pt idx="623">
                  <c:v>1.1310962891974878E-3</c:v>
                </c:pt>
                <c:pt idx="624">
                  <c:v>1.126822795664768E-3</c:v>
                </c:pt>
                <c:pt idx="625">
                  <c:v>1.1225277462055465E-3</c:v>
                </c:pt>
                <c:pt idx="626">
                  <c:v>1.1182124835840334E-3</c:v>
                </c:pt>
                <c:pt idx="627">
                  <c:v>1.1138783813572401E-3</c:v>
                </c:pt>
                <c:pt idx="628">
                  <c:v>1.1095268794378589E-3</c:v>
                </c:pt>
                <c:pt idx="629">
                  <c:v>1.1051595195455293E-3</c:v>
                </c:pt>
                <c:pt idx="630">
                  <c:v>1.1007779797796626E-3</c:v>
                </c:pt>
                <c:pt idx="631">
                  <c:v>1.0963841075506396E-3</c:v>
                </c:pt>
                <c:pt idx="632">
                  <c:v>1.0919799501221538E-3</c:v>
                </c:pt>
                <c:pt idx="633">
                  <c:v>1.0875677820459386E-3</c:v>
                </c:pt>
                <c:pt idx="634">
                  <c:v>1.0831501288096168E-3</c:v>
                </c:pt>
                <c:pt idx="635">
                  <c:v>1.0787297860699692E-3</c:v>
                </c:pt>
                <c:pt idx="636">
                  <c:v>1.0743098339064544E-3</c:v>
                </c:pt>
                <c:pt idx="637">
                  <c:v>1.0698936456031178E-3</c:v>
                </c:pt>
                <c:pt idx="638">
                  <c:v>1.0654848905512547E-3</c:v>
                </c:pt>
                <c:pt idx="639">
                  <c:v>1.0610875309595919E-3</c:v>
                </c:pt>
                <c:pt idx="640">
                  <c:v>1.0567058121632167E-3</c:v>
                </c:pt>
                <c:pt idx="641">
                  <c:v>1.0523442464369481E-3</c:v>
                </c:pt>
                <c:pt idx="642">
                  <c:v>1.0480075903424781E-3</c:v>
                </c:pt>
                <c:pt idx="643">
                  <c:v>1.0437008157718562E-3</c:v>
                </c:pt>
                <c:pt idx="644">
                  <c:v>1.039429074991962E-3</c:v>
                </c:pt>
                <c:pt idx="645">
                  <c:v>1.03519766014514E-3</c:v>
                </c:pt>
                <c:pt idx="646">
                  <c:v>1.0310119578205621E-3</c:v>
                </c:pt>
                <c:pt idx="647">
                  <c:v>1.0268773994779915E-3</c:v>
                </c:pt>
                <c:pt idx="648">
                  <c:v>1.0227994086807071E-3</c:v>
                </c:pt>
                <c:pt idx="649">
                  <c:v>1.0187833462772583E-3</c:v>
                </c:pt>
                <c:pt idx="650">
                  <c:v>1.0148344548614105E-3</c:v>
                </c:pt>
                <c:pt idx="651">
                  <c:v>1.0109578040367845E-3</c:v>
                </c:pt>
                <c:pt idx="652">
                  <c:v>1.007158238216506E-3</c:v>
                </c:pt>
                <c:pt idx="653">
                  <c:v>1.0034403288980535E-3</c:v>
                </c:pt>
                <c:pt idx="654">
                  <c:v>9.9980833357028796E-4</c:v>
                </c:pt>
                <c:pt idx="655">
                  <c:v>9.9626616363139727E-4</c:v>
                </c:pt>
                <c:pt idx="656">
                  <c:v>9.9277154467619167E-4</c:v>
                </c:pt>
                <c:pt idx="657">
                  <c:v>9.8942223423001017E-4</c:v>
                </c:pt>
                <c:pt idx="658">
                  <c:v>9.8616593506268093E-4</c:v>
                </c:pt>
                <c:pt idx="659">
                  <c:v>9.8300432376158698E-4</c:v>
                </c:pt>
                <c:pt idx="660">
                  <c:v>9.7993814622274081E-4</c:v>
                </c:pt>
                <c:pt idx="661">
                  <c:v>9.7696722843765705E-4</c:v>
                </c:pt>
                <c:pt idx="662">
                  <c:v>9.7409048405995731E-4</c:v>
                </c:pt>
                <c:pt idx="663">
                  <c:v>9.7130592149038194E-4</c:v>
                </c:pt>
                <c:pt idx="664">
                  <c:v>9.686106527640588E-4</c:v>
                </c:pt>
                <c:pt idx="665">
                  <c:v>9.6600090610217241E-4</c:v>
                </c:pt>
                <c:pt idx="666">
                  <c:v>9.6347204360068041E-4</c:v>
                </c:pt>
                <c:pt idx="667">
                  <c:v>9.6101858517102807E-4</c:v>
                </c:pt>
                <c:pt idx="668">
                  <c:v>9.5863423952030158E-4</c:v>
                </c:pt>
                <c:pt idx="669">
                  <c:v>9.5631194266051112E-4</c:v>
                </c:pt>
                <c:pt idx="670">
                  <c:v>9.5404390416744178E-4</c:v>
                </c:pt>
                <c:pt idx="671">
                  <c:v>9.5182166116816714E-4</c:v>
                </c:pt>
                <c:pt idx="672">
                  <c:v>9.4963613982153544E-4</c:v>
                </c:pt>
                <c:pt idx="673">
                  <c:v>9.4747772386744023E-4</c:v>
                </c:pt>
                <c:pt idx="674">
                  <c:v>9.4533632965643959E-4</c:v>
                </c:pt>
                <c:pt idx="675">
                  <c:v>9.4320148693181882E-4</c:v>
                </c:pt>
                <c:pt idx="676">
                  <c:v>9.4106242451927184E-4</c:v>
                </c:pt>
                <c:pt idx="677">
                  <c:v>9.3890815998479507E-4</c:v>
                </c:pt>
                <c:pt idx="678">
                  <c:v>9.3672759224813957E-4</c:v>
                </c:pt>
                <c:pt idx="679">
                  <c:v>9.3450959608596187E-4</c:v>
                </c:pt>
                <c:pt idx="680">
                  <c:v>9.3224311742521378E-4</c:v>
                </c:pt>
                <c:pt idx="681">
                  <c:v>9.2991726831206467E-4</c:v>
                </c:pt>
                <c:pt idx="682">
                  <c:v>9.2752142044401386E-4</c:v>
                </c:pt>
                <c:pt idx="683">
                  <c:v>9.2504529617145205E-4</c:v>
                </c:pt>
                <c:pt idx="684">
                  <c:v>9.2247905590985512E-4</c:v>
                </c:pt>
                <c:pt idx="685">
                  <c:v>9.1981338095268228E-4</c:v>
                </c:pt>
                <c:pt idx="686">
                  <c:v>9.1703955073844554E-4</c:v>
                </c:pt>
                <c:pt idx="687">
                  <c:v>9.1414951370108043E-4</c:v>
                </c:pt>
                <c:pt idx="688">
                  <c:v>9.1113595092098246E-4</c:v>
                </c:pt>
                <c:pt idx="689">
                  <c:v>9.0799233189255613E-4</c:v>
                </c:pt>
                <c:pt idx="690">
                  <c:v>9.0471296183377062E-4</c:v>
                </c:pt>
                <c:pt idx="691">
                  <c:v>9.0129302008070289E-4</c:v>
                </c:pt>
                <c:pt idx="692">
                  <c:v>8.9772858923708207E-4</c:v>
                </c:pt>
                <c:pt idx="693">
                  <c:v>8.9401667488231255E-4</c:v>
                </c:pt>
                <c:pt idx="694">
                  <c:v>8.9015521578147256E-4</c:v>
                </c:pt>
                <c:pt idx="695">
                  <c:v>8.8614308468678508E-4</c:v>
                </c:pt>
                <c:pt idx="696">
                  <c:v>8.8198007996975573E-4</c:v>
                </c:pt>
                <c:pt idx="697">
                  <c:v>8.7766690847714522E-4</c:v>
                </c:pt>
                <c:pt idx="698">
                  <c:v>8.732051601602549E-4</c:v>
                </c:pt>
                <c:pt idx="699">
                  <c:v>8.6859727518513263E-4</c:v>
                </c:pt>
                <c:pt idx="700">
                  <c:v>8.6384650439040578E-4</c:v>
                </c:pt>
                <c:pt idx="701">
                  <c:v>8.5895686411812647E-4</c:v>
                </c:pt>
                <c:pt idx="702">
                  <c:v>8.5393308660084528E-4</c:v>
                </c:pt>
                <c:pt idx="703">
                  <c:v>8.4878056724431211E-4</c:v>
                </c:pt>
                <c:pt idx="704">
                  <c:v>8.4350531029752545E-4</c:v>
                </c:pt>
                <c:pt idx="705">
                  <c:v>8.3811387455179722E-4</c:v>
                </c:pt>
                <c:pt idx="706">
                  <c:v>8.3261332085408349E-4</c:v>
                </c:pt>
                <c:pt idx="707">
                  <c:v>8.270111633593059E-4</c:v>
                </c:pt>
                <c:pt idx="708">
                  <c:v>8.2126188414882349E-4</c:v>
                </c:pt>
                <c:pt idx="709">
                  <c:v>8.1547840672014152E-4</c:v>
                </c:pt>
                <c:pt idx="710">
                  <c:v>8.0961313648601795E-4</c:v>
                </c:pt>
                <c:pt idx="711">
                  <c:v>8.0367396242711703E-4</c:v>
                </c:pt>
                <c:pt idx="712">
                  <c:v>7.9766865772673405E-4</c:v>
                </c:pt>
                <c:pt idx="713">
                  <c:v>7.9160482153494609E-4</c:v>
                </c:pt>
                <c:pt idx="714">
                  <c:v>7.8548982101975912E-4</c:v>
                </c:pt>
                <c:pt idx="715">
                  <c:v>7.7933073503694175E-4</c:v>
                </c:pt>
                <c:pt idx="716">
                  <c:v>7.7313430055892961E-4</c:v>
                </c:pt>
                <c:pt idx="717">
                  <c:v>7.6690686282477433E-4</c:v>
                </c:pt>
                <c:pt idx="718">
                  <c:v>7.6065433000661799E-4</c:v>
                </c:pt>
                <c:pt idx="719">
                  <c:v>7.543821330335713E-4</c:v>
                </c:pt>
                <c:pt idx="720">
                  <c:v>7.4809519107077265E-4</c:v>
                </c:pt>
                <c:pt idx="721">
                  <c:v>7.4179788301936692E-4</c:v>
                </c:pt>
                <c:pt idx="722">
                  <c:v>7.3549402528194836E-4</c:v>
                </c:pt>
                <c:pt idx="723">
                  <c:v>7.2918685592721143E-4</c:v>
                </c:pt>
                <c:pt idx="724">
                  <c:v>7.228790252868419E-4</c:v>
                </c:pt>
                <c:pt idx="725">
                  <c:v>7.1657259292681188E-4</c:v>
                </c:pt>
                <c:pt idx="726">
                  <c:v>7.1026903085362307E-4</c:v>
                </c:pt>
                <c:pt idx="727">
                  <c:v>7.0396923274366108E-4</c:v>
                </c:pt>
                <c:pt idx="728">
                  <c:v>6.9767352892004394E-4</c:v>
                </c:pt>
                <c:pt idx="729">
                  <c:v>6.9138170674600333E-4</c:v>
                </c:pt>
                <c:pt idx="730">
                  <c:v>6.8509303605650664E-4</c:v>
                </c:pt>
                <c:pt idx="731">
                  <c:v>6.7880629921020577E-4</c:v>
                </c:pt>
                <c:pt idx="732">
                  <c:v>6.7251982531150187E-4</c:v>
                </c:pt>
                <c:pt idx="733">
                  <c:v>6.6623152812730717E-4</c:v>
                </c:pt>
                <c:pt idx="734">
                  <c:v>6.5993894720433525E-4</c:v>
                </c:pt>
                <c:pt idx="735">
                  <c:v>6.5363929168063279E-4</c:v>
                </c:pt>
                <c:pt idx="736">
                  <c:v>6.4732948627862325E-4</c:v>
                </c:pt>
                <c:pt idx="737">
                  <c:v>6.4100621896629633E-4</c:v>
                </c:pt>
                <c:pt idx="738">
                  <c:v>6.3466598977779322E-4</c:v>
                </c:pt>
                <c:pt idx="739">
                  <c:v>6.2830516029419763E-4</c:v>
                </c:pt>
                <c:pt idx="740">
                  <c:v>6.2192000329943937E-4</c:v>
                </c:pt>
                <c:pt idx="741">
                  <c:v>6.155067521447429E-4</c:v>
                </c:pt>
                <c:pt idx="742">
                  <c:v>6.0906164937729091E-4</c:v>
                </c:pt>
                <c:pt idx="743">
                  <c:v>6.0258099421470624E-4</c:v>
                </c:pt>
                <c:pt idx="744">
                  <c:v>5.9606118847616539E-4</c:v>
                </c:pt>
                <c:pt idx="745">
                  <c:v>5.8949878061282843E-4</c:v>
                </c:pt>
                <c:pt idx="746">
                  <c:v>5.8289050751504201E-4</c:v>
                </c:pt>
                <c:pt idx="747">
                  <c:v>5.7623333381031326E-4</c:v>
                </c:pt>
                <c:pt idx="748">
                  <c:v>5.6952448840489483E-4</c:v>
                </c:pt>
                <c:pt idx="749">
                  <c:v>5.6276149806180106E-4</c:v>
                </c:pt>
                <c:pt idx="750">
                  <c:v>5.5594221784945584E-4</c:v>
                </c:pt>
                <c:pt idx="751">
                  <c:v>5.4906485833729147E-4</c:v>
                </c:pt>
                <c:pt idx="752">
                  <c:v>5.4212800945726549E-4</c:v>
                </c:pt>
                <c:pt idx="753">
                  <c:v>5.3513066099295447E-4</c:v>
                </c:pt>
                <c:pt idx="754">
                  <c:v>5.2807221970052967E-4</c:v>
                </c:pt>
                <c:pt idx="755">
                  <c:v>5.2095252310783633E-4</c:v>
                </c:pt>
                <c:pt idx="756">
                  <c:v>5.1377185007901412E-4</c:v>
                </c:pt>
                <c:pt idx="757">
                  <c:v>5.0653092827190437E-4</c:v>
                </c:pt>
                <c:pt idx="758">
                  <c:v>4.9923093865384381E-4</c:v>
                </c:pt>
                <c:pt idx="759">
                  <c:v>4.9187351727783123E-4</c:v>
                </c:pt>
                <c:pt idx="760">
                  <c:v>4.8441926259092024E-4</c:v>
                </c:pt>
                <c:pt idx="761">
                  <c:v>4.7695909552090932E-4</c:v>
                </c:pt>
                <c:pt idx="762">
                  <c:v>4.6944771014098964E-4</c:v>
                </c:pt>
                <c:pt idx="763">
                  <c:v>4.6188849817202374E-4</c:v>
                </c:pt>
                <c:pt idx="764">
                  <c:v>4.5428521613620569E-4</c:v>
                </c:pt>
                <c:pt idx="765">
                  <c:v>4.466419687484132E-4</c:v>
                </c:pt>
                <c:pt idx="766">
                  <c:v>4.3896318973149934E-4</c:v>
                </c:pt>
                <c:pt idx="767">
                  <c:v>4.3125362033259046E-4</c:v>
                </c:pt>
                <c:pt idx="768">
                  <c:v>4.2351828582010354E-4</c:v>
                </c:pt>
                <c:pt idx="769">
                  <c:v>4.1576247024175083E-4</c:v>
                </c:pt>
                <c:pt idx="770">
                  <c:v>4.0799168972231124E-4</c:v>
                </c:pt>
                <c:pt idx="771">
                  <c:v>4.0021166457657095E-4</c:v>
                </c:pt>
                <c:pt idx="772">
                  <c:v>3.9242829050775853E-4</c:v>
                </c:pt>
                <c:pt idx="773">
                  <c:v>3.846476091550007E-4</c:v>
                </c:pt>
                <c:pt idx="774">
                  <c:v>3.7687577824511656E-4</c:v>
                </c:pt>
                <c:pt idx="775">
                  <c:v>3.691190415943283E-4</c:v>
                </c:pt>
                <c:pt idx="776">
                  <c:v>3.6138369919463351E-4</c:v>
                </c:pt>
                <c:pt idx="777">
                  <c:v>3.5367607760739087E-4</c:v>
                </c:pt>
                <c:pt idx="778">
                  <c:v>3.4600250087368035E-4</c:v>
                </c:pt>
                <c:pt idx="779">
                  <c:v>3.3836926213689052E-4</c:v>
                </c:pt>
                <c:pt idx="780">
                  <c:v>3.3078259615826387E-4</c:v>
                </c:pt>
                <c:pt idx="781">
                  <c:v>3.2324865289062198E-4</c:v>
                </c:pt>
                <c:pt idx="782">
                  <c:v>3.1577347225955025E-4</c:v>
                </c:pt>
                <c:pt idx="783">
                  <c:v>3.0836296028487127E-4</c:v>
                </c:pt>
                <c:pt idx="784">
                  <c:v>3.0102286665856801E-4</c:v>
                </c:pt>
                <c:pt idx="785">
                  <c:v>2.9375876387842067E-4</c:v>
                </c:pt>
                <c:pt idx="786">
                  <c:v>2.8657602801970242E-4</c:v>
                </c:pt>
                <c:pt idx="787">
                  <c:v>2.7947982121045056E-4</c:v>
                </c:pt>
                <c:pt idx="788">
                  <c:v>2.7247507585912952E-4</c:v>
                </c:pt>
                <c:pt idx="789">
                  <c:v>2.6556648066720305E-4</c:v>
                </c:pt>
                <c:pt idx="790">
                  <c:v>2.5875846844321233E-4</c:v>
                </c:pt>
                <c:pt idx="791">
                  <c:v>2.520552057195969E-4</c:v>
                </c:pt>
                <c:pt idx="792">
                  <c:v>2.4546058415888665E-4</c:v>
                </c:pt>
                <c:pt idx="793">
                  <c:v>2.3897821372198479E-4</c:v>
                </c:pt>
                <c:pt idx="794">
                  <c:v>2.3261141755835882E-4</c:v>
                </c:pt>
                <c:pt idx="795">
                  <c:v>2.2636322856609188E-4</c:v>
                </c:pt>
                <c:pt idx="796">
                  <c:v>2.2023638755900321E-4</c:v>
                </c:pt>
                <c:pt idx="797">
                  <c:v>2.1423334296867763E-4</c:v>
                </c:pt>
                <c:pt idx="798">
                  <c:v>2.0835625200118772E-4</c:v>
                </c:pt>
                <c:pt idx="799">
                  <c:v>2.0260698316189142E-4</c:v>
                </c:pt>
                <c:pt idx="800">
                  <c:v>1.9698712005684113E-4</c:v>
                </c:pt>
                <c:pt idx="801">
                  <c:v>1.914979663763332E-4</c:v>
                </c:pt>
                <c:pt idx="802">
                  <c:v>1.861405519650162E-4</c:v>
                </c:pt>
                <c:pt idx="803">
                  <c:v>1.8091563988386781E-4</c:v>
                </c:pt>
                <c:pt idx="804">
                  <c:v>1.7582373437242694E-4</c:v>
                </c:pt>
                <c:pt idx="805">
                  <c:v>1.7086508962496123E-4</c:v>
                </c:pt>
                <c:pt idx="806">
                  <c:v>1.660397193020083E-4</c:v>
                </c:pt>
                <c:pt idx="807">
                  <c:v>1.6134740670891993E-4</c:v>
                </c:pt>
                <c:pt idx="808">
                  <c:v>1.5678771558593461E-4</c:v>
                </c:pt>
                <c:pt idx="809">
                  <c:v>1.5236000146990223E-4</c:v>
                </c:pt>
                <c:pt idx="810">
                  <c:v>1.480634236063215E-4</c:v>
                </c:pt>
                <c:pt idx="811">
                  <c:v>1.4389695741182936E-4</c:v>
                </c:pt>
                <c:pt idx="812">
                  <c:v>1.3982900226848684E-4</c:v>
                </c:pt>
                <c:pt idx="813">
                  <c:v>1.3592273164645023E-4</c:v>
                </c:pt>
                <c:pt idx="814">
                  <c:v>1.3214171980507406E-4</c:v>
                </c:pt>
                <c:pt idx="815">
                  <c:v>1.2848431152185738E-4</c:v>
                </c:pt>
                <c:pt idx="816">
                  <c:v>1.2494870820440647E-4</c:v>
                </c:pt>
                <c:pt idx="817">
                  <c:v>1.2153297611974119E-4</c:v>
                </c:pt>
                <c:pt idx="818">
                  <c:v>1.1823505472060605E-4</c:v>
                </c:pt>
                <c:pt idx="819">
                  <c:v>1.1505276492634062E-4</c:v>
                </c:pt>
                <c:pt idx="820">
                  <c:v>1.1198381724661161E-4</c:v>
                </c:pt>
                <c:pt idx="821">
                  <c:v>1.0902581966386294E-4</c:v>
                </c:pt>
                <c:pt idx="822">
                  <c:v>1.0617628521505922E-4</c:v>
                </c:pt>
                <c:pt idx="823">
                  <c:v>1.03432639235176E-4</c:v>
                </c:pt>
                <c:pt idx="824">
                  <c:v>1.0079222624403644E-4</c:v>
                </c:pt>
                <c:pt idx="825">
                  <c:v>9.8252316474775267E-5</c:v>
                </c:pt>
                <c:pt idx="826">
                  <c:v>9.5810112056354666E-5</c:v>
                </c:pt>
                <c:pt idx="827">
                  <c:v>9.3462752874448244E-5</c:v>
                </c:pt>
                <c:pt idx="828">
                  <c:v>9.1207322144701251E-5</c:v>
                </c:pt>
                <c:pt idx="829">
                  <c:v>8.9040851739976401E-5</c:v>
                </c:pt>
                <c:pt idx="830">
                  <c:v>8.6960327318893365E-5</c:v>
                </c:pt>
                <c:pt idx="831">
                  <c:v>8.4962693306805267E-5</c:v>
                </c:pt>
                <c:pt idx="832">
                  <c:v>8.3044857782558389E-5</c:v>
                </c:pt>
                <c:pt idx="833">
                  <c:v>8.1203697324933773E-5</c:v>
                </c:pt>
                <c:pt idx="834">
                  <c:v>7.94360618718764E-5</c:v>
                </c:pt>
                <c:pt idx="835">
                  <c:v>7.7738779643392604E-5</c:v>
                </c:pt>
                <c:pt idx="836">
                  <c:v>7.6108662175682732E-5</c:v>
                </c:pt>
                <c:pt idx="837">
                  <c:v>7.454250950961014E-5</c:v>
                </c:pt>
                <c:pt idx="838">
                  <c:v>7.3037115571220317E-5</c:v>
                </c:pt>
                <c:pt idx="839">
                  <c:v>7.1589273775831807E-5</c:v>
                </c:pt>
                <c:pt idx="840">
                  <c:v>7.0195782880291046E-5</c:v>
                </c:pt>
                <c:pt idx="841">
                  <c:v>6.8853453100505425E-5</c:v>
                </c:pt>
                <c:pt idx="842">
                  <c:v>6.7559112503422724E-5</c:v>
                </c:pt>
                <c:pt idx="843">
                  <c:v>6.6309613674363094E-5</c:v>
                </c:pt>
                <c:pt idx="844">
                  <c:v>6.5101840652125493E-5</c:v>
                </c:pt>
                <c:pt idx="845">
                  <c:v>6.393271611575171E-5</c:v>
                </c:pt>
                <c:pt idx="846">
                  <c:v>6.2799208798307453E-5</c:v>
                </c:pt>
                <c:pt idx="847">
                  <c:v>6.1698341094709597E-5</c:v>
                </c:pt>
                <c:pt idx="848">
                  <c:v>6.0627196822571358E-5</c:v>
                </c:pt>
                <c:pt idx="849">
                  <c:v>5.9582929087406808E-5</c:v>
                </c:pt>
                <c:pt idx="850">
                  <c:v>5.8562768196445487E-5</c:v>
                </c:pt>
                <c:pt idx="851">
                  <c:v>5.7564029558873435E-5</c:v>
                </c:pt>
                <c:pt idx="852">
                  <c:v>5.658412150467849E-5</c:v>
                </c:pt>
                <c:pt idx="853">
                  <c:v>5.5620552949552126E-5</c:v>
                </c:pt>
                <c:pt idx="854">
                  <c:v>5.467094082960347E-5</c:v>
                </c:pt>
                <c:pt idx="855">
                  <c:v>5.3733017227111626E-5</c:v>
                </c:pt>
                <c:pt idx="856">
                  <c:v>5.2804636107298947E-5</c:v>
                </c:pt>
                <c:pt idx="857">
                  <c:v>5.1883779586262364E-5</c:v>
                </c:pt>
                <c:pt idx="858">
                  <c:v>5.0968563651904011E-5</c:v>
                </c:pt>
                <c:pt idx="859">
                  <c:v>5.0057243263042406E-5</c:v>
                </c:pt>
                <c:pt idx="860">
                  <c:v>4.9148216757032344E-5</c:v>
                </c:pt>
                <c:pt idx="861">
                  <c:v>4.824002950324296E-5</c:v>
                </c:pt>
                <c:pt idx="862">
                  <c:v>4.733137674882563E-5</c:v>
                </c:pt>
                <c:pt idx="863">
                  <c:v>4.6396139304226202E-5</c:v>
                </c:pt>
                <c:pt idx="864">
                  <c:v>4.5487164535482922E-5</c:v>
                </c:pt>
                <c:pt idx="865">
                  <c:v>4.4574300788394555E-5</c:v>
                </c:pt>
                <c:pt idx="866">
                  <c:v>4.3656934405291623E-5</c:v>
                </c:pt>
                <c:pt idx="867">
                  <c:v>4.2734603083635997E-5</c:v>
                </c:pt>
                <c:pt idx="868">
                  <c:v>4.180699363766401E-5</c:v>
                </c:pt>
                <c:pt idx="869">
                  <c:v>4.0873939089171585E-5</c:v>
                </c:pt>
                <c:pt idx="870">
                  <c:v>3.9935415034274692E-5</c:v>
                </c:pt>
                <c:pt idx="871">
                  <c:v>3.8991535256390995E-5</c:v>
                </c:pt>
                <c:pt idx="872">
                  <c:v>3.8042546576645129E-5</c:v>
                </c:pt>
                <c:pt idx="873">
                  <c:v>3.7088822951499665E-5</c:v>
                </c:pt>
                <c:pt idx="874">
                  <c:v>3.6130858843765997E-5</c:v>
                </c:pt>
                <c:pt idx="875">
                  <c:v>3.5169261907339954E-5</c:v>
                </c:pt>
                <c:pt idx="876">
                  <c:v>3.420474503815396E-5</c:v>
                </c:pt>
                <c:pt idx="877">
                  <c:v>3.3238117854029754E-5</c:v>
                </c:pt>
                <c:pt idx="878">
                  <c:v>3.2270277674458453E-5</c:v>
                </c:pt>
                <c:pt idx="879">
                  <c:v>3.1302200077931436E-5</c:v>
                </c:pt>
                <c:pt idx="880">
                  <c:v>3.0334929119393965E-5</c:v>
                </c:pt>
                <c:pt idx="881">
                  <c:v>2.936956729379288E-5</c:v>
                </c:pt>
                <c:pt idx="882">
                  <c:v>2.8407265333650245E-5</c:v>
                </c:pt>
                <c:pt idx="883">
                  <c:v>2.7449211929204977E-5</c:v>
                </c:pt>
                <c:pt idx="884">
                  <c:v>2.6496623459035587E-5</c:v>
                </c:pt>
                <c:pt idx="885">
                  <c:v>2.5550733817306373E-5</c:v>
                </c:pt>
                <c:pt idx="886">
                  <c:v>2.4612784420963549E-5</c:v>
                </c:pt>
                <c:pt idx="887">
                  <c:v>2.3684014476460018E-5</c:v>
                </c:pt>
                <c:pt idx="888">
                  <c:v>2.2765651580993855E-5</c:v>
                </c:pt>
                <c:pt idx="889">
                  <c:v>2.1858902727918469E-5</c:v>
                </c:pt>
                <c:pt idx="890">
                  <c:v>2.0964945780016439E-5</c:v>
                </c:pt>
                <c:pt idx="891">
                  <c:v>2.0084921467832535E-5</c:v>
                </c:pt>
                <c:pt idx="892">
                  <c:v>1.9219925963323111E-5</c:v>
                </c:pt>
                <c:pt idx="893">
                  <c:v>1.8371004071815212E-5</c:v>
                </c:pt>
                <c:pt idx="894">
                  <c:v>1.7539143077767661E-5</c:v>
                </c:pt>
                <c:pt idx="895">
                  <c:v>1.6725267272197274E-5</c:v>
                </c:pt>
                <c:pt idx="896">
                  <c:v>1.5930233181973135E-5</c:v>
                </c:pt>
                <c:pt idx="897">
                  <c:v>1.51548255135921E-5</c:v>
                </c:pt>
                <c:pt idx="898">
                  <c:v>1.4399753816634318E-5</c:v>
                </c:pt>
                <c:pt idx="899">
                  <c:v>1.366564986495206E-5</c:v>
                </c:pt>
                <c:pt idx="900">
                  <c:v>1.2953065746878651E-5</c:v>
                </c:pt>
                <c:pt idx="901">
                  <c:v>1.226247264945075E-5</c:v>
                </c:pt>
                <c:pt idx="902">
                  <c:v>1.1594260315918956E-5</c:v>
                </c:pt>
                <c:pt idx="903">
                  <c:v>1.0948737150787715E-5</c:v>
                </c:pt>
                <c:pt idx="904">
                  <c:v>1.0326130942359829E-5</c:v>
                </c:pt>
                <c:pt idx="905">
                  <c:v>9.7265901693868742E-6</c:v>
                </c:pt>
                <c:pt idx="906">
                  <c:v>9.1501858560236852E-6</c:v>
                </c:pt>
                <c:pt idx="907">
                  <c:v>8.5969139379703566E-6</c:v>
                </c:pt>
                <c:pt idx="908">
                  <c:v>8.0666981025531365E-6</c:v>
                </c:pt>
                <c:pt idx="909">
                  <c:v>7.559393066641403E-6</c:v>
                </c:pt>
                <c:pt idx="910">
                  <c:v>7.0747882588409063E-6</c:v>
                </c:pt>
                <c:pt idx="911">
                  <c:v>6.6126118764204463E-6</c:v>
                </c:pt>
                <c:pt idx="912">
                  <c:v>6.1725352930417738E-6</c:v>
                </c:pt>
                <c:pt idx="913">
                  <c:v>5.7541778006610862E-6</c:v>
                </c:pt>
                <c:pt idx="914">
                  <c:v>5.3571116780588732E-6</c:v>
                </c:pt>
                <c:pt idx="915">
                  <c:v>4.9799268556799456E-6</c:v>
                </c:pt>
                <c:pt idx="916">
                  <c:v>4.623981166509009E-6</c:v>
                </c:pt>
                <c:pt idx="917">
                  <c:v>4.2877408816375134E-6</c:v>
                </c:pt>
                <c:pt idx="918">
                  <c:v>3.970620769814329E-6</c:v>
                </c:pt>
                <c:pt idx="919">
                  <c:v>3.6720096125139608E-6</c:v>
                </c:pt>
                <c:pt idx="920">
                  <c:v>3.3912744498019962E-6</c:v>
                </c:pt>
                <c:pt idx="921">
                  <c:v>3.1277647605842609E-6</c:v>
                </c:pt>
                <c:pt idx="922">
                  <c:v>2.8808165350838202E-6</c:v>
                </c:pt>
                <c:pt idx="923">
                  <c:v>2.6497562037973783E-6</c:v>
                </c:pt>
                <c:pt idx="924">
                  <c:v>2.4339043931131567E-6</c:v>
                </c:pt>
                <c:pt idx="925">
                  <c:v>2.2325794832425812E-6</c:v>
                </c:pt>
                <c:pt idx="926">
                  <c:v>2.0451009491427268E-6</c:v>
                </c:pt>
                <c:pt idx="927">
                  <c:v>1.8707924697047694E-6</c:v>
                </c:pt>
                <c:pt idx="928">
                  <c:v>1.7089847946693318E-6</c:v>
                </c:pt>
                <c:pt idx="929">
                  <c:v>1.5590183625211738E-6</c:v>
                </c:pt>
                <c:pt idx="930">
                  <c:v>1.4202456660277185E-6</c:v>
                </c:pt>
                <c:pt idx="931">
                  <c:v>1.2920333651370769E-6</c:v>
                </c:pt>
                <c:pt idx="932">
                  <c:v>1.1737641496554859E-6</c:v>
                </c:pt>
                <c:pt idx="933">
                  <c:v>1.0648383565001181E-6</c:v>
                </c:pt>
                <c:pt idx="934">
                  <c:v>9.6467534838582244E-7</c:v>
                </c:pt>
                <c:pt idx="935">
                  <c:v>8.7271466257104246E-7</c:v>
                </c:pt>
                <c:pt idx="936">
                  <c:v>7.8841693977474872E-7</c:v>
                </c:pt>
                <c:pt idx="937">
                  <c:v>7.1126464459944049E-7</c:v>
                </c:pt>
                <c:pt idx="938">
                  <c:v>6.4076258977149539E-7</c:v>
                </c:pt>
                <c:pt idx="939">
                  <c:v>5.764382772558491E-7</c:v>
                </c:pt>
                <c:pt idx="940">
                  <c:v>5.1784206983341898E-7</c:v>
                </c:pt>
                <c:pt idx="941">
                  <c:v>4.6454720706372032E-7</c:v>
                </c:pt>
                <c:pt idx="942">
                  <c:v>4.1614967970774339E-7</c:v>
                </c:pt>
                <c:pt idx="943">
                  <c:v>3.7226797667396374E-7</c:v>
                </c:pt>
                <c:pt idx="944">
                  <c:v>3.3254271839003569E-7</c:v>
                </c:pt>
                <c:pt idx="945">
                  <c:v>2.9663619021030773E-7</c:v>
                </c:pt>
                <c:pt idx="946">
                  <c:v>2.6423178906149704E-7</c:v>
                </c:pt>
                <c:pt idx="947">
                  <c:v>2.3503339602212515E-7</c:v>
                </c:pt>
                <c:pt idx="948">
                  <c:v>2.0876468694189601E-7</c:v>
                </c:pt>
                <c:pt idx="949">
                  <c:v>1.8516839255176782E-7</c:v>
                </c:pt>
                <c:pt idx="950">
                  <c:v>1.6400551881029389E-7</c:v>
                </c:pt>
                <c:pt idx="951">
                  <c:v>1.4505453749342532E-7</c:v>
                </c:pt>
                <c:pt idx="952">
                  <c:v>1.2811055627981623E-7</c:v>
                </c:pt>
                <c:pt idx="953">
                  <c:v>1.1298447682812734E-7</c:v>
                </c:pt>
                <c:pt idx="954">
                  <c:v>9.9502148603431441E-8</c:v>
                </c:pt>
                <c:pt idx="955">
                  <c:v>8.7503525502918717E-8</c:v>
                </c:pt>
                <c:pt idx="956">
                  <c:v>7.684183167324147E-8</c:v>
                </c:pt>
                <c:pt idx="957">
                  <c:v>6.7382742319341499E-8</c:v>
                </c:pt>
                <c:pt idx="958">
                  <c:v>5.9003584794029506E-8</c:v>
                </c:pt>
                <c:pt idx="959">
                  <c:v>5.1592564845309722E-8</c:v>
                </c:pt>
                <c:pt idx="960">
                  <c:v>4.5048022600915197E-8</c:v>
                </c:pt>
                <c:pt idx="961">
                  <c:v>3.927772270321028E-8</c:v>
                </c:pt>
                <c:pt idx="962">
                  <c:v>3.4198182988938221E-8</c:v>
                </c:pt>
                <c:pt idx="963">
                  <c:v>2.9734046253725621E-8</c:v>
                </c:pt>
                <c:pt idx="964">
                  <c:v>2.5817499967182691E-8</c:v>
                </c:pt>
                <c:pt idx="965">
                  <c:v>2.2387749327387258E-8</c:v>
                </c:pt>
                <c:pt idx="966">
                  <c:v>1.9390549779861663E-8</c:v>
                </c:pt>
                <c:pt idx="967">
                  <c:v>1.5907922532935989E-8</c:v>
                </c:pt>
                <c:pt idx="968">
                  <c:v>1.3748508165505255E-8</c:v>
                </c:pt>
                <c:pt idx="969">
                  <c:v>1.1864954811999652E-8</c:v>
                </c:pt>
                <c:pt idx="970">
                  <c:v>1.022452102210079E-8</c:v>
                </c:pt>
                <c:pt idx="971">
                  <c:v>8.7980079110398714E-9</c:v>
                </c:pt>
                <c:pt idx="972">
                  <c:v>7.5594198651798204E-9</c:v>
                </c:pt>
                <c:pt idx="973">
                  <c:v>6.4856526336348713E-9</c:v>
                </c:pt>
                <c:pt idx="974">
                  <c:v>5.5562071109814961E-9</c:v>
                </c:pt>
                <c:pt idx="975">
                  <c:v>4.7529271786905341E-9</c:v>
                </c:pt>
                <c:pt idx="976">
                  <c:v>4.0597600357524906E-9</c:v>
                </c:pt>
                <c:pt idx="977">
                  <c:v>3.4625375119566314E-9</c:v>
                </c:pt>
                <c:pt idx="978">
                  <c:v>2.9487769202960187E-9</c:v>
                </c:pt>
                <c:pt idx="979">
                  <c:v>2.5075000678828275E-9</c:v>
                </c:pt>
                <c:pt idx="980">
                  <c:v>2.1290691074504659E-9</c:v>
                </c:pt>
                <c:pt idx="981">
                  <c:v>1.8050379738678321E-9</c:v>
                </c:pt>
                <c:pt idx="982">
                  <c:v>1.5280182119742849E-9</c:v>
                </c:pt>
                <c:pt idx="983">
                  <c:v>1.2915580633410562E-9</c:v>
                </c:pt>
                <c:pt idx="984">
                  <c:v>1.0900337401514062E-9</c:v>
                </c:pt>
                <c:pt idx="985">
                  <c:v>9.1855187414830328E-10</c:v>
                </c:pt>
                <c:pt idx="986">
                  <c:v>7.7286218740037161E-10</c:v>
                </c:pt>
                <c:pt idx="987">
                  <c:v>6.4927948936401522E-10</c:v>
                </c:pt>
                <c:pt idx="988">
                  <c:v>5.4461416124864657E-10</c:v>
                </c:pt>
                <c:pt idx="989">
                  <c:v>4.5611034390168755E-10</c:v>
                </c:pt>
                <c:pt idx="990">
                  <c:v>3.8139109919737332E-10</c:v>
                </c:pt>
                <c:pt idx="991">
                  <c:v>3.1840986711741477E-10</c:v>
                </c:pt>
                <c:pt idx="992">
                  <c:v>2.6540759122913924E-10</c:v>
                </c:pt>
                <c:pt idx="993">
                  <c:v>2.208749339764321E-10</c:v>
                </c:pt>
                <c:pt idx="994">
                  <c:v>1.835190499781932E-10</c:v>
                </c:pt>
                <c:pt idx="995">
                  <c:v>1.5223443025620747E-10</c:v>
                </c:pt>
                <c:pt idx="996">
                  <c:v>1.2607737286702712E-10</c:v>
                </c:pt>
                <c:pt idx="997">
                  <c:v>1.0424367566879295E-10</c:v>
                </c:pt>
                <c:pt idx="998">
                  <c:v>8.6049184791607759E-11</c:v>
                </c:pt>
                <c:pt idx="999">
                  <c:v>7.091286767711857E-11</c:v>
                </c:pt>
              </c:numCache>
            </c:numRef>
          </c:yVal>
          <c:smooth val="1"/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Scenario 4D - Slower Max. EE Ramp</c:v>
                </c:pt>
              </c:strCache>
            </c:strRef>
          </c:tx>
          <c:marker>
            <c:symbol val="none"/>
          </c:marker>
          <c:xVal>
            <c:numRef>
              <c:f>Sheet1!$G$2:$G$1001</c:f>
              <c:numCache>
                <c:formatCode>_(* #,##0.00_);_(* \(#,##0.00\);_(* "-"??_);_(@_)</c:formatCode>
                <c:ptCount val="1000"/>
                <c:pt idx="0">
                  <c:v>-9.8677489508707001</c:v>
                </c:pt>
                <c:pt idx="1">
                  <c:v>-9.7906458785031205</c:v>
                </c:pt>
                <c:pt idx="2">
                  <c:v>-9.7135428061355498</c:v>
                </c:pt>
                <c:pt idx="3">
                  <c:v>-9.6364397337679861</c:v>
                </c:pt>
                <c:pt idx="4">
                  <c:v>-9.5593366614004047</c:v>
                </c:pt>
                <c:pt idx="5">
                  <c:v>-9.4822335890328304</c:v>
                </c:pt>
                <c:pt idx="6">
                  <c:v>-9.4051305166652863</c:v>
                </c:pt>
                <c:pt idx="7">
                  <c:v>-9.3280274442976641</c:v>
                </c:pt>
                <c:pt idx="8">
                  <c:v>-9.2509243719300986</c:v>
                </c:pt>
                <c:pt idx="9">
                  <c:v>-9.1738212995625279</c:v>
                </c:pt>
                <c:pt idx="10">
                  <c:v>-9.09671822719495</c:v>
                </c:pt>
                <c:pt idx="11">
                  <c:v>-9.0196151548273793</c:v>
                </c:pt>
                <c:pt idx="12">
                  <c:v>-8.9425120824598103</c:v>
                </c:pt>
                <c:pt idx="13">
                  <c:v>-8.8654090100922609</c:v>
                </c:pt>
                <c:pt idx="14">
                  <c:v>-8.78830593772466</c:v>
                </c:pt>
                <c:pt idx="15">
                  <c:v>-8.7112028653570679</c:v>
                </c:pt>
                <c:pt idx="16">
                  <c:v>-8.6340997929894989</c:v>
                </c:pt>
                <c:pt idx="17">
                  <c:v>-8.5569967206219442</c:v>
                </c:pt>
                <c:pt idx="18">
                  <c:v>-8.4798936482543592</c:v>
                </c:pt>
                <c:pt idx="19">
                  <c:v>-8.4027905758868151</c:v>
                </c:pt>
                <c:pt idx="20">
                  <c:v>-8.3256875035192373</c:v>
                </c:pt>
                <c:pt idx="21">
                  <c:v>-8.2485844311516399</c:v>
                </c:pt>
                <c:pt idx="22">
                  <c:v>-8.1714813587840727</c:v>
                </c:pt>
                <c:pt idx="23">
                  <c:v>-8.0943782864164664</c:v>
                </c:pt>
                <c:pt idx="24">
                  <c:v>-8.0172752140489205</c:v>
                </c:pt>
                <c:pt idx="25">
                  <c:v>-7.9401721416813471</c:v>
                </c:pt>
                <c:pt idx="26">
                  <c:v>-7.8630690693137604</c:v>
                </c:pt>
                <c:pt idx="27">
                  <c:v>-7.7859659969461896</c:v>
                </c:pt>
                <c:pt idx="28">
                  <c:v>-7.7088629245786171</c:v>
                </c:pt>
                <c:pt idx="29">
                  <c:v>-7.6317598522110401</c:v>
                </c:pt>
                <c:pt idx="30">
                  <c:v>-7.5546567798434516</c:v>
                </c:pt>
                <c:pt idx="31">
                  <c:v>-7.4775537074758898</c:v>
                </c:pt>
                <c:pt idx="32">
                  <c:v>-7.4004506351083101</c:v>
                </c:pt>
                <c:pt idx="33">
                  <c:v>-7.3233475627407385</c:v>
                </c:pt>
                <c:pt idx="34">
                  <c:v>-7.2462444903731793</c:v>
                </c:pt>
                <c:pt idx="35">
                  <c:v>-7.1691414180055855</c:v>
                </c:pt>
                <c:pt idx="36">
                  <c:v>-7.0920383456380085</c:v>
                </c:pt>
                <c:pt idx="37">
                  <c:v>-7.0149352732704244</c:v>
                </c:pt>
                <c:pt idx="38">
                  <c:v>-6.9378322009028599</c:v>
                </c:pt>
                <c:pt idx="39">
                  <c:v>-6.8607291285352865</c:v>
                </c:pt>
                <c:pt idx="40">
                  <c:v>-6.7836260561677095</c:v>
                </c:pt>
                <c:pt idx="41">
                  <c:v>-6.7065229838001503</c:v>
                </c:pt>
                <c:pt idx="42">
                  <c:v>-6.62941991143256</c:v>
                </c:pt>
                <c:pt idx="43">
                  <c:v>-6.5523168390649795</c:v>
                </c:pt>
                <c:pt idx="44">
                  <c:v>-6.4752137666974097</c:v>
                </c:pt>
                <c:pt idx="45">
                  <c:v>-6.3981106943298398</c:v>
                </c:pt>
                <c:pt idx="46">
                  <c:v>-6.3210076219622602</c:v>
                </c:pt>
                <c:pt idx="47">
                  <c:v>-6.2439045495946797</c:v>
                </c:pt>
                <c:pt idx="48">
                  <c:v>-6.1668014772271045</c:v>
                </c:pt>
                <c:pt idx="49">
                  <c:v>-6.0896984048595453</c:v>
                </c:pt>
                <c:pt idx="50">
                  <c:v>-6.0125953324919514</c:v>
                </c:pt>
                <c:pt idx="51">
                  <c:v>-5.9354922601243834</c:v>
                </c:pt>
                <c:pt idx="52">
                  <c:v>-5.8583891877568099</c:v>
                </c:pt>
                <c:pt idx="53">
                  <c:v>-5.7812861153892392</c:v>
                </c:pt>
                <c:pt idx="54">
                  <c:v>-5.7041830430216596</c:v>
                </c:pt>
                <c:pt idx="55">
                  <c:v>-5.6270799706540755</c:v>
                </c:pt>
                <c:pt idx="56">
                  <c:v>-5.5499768982865065</c:v>
                </c:pt>
                <c:pt idx="57">
                  <c:v>-5.4728738259189313</c:v>
                </c:pt>
                <c:pt idx="58">
                  <c:v>-5.3957707535513597</c:v>
                </c:pt>
                <c:pt idx="59">
                  <c:v>-5.3186676811837881</c:v>
                </c:pt>
                <c:pt idx="60">
                  <c:v>-5.2415646088162076</c:v>
                </c:pt>
                <c:pt idx="61">
                  <c:v>-5.1644615364486226</c:v>
                </c:pt>
                <c:pt idx="62">
                  <c:v>-5.0873584640810599</c:v>
                </c:pt>
                <c:pt idx="63">
                  <c:v>-5.0102553917134802</c:v>
                </c:pt>
                <c:pt idx="64">
                  <c:v>-4.9331523193459095</c:v>
                </c:pt>
                <c:pt idx="65">
                  <c:v>-4.8560492469783298</c:v>
                </c:pt>
                <c:pt idx="66">
                  <c:v>-4.7789461746107671</c:v>
                </c:pt>
                <c:pt idx="67">
                  <c:v>-4.7018431022431955</c:v>
                </c:pt>
                <c:pt idx="68">
                  <c:v>-4.6247400298756016</c:v>
                </c:pt>
                <c:pt idx="69">
                  <c:v>-4.5476369575080255</c:v>
                </c:pt>
                <c:pt idx="70">
                  <c:v>-4.4705338851404681</c:v>
                </c:pt>
                <c:pt idx="71">
                  <c:v>-4.3934308127728796</c:v>
                </c:pt>
                <c:pt idx="72">
                  <c:v>-4.3163277404053098</c:v>
                </c:pt>
                <c:pt idx="73">
                  <c:v>-4.2392246680377301</c:v>
                </c:pt>
                <c:pt idx="74">
                  <c:v>-4.1621215956701496</c:v>
                </c:pt>
                <c:pt idx="75">
                  <c:v>-4.0850185233025798</c:v>
                </c:pt>
                <c:pt idx="76">
                  <c:v>-4.0079154509349886</c:v>
                </c:pt>
                <c:pt idx="77">
                  <c:v>-3.9308123785674298</c:v>
                </c:pt>
                <c:pt idx="78">
                  <c:v>-3.8537093061998577</c:v>
                </c:pt>
                <c:pt idx="79">
                  <c:v>-3.7766062338322777</c:v>
                </c:pt>
                <c:pt idx="80">
                  <c:v>-3.69950316146471</c:v>
                </c:pt>
                <c:pt idx="81">
                  <c:v>-3.62240008909713</c:v>
                </c:pt>
                <c:pt idx="82">
                  <c:v>-3.5452970167295601</c:v>
                </c:pt>
                <c:pt idx="83">
                  <c:v>-3.468193944361984</c:v>
                </c:pt>
                <c:pt idx="84">
                  <c:v>-3.3910908719944102</c:v>
                </c:pt>
                <c:pt idx="85">
                  <c:v>-3.3139877996268301</c:v>
                </c:pt>
                <c:pt idx="86">
                  <c:v>-3.2368847272592598</c:v>
                </c:pt>
                <c:pt idx="87">
                  <c:v>-3.1597816548916802</c:v>
                </c:pt>
                <c:pt idx="88">
                  <c:v>-3.0826785825241068</c:v>
                </c:pt>
                <c:pt idx="89">
                  <c:v>-3.0055755101565298</c:v>
                </c:pt>
                <c:pt idx="90">
                  <c:v>-2.9284724377889577</c:v>
                </c:pt>
                <c:pt idx="91">
                  <c:v>-2.8513693654213799</c:v>
                </c:pt>
                <c:pt idx="92">
                  <c:v>-2.7742662930538056</c:v>
                </c:pt>
                <c:pt idx="93">
                  <c:v>-2.6971632206862299</c:v>
                </c:pt>
                <c:pt idx="94">
                  <c:v>-2.6200601483186601</c:v>
                </c:pt>
                <c:pt idx="95">
                  <c:v>-2.54295707595108</c:v>
                </c:pt>
                <c:pt idx="96">
                  <c:v>-2.4658540035835066</c:v>
                </c:pt>
                <c:pt idx="97">
                  <c:v>-2.3887509312159301</c:v>
                </c:pt>
                <c:pt idx="98">
                  <c:v>-2.3116478588483598</c:v>
                </c:pt>
                <c:pt idx="99">
                  <c:v>-2.2345447864807899</c:v>
                </c:pt>
                <c:pt idx="100">
                  <c:v>-2.1574417141132067</c:v>
                </c:pt>
                <c:pt idx="101">
                  <c:v>-2.0803386417456435</c:v>
                </c:pt>
                <c:pt idx="102">
                  <c:v>-2.0032355693780599</c:v>
                </c:pt>
                <c:pt idx="103">
                  <c:v>-1.9261324970104898</c:v>
                </c:pt>
                <c:pt idx="104">
                  <c:v>-1.84902942464291</c:v>
                </c:pt>
                <c:pt idx="105">
                  <c:v>-1.7719263522753361</c:v>
                </c:pt>
                <c:pt idx="106">
                  <c:v>-1.69482327990776</c:v>
                </c:pt>
                <c:pt idx="107">
                  <c:v>-1.6177202075401864</c:v>
                </c:pt>
                <c:pt idx="108">
                  <c:v>-1.5406171351726101</c:v>
                </c:pt>
                <c:pt idx="109">
                  <c:v>-1.4635140628050398</c:v>
                </c:pt>
                <c:pt idx="110">
                  <c:v>-1.38641099043746</c:v>
                </c:pt>
                <c:pt idx="111">
                  <c:v>-1.3093079180698899</c:v>
                </c:pt>
                <c:pt idx="112">
                  <c:v>-1.2322048457023098</c:v>
                </c:pt>
                <c:pt idx="113">
                  <c:v>-1.15510177333474</c:v>
                </c:pt>
                <c:pt idx="114">
                  <c:v>-1.0779987009671579</c:v>
                </c:pt>
                <c:pt idx="115">
                  <c:v>-1.0008956285995898</c:v>
                </c:pt>
                <c:pt idx="116">
                  <c:v>-0.92379255623201895</c:v>
                </c:pt>
                <c:pt idx="117">
                  <c:v>-0.84668948386444465</c:v>
                </c:pt>
                <c:pt idx="118">
                  <c:v>-0.76958641149686902</c:v>
                </c:pt>
                <c:pt idx="119">
                  <c:v>-0.6924833391292935</c:v>
                </c:pt>
                <c:pt idx="120">
                  <c:v>-0.61538026676171897</c:v>
                </c:pt>
                <c:pt idx="121">
                  <c:v>-0.53827719439414401</c:v>
                </c:pt>
                <c:pt idx="122">
                  <c:v>-0.46117412202656999</c:v>
                </c:pt>
                <c:pt idx="123">
                  <c:v>-0.38407104965899502</c:v>
                </c:pt>
                <c:pt idx="124">
                  <c:v>-0.30696797729142089</c:v>
                </c:pt>
                <c:pt idx="125">
                  <c:v>-0.22986490492384487</c:v>
                </c:pt>
                <c:pt idx="126">
                  <c:v>-0.15276183255627054</c:v>
                </c:pt>
                <c:pt idx="127">
                  <c:v>-7.5658760188695703E-2</c:v>
                </c:pt>
                <c:pt idx="128">
                  <c:v>1.4443121788790527E-3</c:v>
                </c:pt>
                <c:pt idx="129">
                  <c:v>7.8547384546453797E-2</c:v>
                </c:pt>
                <c:pt idx="130">
                  <c:v>0.15565045691402801</c:v>
                </c:pt>
                <c:pt idx="131">
                  <c:v>0.23275352928160287</c:v>
                </c:pt>
                <c:pt idx="132">
                  <c:v>0.30985660164917889</c:v>
                </c:pt>
                <c:pt idx="133">
                  <c:v>0.38695967401675357</c:v>
                </c:pt>
                <c:pt idx="134">
                  <c:v>0.46406274638432798</c:v>
                </c:pt>
                <c:pt idx="135">
                  <c:v>0.54116581875190251</c:v>
                </c:pt>
                <c:pt idx="136">
                  <c:v>0.61826889111947814</c:v>
                </c:pt>
                <c:pt idx="137">
                  <c:v>0.69537196348705199</c:v>
                </c:pt>
                <c:pt idx="138">
                  <c:v>0.77247503585462762</c:v>
                </c:pt>
                <c:pt idx="139">
                  <c:v>0.84957810822220159</c:v>
                </c:pt>
                <c:pt idx="140">
                  <c:v>0.92668118058977789</c:v>
                </c:pt>
                <c:pt idx="141">
                  <c:v>1.0037842529573464</c:v>
                </c:pt>
                <c:pt idx="142">
                  <c:v>1.08088732532492</c:v>
                </c:pt>
                <c:pt idx="143">
                  <c:v>1.1579903976924961</c:v>
                </c:pt>
                <c:pt idx="144">
                  <c:v>1.2350934700600698</c:v>
                </c:pt>
                <c:pt idx="145">
                  <c:v>1.3121965424276498</c:v>
                </c:pt>
                <c:pt idx="146">
                  <c:v>1.3892996147952199</c:v>
                </c:pt>
                <c:pt idx="147">
                  <c:v>1.4664026871627998</c:v>
                </c:pt>
                <c:pt idx="148">
                  <c:v>1.5435057595303698</c:v>
                </c:pt>
                <c:pt idx="149">
                  <c:v>1.6206088318979501</c:v>
                </c:pt>
                <c:pt idx="150">
                  <c:v>1.6977119042655218</c:v>
                </c:pt>
                <c:pt idx="151">
                  <c:v>1.7748149766330901</c:v>
                </c:pt>
                <c:pt idx="152">
                  <c:v>1.8519180490006699</c:v>
                </c:pt>
                <c:pt idx="153">
                  <c:v>1.929021121368242</c:v>
                </c:pt>
                <c:pt idx="154">
                  <c:v>2.0061241937358187</c:v>
                </c:pt>
                <c:pt idx="155">
                  <c:v>2.0832272661033966</c:v>
                </c:pt>
                <c:pt idx="156">
                  <c:v>2.160330338470978</c:v>
                </c:pt>
                <c:pt idx="157">
                  <c:v>2.2374334108385399</c:v>
                </c:pt>
                <c:pt idx="158">
                  <c:v>2.3145364832061177</c:v>
                </c:pt>
                <c:pt idx="159">
                  <c:v>2.3916395555736867</c:v>
                </c:pt>
                <c:pt idx="160">
                  <c:v>2.4687426279412668</c:v>
                </c:pt>
                <c:pt idx="161">
                  <c:v>2.5458457003088362</c:v>
                </c:pt>
                <c:pt idx="162">
                  <c:v>2.6229487726764202</c:v>
                </c:pt>
                <c:pt idx="163">
                  <c:v>2.7000518450439941</c:v>
                </c:pt>
                <c:pt idx="164">
                  <c:v>2.7771549174115746</c:v>
                </c:pt>
                <c:pt idx="165">
                  <c:v>2.8542579897791347</c:v>
                </c:pt>
                <c:pt idx="166">
                  <c:v>2.9313610621467201</c:v>
                </c:pt>
                <c:pt idx="167">
                  <c:v>3.0084641345142855</c:v>
                </c:pt>
                <c:pt idx="168">
                  <c:v>3.085567206881874</c:v>
                </c:pt>
                <c:pt idx="169">
                  <c:v>3.1626702792494399</c:v>
                </c:pt>
                <c:pt idx="170">
                  <c:v>3.2397733516170235</c:v>
                </c:pt>
                <c:pt idx="171">
                  <c:v>3.3168764239845792</c:v>
                </c:pt>
                <c:pt idx="172">
                  <c:v>3.3939794963521597</c:v>
                </c:pt>
                <c:pt idx="173">
                  <c:v>3.4710825687197397</c:v>
                </c:pt>
                <c:pt idx="174">
                  <c:v>3.548185641087318</c:v>
                </c:pt>
                <c:pt idx="175">
                  <c:v>3.6252887134548861</c:v>
                </c:pt>
                <c:pt idx="176">
                  <c:v>3.7023917858224671</c:v>
                </c:pt>
                <c:pt idx="177">
                  <c:v>3.779494858190044</c:v>
                </c:pt>
                <c:pt idx="178">
                  <c:v>3.8565979305576077</c:v>
                </c:pt>
                <c:pt idx="179">
                  <c:v>3.9337010029251935</c:v>
                </c:pt>
                <c:pt idx="180">
                  <c:v>4.0108040752927545</c:v>
                </c:pt>
                <c:pt idx="181">
                  <c:v>4.0879071476603395</c:v>
                </c:pt>
                <c:pt idx="182">
                  <c:v>4.1650102200278942</c:v>
                </c:pt>
                <c:pt idx="183">
                  <c:v>4.2421132923954845</c:v>
                </c:pt>
                <c:pt idx="184">
                  <c:v>4.3192163647630597</c:v>
                </c:pt>
                <c:pt idx="185">
                  <c:v>4.3963194371306402</c:v>
                </c:pt>
                <c:pt idx="186">
                  <c:v>4.4734225094982101</c:v>
                </c:pt>
                <c:pt idx="187">
                  <c:v>4.5505255818657826</c:v>
                </c:pt>
                <c:pt idx="188">
                  <c:v>4.6276286542333596</c:v>
                </c:pt>
                <c:pt idx="189">
                  <c:v>4.7047317266009365</c:v>
                </c:pt>
                <c:pt idx="190">
                  <c:v>4.7818347989685099</c:v>
                </c:pt>
                <c:pt idx="191">
                  <c:v>4.8589378713360754</c:v>
                </c:pt>
                <c:pt idx="192">
                  <c:v>4.9360409437036754</c:v>
                </c:pt>
                <c:pt idx="193">
                  <c:v>5.0131440160712355</c:v>
                </c:pt>
                <c:pt idx="194">
                  <c:v>5.0902470884388302</c:v>
                </c:pt>
                <c:pt idx="195">
                  <c:v>5.1673501608063814</c:v>
                </c:pt>
                <c:pt idx="196">
                  <c:v>5.2444532331739699</c:v>
                </c:pt>
                <c:pt idx="197">
                  <c:v>5.3215563055415398</c:v>
                </c:pt>
                <c:pt idx="198">
                  <c:v>5.3986593779091203</c:v>
                </c:pt>
                <c:pt idx="199">
                  <c:v>5.4757624502766982</c:v>
                </c:pt>
                <c:pt idx="200">
                  <c:v>5.5528655226442698</c:v>
                </c:pt>
                <c:pt idx="201">
                  <c:v>5.6299685950118414</c:v>
                </c:pt>
                <c:pt idx="202">
                  <c:v>5.7070716673794113</c:v>
                </c:pt>
                <c:pt idx="203">
                  <c:v>5.7841747397469785</c:v>
                </c:pt>
                <c:pt idx="204">
                  <c:v>5.8612778121145714</c:v>
                </c:pt>
                <c:pt idx="205">
                  <c:v>5.9383808844821502</c:v>
                </c:pt>
                <c:pt idx="206">
                  <c:v>6.0154839568497085</c:v>
                </c:pt>
                <c:pt idx="207">
                  <c:v>6.0925870292172766</c:v>
                </c:pt>
                <c:pt idx="208">
                  <c:v>6.1696901015848802</c:v>
                </c:pt>
                <c:pt idx="209">
                  <c:v>6.2467931739524492</c:v>
                </c:pt>
                <c:pt idx="210">
                  <c:v>6.3238962463200066</c:v>
                </c:pt>
                <c:pt idx="211">
                  <c:v>6.4009993186875898</c:v>
                </c:pt>
                <c:pt idx="212">
                  <c:v>6.4781023910551792</c:v>
                </c:pt>
                <c:pt idx="213">
                  <c:v>6.5552054634227401</c:v>
                </c:pt>
                <c:pt idx="214">
                  <c:v>6.6323085357903198</c:v>
                </c:pt>
                <c:pt idx="215">
                  <c:v>6.7094116081578896</c:v>
                </c:pt>
                <c:pt idx="216">
                  <c:v>6.7865146805254675</c:v>
                </c:pt>
                <c:pt idx="217">
                  <c:v>6.86361775289304</c:v>
                </c:pt>
                <c:pt idx="218">
                  <c:v>6.9407208252606303</c:v>
                </c:pt>
                <c:pt idx="219">
                  <c:v>7.0178238976281895</c:v>
                </c:pt>
                <c:pt idx="220">
                  <c:v>7.0949269699957558</c:v>
                </c:pt>
                <c:pt idx="221">
                  <c:v>7.1720300423633496</c:v>
                </c:pt>
                <c:pt idx="222">
                  <c:v>7.2491331147309293</c:v>
                </c:pt>
                <c:pt idx="223">
                  <c:v>7.3262361870985</c:v>
                </c:pt>
                <c:pt idx="224">
                  <c:v>7.4033392594660699</c:v>
                </c:pt>
                <c:pt idx="225">
                  <c:v>7.4804423318336593</c:v>
                </c:pt>
                <c:pt idx="226">
                  <c:v>7.5575454042012202</c:v>
                </c:pt>
                <c:pt idx="227">
                  <c:v>7.6346484765687945</c:v>
                </c:pt>
                <c:pt idx="228">
                  <c:v>7.7117515489363697</c:v>
                </c:pt>
                <c:pt idx="229">
                  <c:v>7.7888546213039485</c:v>
                </c:pt>
                <c:pt idx="230">
                  <c:v>7.8659576936715201</c:v>
                </c:pt>
                <c:pt idx="231">
                  <c:v>7.9430607660390997</c:v>
                </c:pt>
                <c:pt idx="232">
                  <c:v>8.0201638384066705</c:v>
                </c:pt>
                <c:pt idx="233">
                  <c:v>8.0972669107742501</c:v>
                </c:pt>
                <c:pt idx="234">
                  <c:v>8.1743699831418031</c:v>
                </c:pt>
                <c:pt idx="235">
                  <c:v>8.2514730555093898</c:v>
                </c:pt>
                <c:pt idx="236">
                  <c:v>8.3285761278769694</c:v>
                </c:pt>
                <c:pt idx="237">
                  <c:v>8.4056792002445508</c:v>
                </c:pt>
                <c:pt idx="238">
                  <c:v>8.482782272612134</c:v>
                </c:pt>
                <c:pt idx="239">
                  <c:v>8.5598853449797048</c:v>
                </c:pt>
                <c:pt idx="240">
                  <c:v>8.6369884173472702</c:v>
                </c:pt>
                <c:pt idx="241">
                  <c:v>8.7140914897148107</c:v>
                </c:pt>
                <c:pt idx="242">
                  <c:v>8.7911945620824099</c:v>
                </c:pt>
                <c:pt idx="243">
                  <c:v>8.868297634450002</c:v>
                </c:pt>
                <c:pt idx="244">
                  <c:v>8.9454007068175603</c:v>
                </c:pt>
                <c:pt idx="245">
                  <c:v>9.0225037791851506</c:v>
                </c:pt>
                <c:pt idx="246">
                  <c:v>9.0996068515527249</c:v>
                </c:pt>
                <c:pt idx="247">
                  <c:v>9.1767099239203027</c:v>
                </c:pt>
                <c:pt idx="248">
                  <c:v>9.2538129962878592</c:v>
                </c:pt>
                <c:pt idx="249">
                  <c:v>9.33091606865543</c:v>
                </c:pt>
                <c:pt idx="250">
                  <c:v>9.408019141022999</c:v>
                </c:pt>
                <c:pt idx="251">
                  <c:v>9.4851222133905804</c:v>
                </c:pt>
                <c:pt idx="252">
                  <c:v>9.56222528575816</c:v>
                </c:pt>
                <c:pt idx="253">
                  <c:v>9.6393283581257219</c:v>
                </c:pt>
                <c:pt idx="254">
                  <c:v>9.7164314304933104</c:v>
                </c:pt>
                <c:pt idx="255">
                  <c:v>9.7935345028608793</c:v>
                </c:pt>
                <c:pt idx="256">
                  <c:v>9.8706375752284785</c:v>
                </c:pt>
                <c:pt idx="257">
                  <c:v>9.9477406475960279</c:v>
                </c:pt>
                <c:pt idx="258">
                  <c:v>10.0248437199636</c:v>
                </c:pt>
                <c:pt idx="259">
                  <c:v>10.101946792331098</c:v>
                </c:pt>
                <c:pt idx="260">
                  <c:v>10.179049864698706</c:v>
                </c:pt>
                <c:pt idx="261">
                  <c:v>10.256152937066316</c:v>
                </c:pt>
                <c:pt idx="262">
                  <c:v>10.333256009433899</c:v>
                </c:pt>
                <c:pt idx="263">
                  <c:v>10.410359081801399</c:v>
                </c:pt>
                <c:pt idx="264">
                  <c:v>10.487462154169016</c:v>
                </c:pt>
                <c:pt idx="265">
                  <c:v>10.564565226536599</c:v>
                </c:pt>
                <c:pt idx="266">
                  <c:v>10.6416682989042</c:v>
                </c:pt>
                <c:pt idx="267">
                  <c:v>10.718771371271675</c:v>
                </c:pt>
                <c:pt idx="268">
                  <c:v>10.795874443639301</c:v>
                </c:pt>
                <c:pt idx="269">
                  <c:v>10.87297751600693</c:v>
                </c:pt>
                <c:pt idx="270">
                  <c:v>10.950080588374504</c:v>
                </c:pt>
                <c:pt idx="271">
                  <c:v>11.027183660742001</c:v>
                </c:pt>
                <c:pt idx="272">
                  <c:v>11.104286733109614</c:v>
                </c:pt>
                <c:pt idx="273">
                  <c:v>11.181389805477204</c:v>
                </c:pt>
                <c:pt idx="274">
                  <c:v>11.258492877844816</c:v>
                </c:pt>
                <c:pt idx="275">
                  <c:v>11.335595950212314</c:v>
                </c:pt>
                <c:pt idx="276">
                  <c:v>11.412699022579924</c:v>
                </c:pt>
                <c:pt idx="277">
                  <c:v>11.489802094947514</c:v>
                </c:pt>
                <c:pt idx="278">
                  <c:v>11.566905167314999</c:v>
                </c:pt>
                <c:pt idx="279">
                  <c:v>11.6440082396826</c:v>
                </c:pt>
                <c:pt idx="280">
                  <c:v>11.721111312050175</c:v>
                </c:pt>
                <c:pt idx="281">
                  <c:v>11.798214384417783</c:v>
                </c:pt>
                <c:pt idx="282">
                  <c:v>11.875317456785316</c:v>
                </c:pt>
                <c:pt idx="283">
                  <c:v>11.952420529152924</c:v>
                </c:pt>
                <c:pt idx="284">
                  <c:v>12.029523601520498</c:v>
                </c:pt>
                <c:pt idx="285">
                  <c:v>12.106626673888114</c:v>
                </c:pt>
                <c:pt idx="286">
                  <c:v>12.183729746255585</c:v>
                </c:pt>
                <c:pt idx="287">
                  <c:v>12.26083281862323</c:v>
                </c:pt>
                <c:pt idx="288">
                  <c:v>12.337935890990799</c:v>
                </c:pt>
                <c:pt idx="289">
                  <c:v>12.4150389633584</c:v>
                </c:pt>
                <c:pt idx="290">
                  <c:v>12.49214203572593</c:v>
                </c:pt>
                <c:pt idx="291">
                  <c:v>12.569245108093501</c:v>
                </c:pt>
                <c:pt idx="292">
                  <c:v>12.646348180461075</c:v>
                </c:pt>
                <c:pt idx="293">
                  <c:v>12.723451252828704</c:v>
                </c:pt>
                <c:pt idx="294">
                  <c:v>12.800554325196224</c:v>
                </c:pt>
                <c:pt idx="295">
                  <c:v>12.877657397563814</c:v>
                </c:pt>
                <c:pt idx="296">
                  <c:v>12.954760469931401</c:v>
                </c:pt>
                <c:pt idx="297">
                  <c:v>13.031863542298998</c:v>
                </c:pt>
                <c:pt idx="298">
                  <c:v>13.1089666146665</c:v>
                </c:pt>
                <c:pt idx="299">
                  <c:v>13.186069687034101</c:v>
                </c:pt>
                <c:pt idx="300">
                  <c:v>13.2631727594017</c:v>
                </c:pt>
                <c:pt idx="301">
                  <c:v>13.340275831769302</c:v>
                </c:pt>
                <c:pt idx="302">
                  <c:v>13.417378904136783</c:v>
                </c:pt>
                <c:pt idx="303">
                  <c:v>13.494481976504414</c:v>
                </c:pt>
                <c:pt idx="304">
                  <c:v>13.571585048872</c:v>
                </c:pt>
                <c:pt idx="305">
                  <c:v>13.648688121239578</c:v>
                </c:pt>
                <c:pt idx="306">
                  <c:v>13.725791193607099</c:v>
                </c:pt>
                <c:pt idx="307">
                  <c:v>13.802894265974716</c:v>
                </c:pt>
                <c:pt idx="308">
                  <c:v>13.879997338342326</c:v>
                </c:pt>
                <c:pt idx="309">
                  <c:v>13.957100410709918</c:v>
                </c:pt>
                <c:pt idx="310">
                  <c:v>14.034203483077379</c:v>
                </c:pt>
                <c:pt idx="311">
                  <c:v>14.111306555445006</c:v>
                </c:pt>
                <c:pt idx="312">
                  <c:v>14.1884096278126</c:v>
                </c:pt>
                <c:pt idx="313">
                  <c:v>14.2655127001801</c:v>
                </c:pt>
                <c:pt idx="314">
                  <c:v>14.342615772547704</c:v>
                </c:pt>
                <c:pt idx="315">
                  <c:v>14.4197188449153</c:v>
                </c:pt>
                <c:pt idx="316">
                  <c:v>14.496821917282899</c:v>
                </c:pt>
                <c:pt idx="317">
                  <c:v>14.573924989650401</c:v>
                </c:pt>
                <c:pt idx="318">
                  <c:v>14.651028062017998</c:v>
                </c:pt>
                <c:pt idx="319">
                  <c:v>14.728131134385601</c:v>
                </c:pt>
                <c:pt idx="320">
                  <c:v>14.80523420675323</c:v>
                </c:pt>
                <c:pt idx="321">
                  <c:v>14.882337279120726</c:v>
                </c:pt>
                <c:pt idx="322">
                  <c:v>14.959440351488336</c:v>
                </c:pt>
                <c:pt idx="323">
                  <c:v>15.0365434238559</c:v>
                </c:pt>
                <c:pt idx="324">
                  <c:v>15.113646496223502</c:v>
                </c:pt>
                <c:pt idx="325">
                  <c:v>15.190749568591</c:v>
                </c:pt>
                <c:pt idx="326">
                  <c:v>15.2678526409586</c:v>
                </c:pt>
                <c:pt idx="327">
                  <c:v>15.3449557133262</c:v>
                </c:pt>
                <c:pt idx="328">
                  <c:v>15.422058785693798</c:v>
                </c:pt>
                <c:pt idx="329">
                  <c:v>15.499161858061306</c:v>
                </c:pt>
                <c:pt idx="330">
                  <c:v>15.576264930428916</c:v>
                </c:pt>
                <c:pt idx="331">
                  <c:v>15.653368002796498</c:v>
                </c:pt>
                <c:pt idx="332">
                  <c:v>15.730471075164099</c:v>
                </c:pt>
                <c:pt idx="333">
                  <c:v>15.8075741475316</c:v>
                </c:pt>
                <c:pt idx="334">
                  <c:v>15.884677219899224</c:v>
                </c:pt>
                <c:pt idx="335">
                  <c:v>15.961780292266816</c:v>
                </c:pt>
                <c:pt idx="336">
                  <c:v>16.03888336463444</c:v>
                </c:pt>
                <c:pt idx="337">
                  <c:v>16.115986437001901</c:v>
                </c:pt>
                <c:pt idx="338">
                  <c:v>16.193089509369489</c:v>
                </c:pt>
                <c:pt idx="339">
                  <c:v>16.270192581737042</c:v>
                </c:pt>
                <c:pt idx="340">
                  <c:v>16.347295654104698</c:v>
                </c:pt>
                <c:pt idx="341">
                  <c:v>16.424398726472205</c:v>
                </c:pt>
                <c:pt idx="342">
                  <c:v>16.501501798839801</c:v>
                </c:pt>
                <c:pt idx="343">
                  <c:v>16.578604871207361</c:v>
                </c:pt>
                <c:pt idx="344">
                  <c:v>16.655707943574971</c:v>
                </c:pt>
                <c:pt idx="345">
                  <c:v>16.732811015942527</c:v>
                </c:pt>
                <c:pt idx="346">
                  <c:v>16.809914088310101</c:v>
                </c:pt>
                <c:pt idx="347">
                  <c:v>16.887017160677701</c:v>
                </c:pt>
                <c:pt idx="348">
                  <c:v>16.96412023304525</c:v>
                </c:pt>
                <c:pt idx="349">
                  <c:v>17.0412233054128</c:v>
                </c:pt>
                <c:pt idx="350">
                  <c:v>17.118326377780367</c:v>
                </c:pt>
                <c:pt idx="351">
                  <c:v>17.195429450147966</c:v>
                </c:pt>
                <c:pt idx="352">
                  <c:v>17.272532522515466</c:v>
                </c:pt>
                <c:pt idx="353">
                  <c:v>17.349635594883086</c:v>
                </c:pt>
                <c:pt idx="354">
                  <c:v>17.426738667250699</c:v>
                </c:pt>
                <c:pt idx="355">
                  <c:v>17.503841739618327</c:v>
                </c:pt>
                <c:pt idx="356">
                  <c:v>17.580944811985763</c:v>
                </c:pt>
                <c:pt idx="357">
                  <c:v>17.658047884353365</c:v>
                </c:pt>
                <c:pt idx="358">
                  <c:v>17.735150956720986</c:v>
                </c:pt>
                <c:pt idx="359">
                  <c:v>17.812254029088649</c:v>
                </c:pt>
                <c:pt idx="360">
                  <c:v>17.889357101456127</c:v>
                </c:pt>
                <c:pt idx="361">
                  <c:v>17.966460173823666</c:v>
                </c:pt>
                <c:pt idx="362">
                  <c:v>18.043563246191265</c:v>
                </c:pt>
                <c:pt idx="363">
                  <c:v>18.1206663185589</c:v>
                </c:pt>
                <c:pt idx="364">
                  <c:v>18.1977693909264</c:v>
                </c:pt>
                <c:pt idx="365">
                  <c:v>18.274872463294042</c:v>
                </c:pt>
                <c:pt idx="366">
                  <c:v>18.351975535661605</c:v>
                </c:pt>
                <c:pt idx="367">
                  <c:v>18.429078608029187</c:v>
                </c:pt>
                <c:pt idx="368">
                  <c:v>18.506181680396701</c:v>
                </c:pt>
                <c:pt idx="369">
                  <c:v>18.583284752764289</c:v>
                </c:pt>
                <c:pt idx="370">
                  <c:v>18.660387825131867</c:v>
                </c:pt>
                <c:pt idx="371">
                  <c:v>18.737490897499505</c:v>
                </c:pt>
                <c:pt idx="372">
                  <c:v>18.814593969867001</c:v>
                </c:pt>
                <c:pt idx="373">
                  <c:v>18.8916970422346</c:v>
                </c:pt>
                <c:pt idx="374">
                  <c:v>18.9688001146022</c:v>
                </c:pt>
                <c:pt idx="375">
                  <c:v>19.045903186969767</c:v>
                </c:pt>
                <c:pt idx="376">
                  <c:v>19.123006259337263</c:v>
                </c:pt>
                <c:pt idx="377">
                  <c:v>19.200109331704866</c:v>
                </c:pt>
                <c:pt idx="378">
                  <c:v>19.2772124040725</c:v>
                </c:pt>
                <c:pt idx="379">
                  <c:v>19.354315476440128</c:v>
                </c:pt>
                <c:pt idx="380">
                  <c:v>19.431418548807599</c:v>
                </c:pt>
                <c:pt idx="381">
                  <c:v>19.508521621175163</c:v>
                </c:pt>
                <c:pt idx="382">
                  <c:v>19.585624693542766</c:v>
                </c:pt>
                <c:pt idx="383">
                  <c:v>19.6627277659104</c:v>
                </c:pt>
                <c:pt idx="384">
                  <c:v>19.739830838277889</c:v>
                </c:pt>
                <c:pt idx="385">
                  <c:v>19.816933910645528</c:v>
                </c:pt>
                <c:pt idx="386">
                  <c:v>19.894036983013088</c:v>
                </c:pt>
                <c:pt idx="387">
                  <c:v>19.971140055380602</c:v>
                </c:pt>
                <c:pt idx="388">
                  <c:v>20.048243127748187</c:v>
                </c:pt>
                <c:pt idx="389">
                  <c:v>20.125346200115754</c:v>
                </c:pt>
                <c:pt idx="390">
                  <c:v>20.20244927248331</c:v>
                </c:pt>
                <c:pt idx="391">
                  <c:v>20.279552344850899</c:v>
                </c:pt>
                <c:pt idx="392">
                  <c:v>20.356655417218565</c:v>
                </c:pt>
                <c:pt idx="393">
                  <c:v>20.433758489586101</c:v>
                </c:pt>
                <c:pt idx="394">
                  <c:v>20.510861561953728</c:v>
                </c:pt>
                <c:pt idx="395">
                  <c:v>20.587964634321189</c:v>
                </c:pt>
                <c:pt idx="396">
                  <c:v>20.665067706688827</c:v>
                </c:pt>
                <c:pt idx="397">
                  <c:v>20.742170779056401</c:v>
                </c:pt>
                <c:pt idx="398">
                  <c:v>20.819273851424001</c:v>
                </c:pt>
                <c:pt idx="399">
                  <c:v>20.8963769237915</c:v>
                </c:pt>
                <c:pt idx="400">
                  <c:v>20.973479996159089</c:v>
                </c:pt>
                <c:pt idx="401">
                  <c:v>21.050583068526699</c:v>
                </c:pt>
                <c:pt idx="402">
                  <c:v>21.127686140894301</c:v>
                </c:pt>
                <c:pt idx="403">
                  <c:v>21.204789213261765</c:v>
                </c:pt>
                <c:pt idx="404">
                  <c:v>21.281892285629354</c:v>
                </c:pt>
                <c:pt idx="405">
                  <c:v>21.358995357997028</c:v>
                </c:pt>
                <c:pt idx="406">
                  <c:v>21.436098430364588</c:v>
                </c:pt>
                <c:pt idx="407">
                  <c:v>21.513201502732102</c:v>
                </c:pt>
                <c:pt idx="408">
                  <c:v>21.590304575099687</c:v>
                </c:pt>
                <c:pt idx="409">
                  <c:v>21.667407647467289</c:v>
                </c:pt>
                <c:pt idx="410">
                  <c:v>21.744510719834899</c:v>
                </c:pt>
                <c:pt idx="411">
                  <c:v>21.821613792202399</c:v>
                </c:pt>
                <c:pt idx="412">
                  <c:v>21.898716864569945</c:v>
                </c:pt>
                <c:pt idx="413">
                  <c:v>21.975819936937565</c:v>
                </c:pt>
                <c:pt idx="414">
                  <c:v>22.052923009305189</c:v>
                </c:pt>
                <c:pt idx="415">
                  <c:v>22.1300260816727</c:v>
                </c:pt>
                <c:pt idx="416">
                  <c:v>22.207129154040299</c:v>
                </c:pt>
                <c:pt idx="417">
                  <c:v>22.284232226407866</c:v>
                </c:pt>
                <c:pt idx="418">
                  <c:v>22.361335298775487</c:v>
                </c:pt>
                <c:pt idx="419">
                  <c:v>22.438438371142961</c:v>
                </c:pt>
                <c:pt idx="420">
                  <c:v>22.5155414435106</c:v>
                </c:pt>
                <c:pt idx="421">
                  <c:v>22.592644515878167</c:v>
                </c:pt>
                <c:pt idx="422">
                  <c:v>22.669747588245663</c:v>
                </c:pt>
                <c:pt idx="423">
                  <c:v>22.746850660613301</c:v>
                </c:pt>
                <c:pt idx="424">
                  <c:v>22.8239537329809</c:v>
                </c:pt>
                <c:pt idx="425">
                  <c:v>22.9010568053485</c:v>
                </c:pt>
                <c:pt idx="426">
                  <c:v>22.978159877715942</c:v>
                </c:pt>
                <c:pt idx="427">
                  <c:v>23.055262950083588</c:v>
                </c:pt>
                <c:pt idx="428">
                  <c:v>23.132366022451201</c:v>
                </c:pt>
                <c:pt idx="429">
                  <c:v>23.2094690948188</c:v>
                </c:pt>
                <c:pt idx="430">
                  <c:v>23.286572167186289</c:v>
                </c:pt>
                <c:pt idx="431">
                  <c:v>23.363675239553871</c:v>
                </c:pt>
                <c:pt idx="432">
                  <c:v>23.440778311921463</c:v>
                </c:pt>
                <c:pt idx="433">
                  <c:v>23.51788138428914</c:v>
                </c:pt>
                <c:pt idx="434">
                  <c:v>23.594984456656661</c:v>
                </c:pt>
                <c:pt idx="435">
                  <c:v>23.6720875290242</c:v>
                </c:pt>
                <c:pt idx="436">
                  <c:v>23.749190601391767</c:v>
                </c:pt>
                <c:pt idx="437">
                  <c:v>23.826293673759402</c:v>
                </c:pt>
                <c:pt idx="438">
                  <c:v>23.903396746126866</c:v>
                </c:pt>
                <c:pt idx="439">
                  <c:v>23.980499818494486</c:v>
                </c:pt>
                <c:pt idx="440">
                  <c:v>24.057602890862089</c:v>
                </c:pt>
                <c:pt idx="441">
                  <c:v>24.134705963229727</c:v>
                </c:pt>
                <c:pt idx="442">
                  <c:v>24.211809035597199</c:v>
                </c:pt>
                <c:pt idx="443">
                  <c:v>24.288912107964766</c:v>
                </c:pt>
                <c:pt idx="444">
                  <c:v>24.366015180332401</c:v>
                </c:pt>
                <c:pt idx="445">
                  <c:v>24.443118252699989</c:v>
                </c:pt>
                <c:pt idx="446">
                  <c:v>24.520221325067499</c:v>
                </c:pt>
                <c:pt idx="447">
                  <c:v>24.597324397435099</c:v>
                </c:pt>
                <c:pt idx="448">
                  <c:v>24.67442746980274</c:v>
                </c:pt>
                <c:pt idx="449">
                  <c:v>24.751530542170261</c:v>
                </c:pt>
                <c:pt idx="450">
                  <c:v>24.828633614537754</c:v>
                </c:pt>
                <c:pt idx="451">
                  <c:v>24.905736686905321</c:v>
                </c:pt>
                <c:pt idx="452">
                  <c:v>24.982839759272963</c:v>
                </c:pt>
                <c:pt idx="453">
                  <c:v>25.059942831640587</c:v>
                </c:pt>
                <c:pt idx="454">
                  <c:v>25.13704590400814</c:v>
                </c:pt>
                <c:pt idx="455">
                  <c:v>25.214148976375689</c:v>
                </c:pt>
                <c:pt idx="456">
                  <c:v>25.291252048743289</c:v>
                </c:pt>
                <c:pt idx="457">
                  <c:v>25.368355121110898</c:v>
                </c:pt>
                <c:pt idx="458">
                  <c:v>25.445458193478405</c:v>
                </c:pt>
                <c:pt idx="459">
                  <c:v>25.522561265846001</c:v>
                </c:pt>
                <c:pt idx="460">
                  <c:v>25.5996643382136</c:v>
                </c:pt>
                <c:pt idx="461">
                  <c:v>25.6767674105811</c:v>
                </c:pt>
                <c:pt idx="462">
                  <c:v>25.753870482948727</c:v>
                </c:pt>
                <c:pt idx="463">
                  <c:v>25.830973555316305</c:v>
                </c:pt>
                <c:pt idx="464">
                  <c:v>25.908076627683887</c:v>
                </c:pt>
                <c:pt idx="465">
                  <c:v>25.985179700051361</c:v>
                </c:pt>
                <c:pt idx="466">
                  <c:v>26.062282772418989</c:v>
                </c:pt>
                <c:pt idx="467">
                  <c:v>26.139385844786627</c:v>
                </c:pt>
                <c:pt idx="468">
                  <c:v>26.216488917154201</c:v>
                </c:pt>
                <c:pt idx="469">
                  <c:v>26.293591989521666</c:v>
                </c:pt>
                <c:pt idx="470">
                  <c:v>26.3706950618893</c:v>
                </c:pt>
                <c:pt idx="471">
                  <c:v>26.4477981342569</c:v>
                </c:pt>
                <c:pt idx="472">
                  <c:v>26.524901206624527</c:v>
                </c:pt>
                <c:pt idx="473">
                  <c:v>26.602004278991963</c:v>
                </c:pt>
                <c:pt idx="474">
                  <c:v>26.679107351359601</c:v>
                </c:pt>
                <c:pt idx="475">
                  <c:v>26.756210423727186</c:v>
                </c:pt>
                <c:pt idx="476">
                  <c:v>26.833313496094828</c:v>
                </c:pt>
                <c:pt idx="477">
                  <c:v>26.910416568462271</c:v>
                </c:pt>
                <c:pt idx="478">
                  <c:v>26.987519640829834</c:v>
                </c:pt>
                <c:pt idx="479">
                  <c:v>27.064622713197487</c:v>
                </c:pt>
                <c:pt idx="480">
                  <c:v>27.141725785565086</c:v>
                </c:pt>
                <c:pt idx="481">
                  <c:v>27.2188288579326</c:v>
                </c:pt>
                <c:pt idx="482">
                  <c:v>27.295931930300167</c:v>
                </c:pt>
                <c:pt idx="483">
                  <c:v>27.373035002667802</c:v>
                </c:pt>
                <c:pt idx="484">
                  <c:v>27.450138075035365</c:v>
                </c:pt>
                <c:pt idx="485">
                  <c:v>27.527241147402901</c:v>
                </c:pt>
                <c:pt idx="486">
                  <c:v>27.6043442197705</c:v>
                </c:pt>
                <c:pt idx="487">
                  <c:v>27.681447292138067</c:v>
                </c:pt>
                <c:pt idx="488">
                  <c:v>27.758550364505702</c:v>
                </c:pt>
                <c:pt idx="489">
                  <c:v>27.835653436873187</c:v>
                </c:pt>
                <c:pt idx="490">
                  <c:v>27.912756509240786</c:v>
                </c:pt>
                <c:pt idx="491">
                  <c:v>27.9898595816084</c:v>
                </c:pt>
                <c:pt idx="492">
                  <c:v>28.066962653975967</c:v>
                </c:pt>
                <c:pt idx="493">
                  <c:v>28.144065726343545</c:v>
                </c:pt>
                <c:pt idx="494">
                  <c:v>28.221168798711101</c:v>
                </c:pt>
                <c:pt idx="495">
                  <c:v>28.298271871078686</c:v>
                </c:pt>
                <c:pt idx="496">
                  <c:v>28.3753749434462</c:v>
                </c:pt>
                <c:pt idx="497">
                  <c:v>28.452478015813799</c:v>
                </c:pt>
                <c:pt idx="498">
                  <c:v>28.529581088181363</c:v>
                </c:pt>
                <c:pt idx="499">
                  <c:v>28.606684160549001</c:v>
                </c:pt>
                <c:pt idx="500">
                  <c:v>28.683787232916487</c:v>
                </c:pt>
                <c:pt idx="501">
                  <c:v>28.7608903052841</c:v>
                </c:pt>
                <c:pt idx="502">
                  <c:v>28.837993377651728</c:v>
                </c:pt>
                <c:pt idx="503">
                  <c:v>28.915096450019288</c:v>
                </c:pt>
                <c:pt idx="504">
                  <c:v>28.992199522386766</c:v>
                </c:pt>
                <c:pt idx="505">
                  <c:v>29.069302594754365</c:v>
                </c:pt>
                <c:pt idx="506">
                  <c:v>29.146405667122</c:v>
                </c:pt>
                <c:pt idx="507">
                  <c:v>29.223508739489599</c:v>
                </c:pt>
                <c:pt idx="508">
                  <c:v>29.300611811857099</c:v>
                </c:pt>
                <c:pt idx="509">
                  <c:v>29.377714884224702</c:v>
                </c:pt>
                <c:pt idx="510">
                  <c:v>29.454817956592301</c:v>
                </c:pt>
                <c:pt idx="511">
                  <c:v>29.531921028959928</c:v>
                </c:pt>
                <c:pt idx="512">
                  <c:v>29.6090241013274</c:v>
                </c:pt>
                <c:pt idx="513">
                  <c:v>29.686127173694999</c:v>
                </c:pt>
                <c:pt idx="514">
                  <c:v>29.763230246062566</c:v>
                </c:pt>
                <c:pt idx="515">
                  <c:v>29.840333318430186</c:v>
                </c:pt>
                <c:pt idx="516">
                  <c:v>29.917436390797686</c:v>
                </c:pt>
                <c:pt idx="517">
                  <c:v>29.994539463165243</c:v>
                </c:pt>
                <c:pt idx="518">
                  <c:v>30.071642535532842</c:v>
                </c:pt>
                <c:pt idx="519">
                  <c:v>30.148745607900487</c:v>
                </c:pt>
                <c:pt idx="520">
                  <c:v>30.225848680267966</c:v>
                </c:pt>
                <c:pt idx="521">
                  <c:v>30.302951752635636</c:v>
                </c:pt>
                <c:pt idx="522">
                  <c:v>30.380054825003199</c:v>
                </c:pt>
                <c:pt idx="523">
                  <c:v>30.457157897370799</c:v>
                </c:pt>
                <c:pt idx="524">
                  <c:v>30.534260969738298</c:v>
                </c:pt>
                <c:pt idx="525">
                  <c:v>30.611364042105901</c:v>
                </c:pt>
                <c:pt idx="526">
                  <c:v>30.6884671144735</c:v>
                </c:pt>
                <c:pt idx="527">
                  <c:v>30.765570186841089</c:v>
                </c:pt>
                <c:pt idx="528">
                  <c:v>30.842673259208599</c:v>
                </c:pt>
                <c:pt idx="529">
                  <c:v>30.919776331576166</c:v>
                </c:pt>
                <c:pt idx="530">
                  <c:v>30.996879403943787</c:v>
                </c:pt>
                <c:pt idx="531">
                  <c:v>31.073982476311286</c:v>
                </c:pt>
                <c:pt idx="532">
                  <c:v>31.151085548678928</c:v>
                </c:pt>
                <c:pt idx="533">
                  <c:v>31.228188621046527</c:v>
                </c:pt>
                <c:pt idx="534">
                  <c:v>31.305291693414105</c:v>
                </c:pt>
                <c:pt idx="535">
                  <c:v>31.382394765781587</c:v>
                </c:pt>
                <c:pt idx="536">
                  <c:v>31.459497838149165</c:v>
                </c:pt>
                <c:pt idx="537">
                  <c:v>31.5366009105168</c:v>
                </c:pt>
                <c:pt idx="538">
                  <c:v>31.613703982884399</c:v>
                </c:pt>
                <c:pt idx="539">
                  <c:v>31.690807055251927</c:v>
                </c:pt>
                <c:pt idx="540">
                  <c:v>31.76791012761954</c:v>
                </c:pt>
                <c:pt idx="541">
                  <c:v>31.845013199987086</c:v>
                </c:pt>
                <c:pt idx="542">
                  <c:v>31.922116272354643</c:v>
                </c:pt>
                <c:pt idx="543">
                  <c:v>31.999219344722142</c:v>
                </c:pt>
                <c:pt idx="544">
                  <c:v>32.076322417089813</c:v>
                </c:pt>
                <c:pt idx="545">
                  <c:v>32.153425489457327</c:v>
                </c:pt>
                <c:pt idx="546">
                  <c:v>32.230528561825011</c:v>
                </c:pt>
                <c:pt idx="547">
                  <c:v>32.307631634192504</c:v>
                </c:pt>
                <c:pt idx="548">
                  <c:v>32.384734706560096</c:v>
                </c:pt>
                <c:pt idx="549">
                  <c:v>32.461837778927702</c:v>
                </c:pt>
                <c:pt idx="550">
                  <c:v>32.538940851295294</c:v>
                </c:pt>
                <c:pt idx="551">
                  <c:v>32.616043923662843</c:v>
                </c:pt>
                <c:pt idx="552">
                  <c:v>32.693146996030457</c:v>
                </c:pt>
                <c:pt idx="553">
                  <c:v>32.770250068397999</c:v>
                </c:pt>
                <c:pt idx="554">
                  <c:v>32.847353140765598</c:v>
                </c:pt>
                <c:pt idx="555">
                  <c:v>32.924456213133197</c:v>
                </c:pt>
                <c:pt idx="556">
                  <c:v>33.001559285500811</c:v>
                </c:pt>
                <c:pt idx="557">
                  <c:v>33.078662357868296</c:v>
                </c:pt>
                <c:pt idx="558">
                  <c:v>33.155765430235903</c:v>
                </c:pt>
                <c:pt idx="559">
                  <c:v>33.232868502603495</c:v>
                </c:pt>
                <c:pt idx="560">
                  <c:v>33.309971574971101</c:v>
                </c:pt>
                <c:pt idx="561">
                  <c:v>33.387074647338494</c:v>
                </c:pt>
                <c:pt idx="562">
                  <c:v>33.464177719706143</c:v>
                </c:pt>
                <c:pt idx="563">
                  <c:v>33.541280792073799</c:v>
                </c:pt>
                <c:pt idx="564">
                  <c:v>33.618383864441398</c:v>
                </c:pt>
                <c:pt idx="565">
                  <c:v>33.69548693680909</c:v>
                </c:pt>
                <c:pt idx="566">
                  <c:v>33.772590009176511</c:v>
                </c:pt>
                <c:pt idx="567">
                  <c:v>33.849693081544018</c:v>
                </c:pt>
                <c:pt idx="568">
                  <c:v>33.926796153911702</c:v>
                </c:pt>
                <c:pt idx="569">
                  <c:v>34.003899226279302</c:v>
                </c:pt>
                <c:pt idx="570">
                  <c:v>34.081002298646794</c:v>
                </c:pt>
                <c:pt idx="571">
                  <c:v>34.1581053710144</c:v>
                </c:pt>
                <c:pt idx="572">
                  <c:v>34.235208443382</c:v>
                </c:pt>
                <c:pt idx="573">
                  <c:v>34.312311515749535</c:v>
                </c:pt>
                <c:pt idx="574">
                  <c:v>34.389414588117134</c:v>
                </c:pt>
                <c:pt idx="575">
                  <c:v>34.466517660484698</c:v>
                </c:pt>
                <c:pt idx="576">
                  <c:v>34.543620732852297</c:v>
                </c:pt>
                <c:pt idx="577">
                  <c:v>34.620723805219903</c:v>
                </c:pt>
                <c:pt idx="578">
                  <c:v>34.697826877587495</c:v>
                </c:pt>
                <c:pt idx="579">
                  <c:v>34.774929949955066</c:v>
                </c:pt>
                <c:pt idx="580">
                  <c:v>34.852033022322594</c:v>
                </c:pt>
                <c:pt idx="581">
                  <c:v>34.9291360946902</c:v>
                </c:pt>
                <c:pt idx="582">
                  <c:v>35.006239167057799</c:v>
                </c:pt>
                <c:pt idx="583">
                  <c:v>35.083342239425413</c:v>
                </c:pt>
                <c:pt idx="584">
                  <c:v>35.160445311792898</c:v>
                </c:pt>
                <c:pt idx="585">
                  <c:v>35.237548384160512</c:v>
                </c:pt>
                <c:pt idx="586">
                  <c:v>35.314651456528019</c:v>
                </c:pt>
                <c:pt idx="587">
                  <c:v>35.391754528895703</c:v>
                </c:pt>
                <c:pt idx="588">
                  <c:v>35.468857601263103</c:v>
                </c:pt>
                <c:pt idx="589">
                  <c:v>35.545960673630795</c:v>
                </c:pt>
                <c:pt idx="590">
                  <c:v>35.623063745998401</c:v>
                </c:pt>
                <c:pt idx="591">
                  <c:v>35.700166818366</c:v>
                </c:pt>
                <c:pt idx="592">
                  <c:v>35.777269890733542</c:v>
                </c:pt>
                <c:pt idx="593">
                  <c:v>35.854372963101099</c:v>
                </c:pt>
                <c:pt idx="594">
                  <c:v>35.931476035468634</c:v>
                </c:pt>
                <c:pt idx="595">
                  <c:v>36.008579107836297</c:v>
                </c:pt>
                <c:pt idx="596">
                  <c:v>36.085682180203897</c:v>
                </c:pt>
                <c:pt idx="597">
                  <c:v>36.162785252571474</c:v>
                </c:pt>
                <c:pt idx="598">
                  <c:v>36.239888324939074</c:v>
                </c:pt>
                <c:pt idx="599">
                  <c:v>36.316991397306495</c:v>
                </c:pt>
                <c:pt idx="600">
                  <c:v>36.394094469674094</c:v>
                </c:pt>
                <c:pt idx="601">
                  <c:v>36.4711975420418</c:v>
                </c:pt>
                <c:pt idx="602">
                  <c:v>36.548300614409357</c:v>
                </c:pt>
                <c:pt idx="603">
                  <c:v>36.625403686776913</c:v>
                </c:pt>
                <c:pt idx="604">
                  <c:v>36.702506759144498</c:v>
                </c:pt>
                <c:pt idx="605">
                  <c:v>36.779609831512097</c:v>
                </c:pt>
                <c:pt idx="606">
                  <c:v>36.856712903879611</c:v>
                </c:pt>
                <c:pt idx="607">
                  <c:v>36.933815976247196</c:v>
                </c:pt>
                <c:pt idx="608">
                  <c:v>37.010919048614802</c:v>
                </c:pt>
                <c:pt idx="609">
                  <c:v>37.088022120982401</c:v>
                </c:pt>
                <c:pt idx="610">
                  <c:v>37.165125193350057</c:v>
                </c:pt>
                <c:pt idx="611">
                  <c:v>37.242228265717443</c:v>
                </c:pt>
                <c:pt idx="612">
                  <c:v>37.319331338085156</c:v>
                </c:pt>
                <c:pt idx="613">
                  <c:v>37.396434410452635</c:v>
                </c:pt>
                <c:pt idx="614">
                  <c:v>37.473537482820298</c:v>
                </c:pt>
                <c:pt idx="615">
                  <c:v>37.550640555187726</c:v>
                </c:pt>
                <c:pt idx="616">
                  <c:v>37.627743627555411</c:v>
                </c:pt>
                <c:pt idx="617">
                  <c:v>37.704846699922996</c:v>
                </c:pt>
                <c:pt idx="618">
                  <c:v>37.781949772290503</c:v>
                </c:pt>
                <c:pt idx="619">
                  <c:v>37.859052844658201</c:v>
                </c:pt>
                <c:pt idx="620">
                  <c:v>37.936155917025822</c:v>
                </c:pt>
                <c:pt idx="621">
                  <c:v>38.013258989393243</c:v>
                </c:pt>
                <c:pt idx="622">
                  <c:v>38.090362061760899</c:v>
                </c:pt>
                <c:pt idx="623">
                  <c:v>38.167465134128513</c:v>
                </c:pt>
                <c:pt idx="624">
                  <c:v>38.244568206496005</c:v>
                </c:pt>
                <c:pt idx="625">
                  <c:v>38.321671278863519</c:v>
                </c:pt>
                <c:pt idx="626">
                  <c:v>38.398774351231197</c:v>
                </c:pt>
                <c:pt idx="627">
                  <c:v>38.475877423598796</c:v>
                </c:pt>
                <c:pt idx="628">
                  <c:v>38.552980495966302</c:v>
                </c:pt>
                <c:pt idx="629">
                  <c:v>38.630083568333895</c:v>
                </c:pt>
                <c:pt idx="630">
                  <c:v>38.707186640701501</c:v>
                </c:pt>
                <c:pt idx="631">
                  <c:v>38.784289713069043</c:v>
                </c:pt>
                <c:pt idx="632">
                  <c:v>38.861392785436642</c:v>
                </c:pt>
                <c:pt idx="633">
                  <c:v>38.938495857804199</c:v>
                </c:pt>
                <c:pt idx="634">
                  <c:v>39.015598930171947</c:v>
                </c:pt>
                <c:pt idx="635">
                  <c:v>39.09270200253949</c:v>
                </c:pt>
                <c:pt idx="636">
                  <c:v>39.169805074907003</c:v>
                </c:pt>
                <c:pt idx="637">
                  <c:v>39.246908147274603</c:v>
                </c:pt>
                <c:pt idx="638">
                  <c:v>39.324011219642003</c:v>
                </c:pt>
                <c:pt idx="639">
                  <c:v>39.401114292009765</c:v>
                </c:pt>
                <c:pt idx="640">
                  <c:v>39.478217364377301</c:v>
                </c:pt>
                <c:pt idx="641">
                  <c:v>39.5553204367449</c:v>
                </c:pt>
                <c:pt idx="642">
                  <c:v>39.632423509112343</c:v>
                </c:pt>
                <c:pt idx="643">
                  <c:v>39.709526581480006</c:v>
                </c:pt>
                <c:pt idx="644">
                  <c:v>39.786629653847477</c:v>
                </c:pt>
                <c:pt idx="645">
                  <c:v>39.863732726215211</c:v>
                </c:pt>
                <c:pt idx="646">
                  <c:v>39.940835798582803</c:v>
                </c:pt>
                <c:pt idx="647">
                  <c:v>40.017938870950303</c:v>
                </c:pt>
                <c:pt idx="648">
                  <c:v>40.095041943317902</c:v>
                </c:pt>
                <c:pt idx="649">
                  <c:v>40.172145015685501</c:v>
                </c:pt>
                <c:pt idx="650">
                  <c:v>40.249248088053101</c:v>
                </c:pt>
                <c:pt idx="651">
                  <c:v>40.3263511604206</c:v>
                </c:pt>
                <c:pt idx="652">
                  <c:v>40.403454232788199</c:v>
                </c:pt>
                <c:pt idx="653">
                  <c:v>40.480557305155813</c:v>
                </c:pt>
                <c:pt idx="654">
                  <c:v>40.557660377523327</c:v>
                </c:pt>
                <c:pt idx="655">
                  <c:v>40.634763449890997</c:v>
                </c:pt>
                <c:pt idx="656">
                  <c:v>40.711866522258418</c:v>
                </c:pt>
                <c:pt idx="657">
                  <c:v>40.788969594626096</c:v>
                </c:pt>
                <c:pt idx="658">
                  <c:v>40.866072666993702</c:v>
                </c:pt>
                <c:pt idx="659">
                  <c:v>40.943175739361301</c:v>
                </c:pt>
                <c:pt idx="660">
                  <c:v>41.020278811728858</c:v>
                </c:pt>
                <c:pt idx="661">
                  <c:v>41.097381884096343</c:v>
                </c:pt>
                <c:pt idx="662">
                  <c:v>41.174484956463942</c:v>
                </c:pt>
                <c:pt idx="663">
                  <c:v>41.251588028831598</c:v>
                </c:pt>
                <c:pt idx="664">
                  <c:v>41.328691101199198</c:v>
                </c:pt>
                <c:pt idx="665">
                  <c:v>41.405794173566619</c:v>
                </c:pt>
                <c:pt idx="666">
                  <c:v>41.482897245934296</c:v>
                </c:pt>
                <c:pt idx="667">
                  <c:v>41.560000318301974</c:v>
                </c:pt>
                <c:pt idx="668">
                  <c:v>41.637103390669502</c:v>
                </c:pt>
                <c:pt idx="669">
                  <c:v>41.714206463036895</c:v>
                </c:pt>
                <c:pt idx="670">
                  <c:v>41.791309535404601</c:v>
                </c:pt>
                <c:pt idx="671">
                  <c:v>41.8684126077722</c:v>
                </c:pt>
                <c:pt idx="672">
                  <c:v>41.945515680139899</c:v>
                </c:pt>
                <c:pt idx="673">
                  <c:v>42.022618752507412</c:v>
                </c:pt>
                <c:pt idx="674">
                  <c:v>42.09972182487499</c:v>
                </c:pt>
                <c:pt idx="675">
                  <c:v>42.176824897242362</c:v>
                </c:pt>
                <c:pt idx="676">
                  <c:v>42.253927969610018</c:v>
                </c:pt>
                <c:pt idx="677">
                  <c:v>42.331031041977703</c:v>
                </c:pt>
                <c:pt idx="678">
                  <c:v>42.408134114345302</c:v>
                </c:pt>
                <c:pt idx="679">
                  <c:v>42.485237186712794</c:v>
                </c:pt>
                <c:pt idx="680">
                  <c:v>42.562340259080401</c:v>
                </c:pt>
                <c:pt idx="681">
                  <c:v>42.639443331448</c:v>
                </c:pt>
                <c:pt idx="682">
                  <c:v>42.716546403815535</c:v>
                </c:pt>
                <c:pt idx="683">
                  <c:v>42.793649476183099</c:v>
                </c:pt>
                <c:pt idx="684">
                  <c:v>42.87075254855079</c:v>
                </c:pt>
                <c:pt idx="685">
                  <c:v>42.947855620918297</c:v>
                </c:pt>
                <c:pt idx="686">
                  <c:v>43.024958693285903</c:v>
                </c:pt>
                <c:pt idx="687">
                  <c:v>43.102061765653403</c:v>
                </c:pt>
                <c:pt idx="688">
                  <c:v>43.179164838021066</c:v>
                </c:pt>
                <c:pt idx="689">
                  <c:v>43.256267910388594</c:v>
                </c:pt>
                <c:pt idx="690">
                  <c:v>43.3333709827562</c:v>
                </c:pt>
                <c:pt idx="691">
                  <c:v>43.410474055123743</c:v>
                </c:pt>
                <c:pt idx="692">
                  <c:v>43.487577127491242</c:v>
                </c:pt>
                <c:pt idx="693">
                  <c:v>43.564680199858898</c:v>
                </c:pt>
                <c:pt idx="694">
                  <c:v>43.641783272226427</c:v>
                </c:pt>
                <c:pt idx="695">
                  <c:v>43.718886344594111</c:v>
                </c:pt>
                <c:pt idx="696">
                  <c:v>43.795989416961774</c:v>
                </c:pt>
                <c:pt idx="697">
                  <c:v>43.873092489329196</c:v>
                </c:pt>
                <c:pt idx="698">
                  <c:v>43.950195561696702</c:v>
                </c:pt>
                <c:pt idx="699">
                  <c:v>44.027298634064401</c:v>
                </c:pt>
                <c:pt idx="700">
                  <c:v>44.104401706431993</c:v>
                </c:pt>
                <c:pt idx="701">
                  <c:v>44.181504778799443</c:v>
                </c:pt>
                <c:pt idx="702">
                  <c:v>44.258607851167042</c:v>
                </c:pt>
                <c:pt idx="703">
                  <c:v>44.335710923534791</c:v>
                </c:pt>
                <c:pt idx="704">
                  <c:v>44.412813995902297</c:v>
                </c:pt>
                <c:pt idx="705">
                  <c:v>44.489917068269897</c:v>
                </c:pt>
                <c:pt idx="706">
                  <c:v>44.567020140637396</c:v>
                </c:pt>
                <c:pt idx="707">
                  <c:v>44.644123213005003</c:v>
                </c:pt>
                <c:pt idx="708">
                  <c:v>44.721226285372595</c:v>
                </c:pt>
                <c:pt idx="709">
                  <c:v>44.798329357740201</c:v>
                </c:pt>
                <c:pt idx="710">
                  <c:v>44.875432430107757</c:v>
                </c:pt>
                <c:pt idx="711">
                  <c:v>44.952535502475357</c:v>
                </c:pt>
                <c:pt idx="712">
                  <c:v>45.029638574842899</c:v>
                </c:pt>
                <c:pt idx="713">
                  <c:v>45.106741647210434</c:v>
                </c:pt>
                <c:pt idx="714">
                  <c:v>45.183844719578097</c:v>
                </c:pt>
                <c:pt idx="715">
                  <c:v>45.260947791945597</c:v>
                </c:pt>
                <c:pt idx="716">
                  <c:v>45.338050864313196</c:v>
                </c:pt>
                <c:pt idx="717">
                  <c:v>45.415153936680873</c:v>
                </c:pt>
                <c:pt idx="718">
                  <c:v>45.492257009048394</c:v>
                </c:pt>
                <c:pt idx="719">
                  <c:v>45.569360081415901</c:v>
                </c:pt>
                <c:pt idx="720">
                  <c:v>45.646463153783394</c:v>
                </c:pt>
                <c:pt idx="721">
                  <c:v>45.723566226151213</c:v>
                </c:pt>
                <c:pt idx="722">
                  <c:v>45.800669298518635</c:v>
                </c:pt>
                <c:pt idx="723">
                  <c:v>45.877772370886298</c:v>
                </c:pt>
                <c:pt idx="724">
                  <c:v>45.954875443253727</c:v>
                </c:pt>
                <c:pt idx="725">
                  <c:v>46.031978515621397</c:v>
                </c:pt>
                <c:pt idx="726">
                  <c:v>46.109081587988996</c:v>
                </c:pt>
                <c:pt idx="727">
                  <c:v>46.186184660356503</c:v>
                </c:pt>
                <c:pt idx="728">
                  <c:v>46.263287732724102</c:v>
                </c:pt>
                <c:pt idx="729">
                  <c:v>46.340390805091701</c:v>
                </c:pt>
                <c:pt idx="730">
                  <c:v>46.417493877459243</c:v>
                </c:pt>
                <c:pt idx="731">
                  <c:v>46.494596949826956</c:v>
                </c:pt>
                <c:pt idx="732">
                  <c:v>46.571700022194499</c:v>
                </c:pt>
                <c:pt idx="733">
                  <c:v>46.648803094562005</c:v>
                </c:pt>
                <c:pt idx="734">
                  <c:v>46.72590616692969</c:v>
                </c:pt>
                <c:pt idx="735">
                  <c:v>46.803009239297118</c:v>
                </c:pt>
                <c:pt idx="736">
                  <c:v>46.880112311664803</c:v>
                </c:pt>
                <c:pt idx="737">
                  <c:v>46.957215384032295</c:v>
                </c:pt>
                <c:pt idx="738">
                  <c:v>47.034318456399902</c:v>
                </c:pt>
                <c:pt idx="739">
                  <c:v>47.111421528767394</c:v>
                </c:pt>
                <c:pt idx="740">
                  <c:v>47.1885246011351</c:v>
                </c:pt>
                <c:pt idx="741">
                  <c:v>47.265627673502642</c:v>
                </c:pt>
                <c:pt idx="742">
                  <c:v>47.342730745870213</c:v>
                </c:pt>
                <c:pt idx="743">
                  <c:v>47.419833818237798</c:v>
                </c:pt>
                <c:pt idx="744">
                  <c:v>47.496936890605411</c:v>
                </c:pt>
                <c:pt idx="745">
                  <c:v>47.574039962973011</c:v>
                </c:pt>
                <c:pt idx="746">
                  <c:v>47.651143035340404</c:v>
                </c:pt>
                <c:pt idx="747">
                  <c:v>47.728246107708102</c:v>
                </c:pt>
                <c:pt idx="748">
                  <c:v>47.805349180075766</c:v>
                </c:pt>
                <c:pt idx="749">
                  <c:v>47.882452252443294</c:v>
                </c:pt>
                <c:pt idx="750">
                  <c:v>47.959555324810957</c:v>
                </c:pt>
                <c:pt idx="751">
                  <c:v>48.036658397178456</c:v>
                </c:pt>
                <c:pt idx="752">
                  <c:v>48.113761469545935</c:v>
                </c:pt>
                <c:pt idx="753">
                  <c:v>48.190864541913534</c:v>
                </c:pt>
                <c:pt idx="754">
                  <c:v>48.267967614281197</c:v>
                </c:pt>
                <c:pt idx="755">
                  <c:v>48.345070686648619</c:v>
                </c:pt>
                <c:pt idx="756">
                  <c:v>48.422173759016296</c:v>
                </c:pt>
                <c:pt idx="757">
                  <c:v>48.499276831383902</c:v>
                </c:pt>
                <c:pt idx="758">
                  <c:v>48.576379903751501</c:v>
                </c:pt>
                <c:pt idx="759">
                  <c:v>48.653482976119101</c:v>
                </c:pt>
                <c:pt idx="760">
                  <c:v>48.7305860484866</c:v>
                </c:pt>
                <c:pt idx="761">
                  <c:v>48.807689120854143</c:v>
                </c:pt>
                <c:pt idx="762">
                  <c:v>48.884792193221799</c:v>
                </c:pt>
                <c:pt idx="763">
                  <c:v>48.961895265589398</c:v>
                </c:pt>
                <c:pt idx="764">
                  <c:v>49.03899833795699</c:v>
                </c:pt>
                <c:pt idx="765">
                  <c:v>49.116101410324497</c:v>
                </c:pt>
                <c:pt idx="766">
                  <c:v>49.193204482692003</c:v>
                </c:pt>
                <c:pt idx="767">
                  <c:v>49.270307555059702</c:v>
                </c:pt>
                <c:pt idx="768">
                  <c:v>49.347410627427294</c:v>
                </c:pt>
                <c:pt idx="769">
                  <c:v>49.424513699794801</c:v>
                </c:pt>
                <c:pt idx="770">
                  <c:v>49.501616772162343</c:v>
                </c:pt>
                <c:pt idx="771">
                  <c:v>49.578719844530113</c:v>
                </c:pt>
                <c:pt idx="772">
                  <c:v>49.655822916897598</c:v>
                </c:pt>
                <c:pt idx="773">
                  <c:v>49.732925989265112</c:v>
                </c:pt>
                <c:pt idx="774">
                  <c:v>49.810029061632513</c:v>
                </c:pt>
                <c:pt idx="775">
                  <c:v>49.887132134000311</c:v>
                </c:pt>
                <c:pt idx="776">
                  <c:v>49.964235206367903</c:v>
                </c:pt>
                <c:pt idx="777">
                  <c:v>50.041338278735502</c:v>
                </c:pt>
                <c:pt idx="778">
                  <c:v>50.118441351102994</c:v>
                </c:pt>
                <c:pt idx="779">
                  <c:v>50.195544423470601</c:v>
                </c:pt>
                <c:pt idx="780">
                  <c:v>50.272647495838143</c:v>
                </c:pt>
                <c:pt idx="781">
                  <c:v>50.349750568205799</c:v>
                </c:pt>
                <c:pt idx="782">
                  <c:v>50.426853640573313</c:v>
                </c:pt>
                <c:pt idx="783">
                  <c:v>50.503956712940912</c:v>
                </c:pt>
                <c:pt idx="784">
                  <c:v>50.581059785308419</c:v>
                </c:pt>
                <c:pt idx="785">
                  <c:v>50.658162857676096</c:v>
                </c:pt>
                <c:pt idx="786">
                  <c:v>50.735265930043774</c:v>
                </c:pt>
                <c:pt idx="787">
                  <c:v>50.812369002411195</c:v>
                </c:pt>
                <c:pt idx="788">
                  <c:v>50.889472074778801</c:v>
                </c:pt>
                <c:pt idx="789">
                  <c:v>50.966575147146401</c:v>
                </c:pt>
                <c:pt idx="790">
                  <c:v>51.043678219514</c:v>
                </c:pt>
                <c:pt idx="791">
                  <c:v>51.120781291881499</c:v>
                </c:pt>
                <c:pt idx="792">
                  <c:v>51.197884364249035</c:v>
                </c:pt>
                <c:pt idx="793">
                  <c:v>51.274987436616577</c:v>
                </c:pt>
                <c:pt idx="794">
                  <c:v>51.352090508984297</c:v>
                </c:pt>
                <c:pt idx="795">
                  <c:v>51.429193581351903</c:v>
                </c:pt>
                <c:pt idx="796">
                  <c:v>51.506296653719303</c:v>
                </c:pt>
                <c:pt idx="797">
                  <c:v>51.583399726087002</c:v>
                </c:pt>
                <c:pt idx="798">
                  <c:v>51.660502798454665</c:v>
                </c:pt>
                <c:pt idx="799">
                  <c:v>51.7376058708222</c:v>
                </c:pt>
                <c:pt idx="800">
                  <c:v>51.814708943189757</c:v>
                </c:pt>
                <c:pt idx="801">
                  <c:v>51.891812015557299</c:v>
                </c:pt>
                <c:pt idx="802">
                  <c:v>51.968915087924991</c:v>
                </c:pt>
                <c:pt idx="803">
                  <c:v>52.046018160292427</c:v>
                </c:pt>
                <c:pt idx="804">
                  <c:v>52.123121232660111</c:v>
                </c:pt>
                <c:pt idx="805">
                  <c:v>52.200224305027596</c:v>
                </c:pt>
                <c:pt idx="806">
                  <c:v>52.277327377395196</c:v>
                </c:pt>
                <c:pt idx="807">
                  <c:v>52.354430449762702</c:v>
                </c:pt>
                <c:pt idx="808">
                  <c:v>52.431533522130401</c:v>
                </c:pt>
                <c:pt idx="809">
                  <c:v>52.508636594497901</c:v>
                </c:pt>
                <c:pt idx="810">
                  <c:v>52.5857396668655</c:v>
                </c:pt>
                <c:pt idx="811">
                  <c:v>52.662842739233099</c:v>
                </c:pt>
                <c:pt idx="812">
                  <c:v>52.739945811600698</c:v>
                </c:pt>
                <c:pt idx="813">
                  <c:v>52.817048883968219</c:v>
                </c:pt>
                <c:pt idx="814">
                  <c:v>52.894151956335811</c:v>
                </c:pt>
                <c:pt idx="815">
                  <c:v>52.971255028703396</c:v>
                </c:pt>
                <c:pt idx="816">
                  <c:v>53.048358101071074</c:v>
                </c:pt>
                <c:pt idx="817">
                  <c:v>53.125461173438595</c:v>
                </c:pt>
                <c:pt idx="818">
                  <c:v>53.202564245806101</c:v>
                </c:pt>
                <c:pt idx="819">
                  <c:v>53.279667318173757</c:v>
                </c:pt>
                <c:pt idx="820">
                  <c:v>53.3567703905413</c:v>
                </c:pt>
                <c:pt idx="821">
                  <c:v>53.433873462908899</c:v>
                </c:pt>
                <c:pt idx="822">
                  <c:v>53.510976535276434</c:v>
                </c:pt>
                <c:pt idx="823">
                  <c:v>53.588079607643934</c:v>
                </c:pt>
                <c:pt idx="824">
                  <c:v>53.665182680011611</c:v>
                </c:pt>
                <c:pt idx="825">
                  <c:v>53.742285752379203</c:v>
                </c:pt>
                <c:pt idx="826">
                  <c:v>53.819388824746795</c:v>
                </c:pt>
                <c:pt idx="827">
                  <c:v>53.896491897114295</c:v>
                </c:pt>
                <c:pt idx="828">
                  <c:v>53.973594969481901</c:v>
                </c:pt>
                <c:pt idx="829">
                  <c:v>54.050698041849444</c:v>
                </c:pt>
                <c:pt idx="830">
                  <c:v>54.127801114217043</c:v>
                </c:pt>
                <c:pt idx="831">
                  <c:v>54.204904186584699</c:v>
                </c:pt>
                <c:pt idx="832">
                  <c:v>54.282007258952198</c:v>
                </c:pt>
                <c:pt idx="833">
                  <c:v>54.359110331319812</c:v>
                </c:pt>
                <c:pt idx="834">
                  <c:v>54.436213403687319</c:v>
                </c:pt>
                <c:pt idx="835">
                  <c:v>54.513316476055003</c:v>
                </c:pt>
                <c:pt idx="836">
                  <c:v>54.590419548422602</c:v>
                </c:pt>
                <c:pt idx="837">
                  <c:v>54.667522620790102</c:v>
                </c:pt>
                <c:pt idx="838">
                  <c:v>54.744625693157701</c:v>
                </c:pt>
                <c:pt idx="839">
                  <c:v>54.8217287655253</c:v>
                </c:pt>
                <c:pt idx="840">
                  <c:v>54.898831837892899</c:v>
                </c:pt>
                <c:pt idx="841">
                  <c:v>54.975934910260399</c:v>
                </c:pt>
                <c:pt idx="842">
                  <c:v>55.053037982627998</c:v>
                </c:pt>
                <c:pt idx="843">
                  <c:v>55.130141054995597</c:v>
                </c:pt>
                <c:pt idx="844">
                  <c:v>55.207244127363118</c:v>
                </c:pt>
                <c:pt idx="845">
                  <c:v>55.284347199730796</c:v>
                </c:pt>
                <c:pt idx="846">
                  <c:v>55.361450272098295</c:v>
                </c:pt>
                <c:pt idx="847">
                  <c:v>55.438553344466023</c:v>
                </c:pt>
                <c:pt idx="848">
                  <c:v>55.515656416833494</c:v>
                </c:pt>
                <c:pt idx="849">
                  <c:v>55.5927594892011</c:v>
                </c:pt>
                <c:pt idx="850">
                  <c:v>55.669862561568543</c:v>
                </c:pt>
                <c:pt idx="851">
                  <c:v>55.746965633936199</c:v>
                </c:pt>
                <c:pt idx="852">
                  <c:v>55.824068706303798</c:v>
                </c:pt>
                <c:pt idx="853">
                  <c:v>55.901171778671397</c:v>
                </c:pt>
                <c:pt idx="854">
                  <c:v>55.978274851038996</c:v>
                </c:pt>
                <c:pt idx="855">
                  <c:v>56.055377923406496</c:v>
                </c:pt>
                <c:pt idx="856">
                  <c:v>56.132480995774102</c:v>
                </c:pt>
                <c:pt idx="857">
                  <c:v>56.209584068141702</c:v>
                </c:pt>
                <c:pt idx="858">
                  <c:v>56.286687140509301</c:v>
                </c:pt>
                <c:pt idx="859">
                  <c:v>56.363790212876857</c:v>
                </c:pt>
                <c:pt idx="860">
                  <c:v>56.440893285244286</c:v>
                </c:pt>
                <c:pt idx="861">
                  <c:v>56.517996357611935</c:v>
                </c:pt>
                <c:pt idx="862">
                  <c:v>56.595099429979612</c:v>
                </c:pt>
                <c:pt idx="863">
                  <c:v>56.672202502347197</c:v>
                </c:pt>
                <c:pt idx="864">
                  <c:v>56.749305574714697</c:v>
                </c:pt>
                <c:pt idx="865">
                  <c:v>56.826408647082296</c:v>
                </c:pt>
                <c:pt idx="866">
                  <c:v>56.903511719449902</c:v>
                </c:pt>
                <c:pt idx="867">
                  <c:v>56.980614791817395</c:v>
                </c:pt>
                <c:pt idx="868">
                  <c:v>57.057717864185001</c:v>
                </c:pt>
                <c:pt idx="869">
                  <c:v>57.1348209365526</c:v>
                </c:pt>
                <c:pt idx="870">
                  <c:v>57.211924008920199</c:v>
                </c:pt>
                <c:pt idx="871">
                  <c:v>57.289027081287735</c:v>
                </c:pt>
                <c:pt idx="872">
                  <c:v>57.366130153655398</c:v>
                </c:pt>
                <c:pt idx="873">
                  <c:v>57.443233226022912</c:v>
                </c:pt>
                <c:pt idx="874">
                  <c:v>57.520336298390511</c:v>
                </c:pt>
                <c:pt idx="875">
                  <c:v>57.597439370758103</c:v>
                </c:pt>
                <c:pt idx="876">
                  <c:v>57.674542443125766</c:v>
                </c:pt>
                <c:pt idx="877">
                  <c:v>57.751645515493102</c:v>
                </c:pt>
                <c:pt idx="878">
                  <c:v>57.828748587860801</c:v>
                </c:pt>
                <c:pt idx="879">
                  <c:v>57.905851660228343</c:v>
                </c:pt>
                <c:pt idx="880">
                  <c:v>57.982954732596006</c:v>
                </c:pt>
                <c:pt idx="881">
                  <c:v>58.060057804963598</c:v>
                </c:pt>
                <c:pt idx="882">
                  <c:v>58.137160877331098</c:v>
                </c:pt>
                <c:pt idx="883">
                  <c:v>58.214263949698619</c:v>
                </c:pt>
                <c:pt idx="884">
                  <c:v>58.291367022066296</c:v>
                </c:pt>
                <c:pt idx="885">
                  <c:v>58.368470094433903</c:v>
                </c:pt>
                <c:pt idx="886">
                  <c:v>58.445573166801402</c:v>
                </c:pt>
                <c:pt idx="887">
                  <c:v>58.522676239169066</c:v>
                </c:pt>
                <c:pt idx="888">
                  <c:v>58.599779311536601</c:v>
                </c:pt>
                <c:pt idx="889">
                  <c:v>58.6768823839042</c:v>
                </c:pt>
                <c:pt idx="890">
                  <c:v>58.753985456271799</c:v>
                </c:pt>
                <c:pt idx="891">
                  <c:v>58.831088528639235</c:v>
                </c:pt>
                <c:pt idx="892">
                  <c:v>58.908191601006898</c:v>
                </c:pt>
                <c:pt idx="893">
                  <c:v>58.985294673374419</c:v>
                </c:pt>
                <c:pt idx="894">
                  <c:v>59.062397745742096</c:v>
                </c:pt>
                <c:pt idx="895">
                  <c:v>59.139500818109674</c:v>
                </c:pt>
                <c:pt idx="896">
                  <c:v>59.216603890477202</c:v>
                </c:pt>
                <c:pt idx="897">
                  <c:v>59.293706962844865</c:v>
                </c:pt>
                <c:pt idx="898">
                  <c:v>59.370810035212294</c:v>
                </c:pt>
                <c:pt idx="899">
                  <c:v>59.44791310758</c:v>
                </c:pt>
                <c:pt idx="900">
                  <c:v>59.525016179947499</c:v>
                </c:pt>
                <c:pt idx="901">
                  <c:v>59.602119252315113</c:v>
                </c:pt>
                <c:pt idx="902">
                  <c:v>59.679222324682698</c:v>
                </c:pt>
                <c:pt idx="903">
                  <c:v>59.756325397050311</c:v>
                </c:pt>
                <c:pt idx="904">
                  <c:v>59.833428469417719</c:v>
                </c:pt>
                <c:pt idx="905">
                  <c:v>59.910531541785396</c:v>
                </c:pt>
                <c:pt idx="906">
                  <c:v>59.987634614152995</c:v>
                </c:pt>
                <c:pt idx="907">
                  <c:v>60.064737686520601</c:v>
                </c:pt>
                <c:pt idx="908">
                  <c:v>60.141840758888144</c:v>
                </c:pt>
                <c:pt idx="909">
                  <c:v>60.218943831255757</c:v>
                </c:pt>
                <c:pt idx="910">
                  <c:v>60.296046903623299</c:v>
                </c:pt>
                <c:pt idx="911">
                  <c:v>60.373149975990898</c:v>
                </c:pt>
                <c:pt idx="912">
                  <c:v>60.450253048358498</c:v>
                </c:pt>
                <c:pt idx="913">
                  <c:v>60.527356120726012</c:v>
                </c:pt>
                <c:pt idx="914">
                  <c:v>60.604459193093518</c:v>
                </c:pt>
                <c:pt idx="915">
                  <c:v>60.681562265461196</c:v>
                </c:pt>
                <c:pt idx="916">
                  <c:v>60.758665337828866</c:v>
                </c:pt>
                <c:pt idx="917">
                  <c:v>60.835768410196394</c:v>
                </c:pt>
                <c:pt idx="918">
                  <c:v>60.912871482563894</c:v>
                </c:pt>
                <c:pt idx="919">
                  <c:v>60.989974554931443</c:v>
                </c:pt>
                <c:pt idx="920">
                  <c:v>61.067077627299042</c:v>
                </c:pt>
                <c:pt idx="921">
                  <c:v>61.144180699666578</c:v>
                </c:pt>
                <c:pt idx="922">
                  <c:v>61.221283772034198</c:v>
                </c:pt>
                <c:pt idx="923">
                  <c:v>61.298386844401932</c:v>
                </c:pt>
                <c:pt idx="924">
                  <c:v>61.375489916769396</c:v>
                </c:pt>
                <c:pt idx="925">
                  <c:v>61.452592989137003</c:v>
                </c:pt>
                <c:pt idx="926">
                  <c:v>61.529696061504595</c:v>
                </c:pt>
                <c:pt idx="927">
                  <c:v>61.606799133872101</c:v>
                </c:pt>
                <c:pt idx="928">
                  <c:v>61.683902206239758</c:v>
                </c:pt>
                <c:pt idx="929">
                  <c:v>61.7610052786073</c:v>
                </c:pt>
                <c:pt idx="930">
                  <c:v>61.838108350974998</c:v>
                </c:pt>
                <c:pt idx="931">
                  <c:v>61.915211423342278</c:v>
                </c:pt>
                <c:pt idx="932">
                  <c:v>61.992314495710005</c:v>
                </c:pt>
                <c:pt idx="933">
                  <c:v>62.069417568077597</c:v>
                </c:pt>
                <c:pt idx="934">
                  <c:v>62.146520640445203</c:v>
                </c:pt>
                <c:pt idx="935">
                  <c:v>62.223623712812802</c:v>
                </c:pt>
                <c:pt idx="936">
                  <c:v>62.300726785180295</c:v>
                </c:pt>
                <c:pt idx="937">
                  <c:v>62.377829857547795</c:v>
                </c:pt>
                <c:pt idx="938">
                  <c:v>62.4549329299155</c:v>
                </c:pt>
                <c:pt idx="939">
                  <c:v>62.5320360022831</c:v>
                </c:pt>
                <c:pt idx="940">
                  <c:v>62.609139074650599</c:v>
                </c:pt>
                <c:pt idx="941">
                  <c:v>62.686242147018199</c:v>
                </c:pt>
                <c:pt idx="942">
                  <c:v>62.76334521938589</c:v>
                </c:pt>
                <c:pt idx="943">
                  <c:v>62.840448291753319</c:v>
                </c:pt>
                <c:pt idx="944">
                  <c:v>62.917551364121003</c:v>
                </c:pt>
                <c:pt idx="945">
                  <c:v>62.994654436488496</c:v>
                </c:pt>
                <c:pt idx="946">
                  <c:v>63.071757508856095</c:v>
                </c:pt>
                <c:pt idx="947">
                  <c:v>63.148860581223609</c:v>
                </c:pt>
                <c:pt idx="948">
                  <c:v>63.2259636535913</c:v>
                </c:pt>
                <c:pt idx="949">
                  <c:v>63.3030667259588</c:v>
                </c:pt>
                <c:pt idx="950">
                  <c:v>63.380169798326342</c:v>
                </c:pt>
                <c:pt idx="951">
                  <c:v>63.457272870693934</c:v>
                </c:pt>
                <c:pt idx="952">
                  <c:v>63.534375943061612</c:v>
                </c:pt>
                <c:pt idx="953">
                  <c:v>63.611479015429197</c:v>
                </c:pt>
                <c:pt idx="954">
                  <c:v>63.688582087796632</c:v>
                </c:pt>
                <c:pt idx="955">
                  <c:v>63.765685160164303</c:v>
                </c:pt>
                <c:pt idx="956">
                  <c:v>63.842788232531966</c:v>
                </c:pt>
                <c:pt idx="957">
                  <c:v>63.919891304899494</c:v>
                </c:pt>
                <c:pt idx="958">
                  <c:v>63.996994377266994</c:v>
                </c:pt>
                <c:pt idx="959">
                  <c:v>64.074097449634579</c:v>
                </c:pt>
                <c:pt idx="960">
                  <c:v>64.151200522002199</c:v>
                </c:pt>
                <c:pt idx="961">
                  <c:v>64.228303594369748</c:v>
                </c:pt>
                <c:pt idx="962">
                  <c:v>64.305406666737383</c:v>
                </c:pt>
                <c:pt idx="963">
                  <c:v>64.382509739104819</c:v>
                </c:pt>
                <c:pt idx="964">
                  <c:v>64.459612811472482</c:v>
                </c:pt>
                <c:pt idx="965">
                  <c:v>64.536715883840102</c:v>
                </c:pt>
                <c:pt idx="966">
                  <c:v>64.61381895620768</c:v>
                </c:pt>
                <c:pt idx="967">
                  <c:v>64.690922028575201</c:v>
                </c:pt>
                <c:pt idx="968">
                  <c:v>64.768025100942793</c:v>
                </c:pt>
                <c:pt idx="969">
                  <c:v>64.8451281733104</c:v>
                </c:pt>
                <c:pt idx="970">
                  <c:v>64.922231245678006</c:v>
                </c:pt>
                <c:pt idx="971">
                  <c:v>64.999334318045598</c:v>
                </c:pt>
                <c:pt idx="972">
                  <c:v>65.076437390412906</c:v>
                </c:pt>
                <c:pt idx="973">
                  <c:v>65.153540462780541</c:v>
                </c:pt>
                <c:pt idx="974">
                  <c:v>65.230643535148431</c:v>
                </c:pt>
                <c:pt idx="975">
                  <c:v>65.307746607515881</c:v>
                </c:pt>
                <c:pt idx="976">
                  <c:v>65.384849679883402</c:v>
                </c:pt>
                <c:pt idx="977">
                  <c:v>65.46195275225098</c:v>
                </c:pt>
                <c:pt idx="978">
                  <c:v>65.5390558246186</c:v>
                </c:pt>
                <c:pt idx="979">
                  <c:v>65.616158896986008</c:v>
                </c:pt>
                <c:pt idx="980">
                  <c:v>65.693261969353827</c:v>
                </c:pt>
                <c:pt idx="981">
                  <c:v>65.770365041721249</c:v>
                </c:pt>
                <c:pt idx="982">
                  <c:v>65.84746811408877</c:v>
                </c:pt>
                <c:pt idx="983">
                  <c:v>65.924571186456305</c:v>
                </c:pt>
                <c:pt idx="984">
                  <c:v>66.001674258824082</c:v>
                </c:pt>
                <c:pt idx="985">
                  <c:v>66.078777331191262</c:v>
                </c:pt>
                <c:pt idx="986">
                  <c:v>66.155880403558925</c:v>
                </c:pt>
                <c:pt idx="987">
                  <c:v>66.232983475926801</c:v>
                </c:pt>
                <c:pt idx="988">
                  <c:v>66.310086548294379</c:v>
                </c:pt>
                <c:pt idx="989">
                  <c:v>66.387189620661999</c:v>
                </c:pt>
                <c:pt idx="990">
                  <c:v>66.464292693029506</c:v>
                </c:pt>
                <c:pt idx="991">
                  <c:v>66.541395765397297</c:v>
                </c:pt>
                <c:pt idx="992">
                  <c:v>66.618498837764392</c:v>
                </c:pt>
                <c:pt idx="993">
                  <c:v>66.695601910132282</c:v>
                </c:pt>
                <c:pt idx="994">
                  <c:v>66.772704982499604</c:v>
                </c:pt>
                <c:pt idx="995">
                  <c:v>66.849808054867381</c:v>
                </c:pt>
                <c:pt idx="996">
                  <c:v>66.926911127235002</c:v>
                </c:pt>
                <c:pt idx="997">
                  <c:v>67.004014199602594</c:v>
                </c:pt>
                <c:pt idx="998">
                  <c:v>67.081117271970314</c:v>
                </c:pt>
                <c:pt idx="999">
                  <c:v>67.158220344337707</c:v>
                </c:pt>
              </c:numCache>
            </c:numRef>
          </c:xVal>
          <c:yVal>
            <c:numRef>
              <c:f>Sheet1!$H$2:$H$1001</c:f>
              <c:numCache>
                <c:formatCode>_(* #,##0.00_);_(* \(#,##0.00\);_(* "-"??_);_(@_)</c:formatCode>
                <c:ptCount val="1000"/>
                <c:pt idx="0">
                  <c:v>6.451018992578167E-11</c:v>
                </c:pt>
                <c:pt idx="1">
                  <c:v>8.0183486950346692E-11</c:v>
                </c:pt>
                <c:pt idx="2">
                  <c:v>9.9053041425506089E-11</c:v>
                </c:pt>
                <c:pt idx="3">
                  <c:v>1.2169261792076261E-10</c:v>
                </c:pt>
                <c:pt idx="4">
                  <c:v>1.4877108727500812E-10</c:v>
                </c:pt>
                <c:pt idx="5">
                  <c:v>1.8106753586486487E-10</c:v>
                </c:pt>
                <c:pt idx="6">
                  <c:v>2.1948867956795291E-10</c:v>
                </c:pt>
                <c:pt idx="7">
                  <c:v>2.6508890197289361E-10</c:v>
                </c:pt>
                <c:pt idx="8">
                  <c:v>3.190932720150032E-10</c:v>
                </c:pt>
                <c:pt idx="9">
                  <c:v>3.8292393426314168E-10</c:v>
                </c:pt>
                <c:pt idx="10">
                  <c:v>4.5823030556239678E-10</c:v>
                </c:pt>
                <c:pt idx="11">
                  <c:v>5.4692355466207596E-10</c:v>
                </c:pt>
                <c:pt idx="12">
                  <c:v>6.5121588684222027E-10</c:v>
                </c:pt>
                <c:pt idx="13">
                  <c:v>7.7366520340742391E-10</c:v>
                </c:pt>
                <c:pt idx="14">
                  <c:v>9.1722575625749326E-10</c:v>
                </c:pt>
                <c:pt idx="15">
                  <c:v>1.085305470583294E-9</c:v>
                </c:pt>
                <c:pt idx="16">
                  <c:v>1.2818306640863437E-9</c:v>
                </c:pt>
                <c:pt idx="17">
                  <c:v>1.5113189489952487E-9</c:v>
                </c:pt>
                <c:pt idx="18">
                  <c:v>1.7789611635642357E-9</c:v>
                </c:pt>
                <c:pt idx="19">
                  <c:v>2.090713242701847E-9</c:v>
                </c:pt>
                <c:pt idx="20">
                  <c:v>2.4533990029042393E-9</c:v>
                </c:pt>
                <c:pt idx="21">
                  <c:v>2.8748248847713081E-9</c:v>
                </c:pt>
                <c:pt idx="22">
                  <c:v>3.3639077670767797E-9</c:v>
                </c:pt>
                <c:pt idx="23">
                  <c:v>3.9308170396606272E-9</c:v>
                </c:pt>
                <c:pt idx="24">
                  <c:v>4.5871321983244712E-9</c:v>
                </c:pt>
                <c:pt idx="25">
                  <c:v>5.3460173034529779E-9</c:v>
                </c:pt>
                <c:pt idx="26">
                  <c:v>6.2224137252691002E-9</c:v>
                </c:pt>
                <c:pt idx="27">
                  <c:v>7.2332526824711168E-9</c:v>
                </c:pt>
                <c:pt idx="28">
                  <c:v>3.9566016031188769E-8</c:v>
                </c:pt>
                <c:pt idx="29">
                  <c:v>4.5898003740210594E-8</c:v>
                </c:pt>
                <c:pt idx="30">
                  <c:v>5.3368397534795311E-8</c:v>
                </c:pt>
                <c:pt idx="31">
                  <c:v>6.2105042576700324E-8</c:v>
                </c:pt>
                <c:pt idx="32">
                  <c:v>7.226388634992117E-8</c:v>
                </c:pt>
                <c:pt idx="33">
                  <c:v>8.4029482049218046E-8</c:v>
                </c:pt>
                <c:pt idx="34">
                  <c:v>9.7616143344469805E-8</c:v>
                </c:pt>
                <c:pt idx="35">
                  <c:v>1.1326968466507517E-7</c:v>
                </c:pt>
                <c:pt idx="36">
                  <c:v>1.3126969347279855E-7</c:v>
                </c:pt>
                <c:pt idx="37">
                  <c:v>1.5193229176512373E-7</c:v>
                </c:pt>
                <c:pt idx="38">
                  <c:v>1.756133533358405E-7</c:v>
                </c:pt>
                <c:pt idx="39">
                  <c:v>2.0271215117636958E-7</c:v>
                </c:pt>
                <c:pt idx="40">
                  <c:v>2.3367541589164596E-7</c:v>
                </c:pt>
                <c:pt idx="41">
                  <c:v>2.6900179118947732E-7</c:v>
                </c:pt>
                <c:pt idx="42">
                  <c:v>3.0924667644342027E-7</c:v>
                </c:pt>
                <c:pt idx="43">
                  <c:v>3.5502744908779738E-7</c:v>
                </c:pt>
                <c:pt idx="44">
                  <c:v>4.0702906124064756E-7</c:v>
                </c:pt>
                <c:pt idx="45">
                  <c:v>4.660100055276174E-7</c:v>
                </c:pt>
                <c:pt idx="46">
                  <c:v>5.3280864465817713E-7</c:v>
                </c:pt>
                <c:pt idx="47">
                  <c:v>6.0834989794659173E-7</c:v>
                </c:pt>
                <c:pt idx="48">
                  <c:v>6.9365227573486844E-7</c:v>
                </c:pt>
                <c:pt idx="49">
                  <c:v>7.8983524962492302E-7</c:v>
                </c:pt>
                <c:pt idx="50">
                  <c:v>8.9812694262366383E-7</c:v>
                </c:pt>
                <c:pt idx="51">
                  <c:v>1.0198721188086609E-6</c:v>
                </c:pt>
                <c:pt idx="52">
                  <c:v>1.1565404469956928E-6</c:v>
                </c:pt>
                <c:pt idx="53">
                  <c:v>1.3097350071923842E-6</c:v>
                </c:pt>
                <c:pt idx="54">
                  <c:v>1.4812010024179705E-6</c:v>
                </c:pt>
                <c:pt idx="55">
                  <c:v>1.6728346318166571E-6</c:v>
                </c:pt>
                <c:pt idx="56">
                  <c:v>1.8866920739547715E-6</c:v>
                </c:pt>
                <c:pt idx="57">
                  <c:v>2.1249985218295837E-6</c:v>
                </c:pt>
                <c:pt idx="58">
                  <c:v>2.3901572034920536E-6</c:v>
                </c:pt>
                <c:pt idx="59">
                  <c:v>2.6847583143588132E-6</c:v>
                </c:pt>
                <c:pt idx="60">
                  <c:v>3.0115877793205007E-6</c:v>
                </c:pt>
                <c:pt idx="61">
                  <c:v>3.3736357547063667E-6</c:v>
                </c:pt>
                <c:pt idx="62">
                  <c:v>3.7741047721001815E-6</c:v>
                </c:pt>
                <c:pt idx="63">
                  <c:v>4.2164174179799103E-6</c:v>
                </c:pt>
                <c:pt idx="64">
                  <c:v>4.7042234352369602E-6</c:v>
                </c:pt>
                <c:pt idx="65">
                  <c:v>5.241406124878419E-6</c:v>
                </c:pt>
                <c:pt idx="66">
                  <c:v>5.8320879186926146E-6</c:v>
                </c:pt>
                <c:pt idx="67">
                  <c:v>6.4806349864210312E-6</c:v>
                </c:pt>
                <c:pt idx="68">
                  <c:v>7.1916607340944918E-6</c:v>
                </c:pt>
                <c:pt idx="69">
                  <c:v>7.9700280437162817E-6</c:v>
                </c:pt>
                <c:pt idx="70">
                  <c:v>8.8208500984717479E-6</c:v>
                </c:pt>
                <c:pt idx="71">
                  <c:v>9.7494896321756188E-6</c:v>
                </c:pt>
                <c:pt idx="72">
                  <c:v>1.0761556436792699E-5</c:v>
                </c:pt>
                <c:pt idx="73">
                  <c:v>1.1862902957652223E-5</c:v>
                </c:pt>
                <c:pt idx="74">
                  <c:v>1.3059617802472742E-5</c:v>
                </c:pt>
                <c:pt idx="75">
                  <c:v>1.4358016987595638E-5</c:v>
                </c:pt>
                <c:pt idx="76">
                  <c:v>1.5764632742940969E-5</c:v>
                </c:pt>
                <c:pt idx="77">
                  <c:v>1.7286199696223845E-5</c:v>
                </c:pt>
                <c:pt idx="78">
                  <c:v>1.8929638256946184E-5</c:v>
                </c:pt>
                <c:pt idx="79">
                  <c:v>2.0702035021691652E-5</c:v>
                </c:pt>
                <c:pt idx="80">
                  <c:v>2.2652128067220277E-5</c:v>
                </c:pt>
                <c:pt idx="81">
                  <c:v>2.470808522526538E-5</c:v>
                </c:pt>
                <c:pt idx="82">
                  <c:v>2.6917061688555956E-5</c:v>
                </c:pt>
                <c:pt idx="83">
                  <c:v>2.9286534379408396E-5</c:v>
                </c:pt>
                <c:pt idx="84">
                  <c:v>3.1824115725919623E-5</c:v>
                </c:pt>
                <c:pt idx="85">
                  <c:v>3.4537505000601081E-5</c:v>
                </c:pt>
                <c:pt idx="86">
                  <c:v>3.7434441046793645E-5</c:v>
                </c:pt>
                <c:pt idx="87">
                  <c:v>4.0522655785686323E-5</c:v>
                </c:pt>
                <c:pt idx="88">
                  <c:v>4.3809828032869702E-5</c:v>
                </c:pt>
                <c:pt idx="89">
                  <c:v>4.7303537278884737E-5</c:v>
                </c:pt>
                <c:pt idx="90">
                  <c:v>5.1011217203479395E-5</c:v>
                </c:pt>
                <c:pt idx="91">
                  <c:v>5.4940108798466905E-5</c:v>
                </c:pt>
                <c:pt idx="92">
                  <c:v>5.9097213069456474E-5</c:v>
                </c:pt>
                <c:pt idx="93">
                  <c:v>6.3489243372545832E-5</c:v>
                </c:pt>
                <c:pt idx="94">
                  <c:v>6.8122577518574476E-5</c:v>
                </c:pt>
                <c:pt idx="95">
                  <c:v>7.3003209844961861E-5</c:v>
                </c:pt>
                <c:pt idx="96">
                  <c:v>7.8136703513789608E-5</c:v>
                </c:pt>
                <c:pt idx="97">
                  <c:v>8.352814334482557E-5</c:v>
                </c:pt>
                <c:pt idx="98">
                  <c:v>8.9182089533911427E-5</c:v>
                </c:pt>
                <c:pt idx="99">
                  <c:v>9.5102532640797068E-5</c:v>
                </c:pt>
                <c:pt idx="100">
                  <c:v>1.0129285025629993E-4</c:v>
                </c:pt>
                <c:pt idx="101">
                  <c:v>1.07755765776926E-4</c:v>
                </c:pt>
                <c:pt idx="102">
                  <c:v>1.1449330972598935E-4</c:v>
                </c:pt>
                <c:pt idx="103">
                  <c:v>1.2150678406406203E-4</c:v>
                </c:pt>
                <c:pt idx="104">
                  <c:v>1.2879672992859061E-4</c:v>
                </c:pt>
                <c:pt idx="105">
                  <c:v>1.3636289923287301E-4</c:v>
                </c:pt>
                <c:pt idx="106">
                  <c:v>1.4420423053864348E-4</c:v>
                </c:pt>
                <c:pt idx="107">
                  <c:v>1.5231882959444598E-4</c:v>
                </c:pt>
                <c:pt idx="108">
                  <c:v>1.6070395490406941E-4</c:v>
                </c:pt>
                <c:pt idx="109">
                  <c:v>1.693560086557946E-4</c:v>
                </c:pt>
                <c:pt idx="110">
                  <c:v>1.7827053330434604E-4</c:v>
                </c:pt>
                <c:pt idx="111">
                  <c:v>1.8744221405345537E-4</c:v>
                </c:pt>
                <c:pt idx="112">
                  <c:v>1.9686488743810371E-4</c:v>
                </c:pt>
                <c:pt idx="113">
                  <c:v>2.0653155615206353E-4</c:v>
                </c:pt>
                <c:pt idx="114">
                  <c:v>2.1643441020852318E-4</c:v>
                </c:pt>
                <c:pt idx="115">
                  <c:v>2.2656485445966777E-4</c:v>
                </c:pt>
                <c:pt idx="116">
                  <c:v>2.3691354243524586E-4</c:v>
                </c:pt>
                <c:pt idx="117">
                  <c:v>2.4747041639073988E-4</c:v>
                </c:pt>
                <c:pt idx="118">
                  <c:v>2.5822475338293382E-4</c:v>
                </c:pt>
                <c:pt idx="119">
                  <c:v>2.6916521711474212E-4</c:v>
                </c:pt>
                <c:pt idx="120">
                  <c:v>2.8027991521230642E-4</c:v>
                </c:pt>
                <c:pt idx="121">
                  <c:v>2.915564615159581E-4</c:v>
                </c:pt>
                <c:pt idx="122">
                  <c:v>3.0298204288274757E-4</c:v>
                </c:pt>
                <c:pt idx="123">
                  <c:v>3.1454348991227972E-4</c:v>
                </c:pt>
                <c:pt idx="124">
                  <c:v>3.2622735091970996E-4</c:v>
                </c:pt>
                <c:pt idx="125">
                  <c:v>3.3801996839021606E-4</c:v>
                </c:pt>
                <c:pt idx="126">
                  <c:v>3.4990755705835371E-4</c:v>
                </c:pt>
                <c:pt idx="127">
                  <c:v>3.6187628266360901E-4</c:v>
                </c:pt>
                <c:pt idx="128">
                  <c:v>3.7391234034048752E-4</c:v>
                </c:pt>
                <c:pt idx="129">
                  <c:v>3.8600203150785371E-4</c:v>
                </c:pt>
                <c:pt idx="130">
                  <c:v>3.9813183802815628E-4</c:v>
                </c:pt>
                <c:pt idx="131">
                  <c:v>4.1028849231300858E-4</c:v>
                </c:pt>
                <c:pt idx="132">
                  <c:v>4.2245904195743511E-4</c:v>
                </c:pt>
                <c:pt idx="133">
                  <c:v>4.3473381444665744E-4</c:v>
                </c:pt>
                <c:pt idx="134">
                  <c:v>4.4690968739750491E-4</c:v>
                </c:pt>
                <c:pt idx="135">
                  <c:v>4.5906867965871893E-4</c:v>
                </c:pt>
                <c:pt idx="136">
                  <c:v>4.7120023697138128E-4</c:v>
                </c:pt>
                <c:pt idx="137">
                  <c:v>4.8329469274081073E-4</c:v>
                </c:pt>
                <c:pt idx="138">
                  <c:v>4.9534329568929139E-4</c:v>
                </c:pt>
                <c:pt idx="139">
                  <c:v>5.073382381319036E-4</c:v>
                </c:pt>
                <c:pt idx="140">
                  <c:v>5.1927268306440136E-4</c:v>
                </c:pt>
                <c:pt idx="141">
                  <c:v>5.3114078853479338E-4</c:v>
                </c:pt>
                <c:pt idx="142">
                  <c:v>5.4293772803369795E-4</c:v>
                </c:pt>
                <c:pt idx="143">
                  <c:v>5.5465970588342722E-4</c:v>
                </c:pt>
                <c:pt idx="144">
                  <c:v>5.6630396683213897E-4</c:v>
                </c:pt>
                <c:pt idx="145">
                  <c:v>5.7786879926818705E-4</c:v>
                </c:pt>
                <c:pt idx="146">
                  <c:v>5.8935353166108921E-4</c:v>
                </c:pt>
                <c:pt idx="147">
                  <c:v>6.0075852201016433E-4</c:v>
                </c:pt>
                <c:pt idx="148">
                  <c:v>6.1208514023979911E-4</c:v>
                </c:pt>
                <c:pt idx="149">
                  <c:v>6.2333574362267996E-4</c:v>
                </c:pt>
                <c:pt idx="150">
                  <c:v>6.3451364543883754E-4</c:v>
                </c:pt>
                <c:pt idx="151">
                  <c:v>6.456230771901409E-4</c:v>
                </c:pt>
                <c:pt idx="152">
                  <c:v>6.5666914478694147E-4</c:v>
                </c:pt>
                <c:pt idx="153">
                  <c:v>6.6765777920668051E-4</c:v>
                </c:pt>
                <c:pt idx="154">
                  <c:v>6.7859568219364689E-4</c:v>
                </c:pt>
                <c:pt idx="155">
                  <c:v>6.8949026762541907E-4</c:v>
                </c:pt>
                <c:pt idx="156">
                  <c:v>7.003495992150804E-4</c:v>
                </c:pt>
                <c:pt idx="157">
                  <c:v>7.1118232524969912E-4</c:v>
                </c:pt>
                <c:pt idx="158">
                  <c:v>7.2199761108519443E-4</c:v>
                </c:pt>
                <c:pt idx="159">
                  <c:v>7.3280507012599323E-4</c:v>
                </c:pt>
                <c:pt idx="160">
                  <c:v>7.4361469401546421E-4</c:v>
                </c:pt>
                <c:pt idx="161">
                  <c:v>7.544367827501539E-4</c:v>
                </c:pt>
                <c:pt idx="162">
                  <c:v>7.6528187540821134E-4</c:v>
                </c:pt>
                <c:pt idx="163">
                  <c:v>7.761606821500718E-4</c:v>
                </c:pt>
                <c:pt idx="164">
                  <c:v>7.8708401810839105E-4</c:v>
                </c:pt>
                <c:pt idx="165">
                  <c:v>7.9806273973457133E-4</c:v>
                </c:pt>
                <c:pt idx="166">
                  <c:v>8.0910768411137464E-4</c:v>
                </c:pt>
                <c:pt idx="167">
                  <c:v>8.202296116760874E-4</c:v>
                </c:pt>
                <c:pt idx="168">
                  <c:v>8.314391527260304E-4</c:v>
                </c:pt>
                <c:pt idx="169">
                  <c:v>8.427467579994062E-4</c:v>
                </c:pt>
                <c:pt idx="170">
                  <c:v>8.5416265353906965E-4</c:v>
                </c:pt>
                <c:pt idx="171">
                  <c:v>8.6569679995609269E-4</c:v>
                </c:pt>
                <c:pt idx="172">
                  <c:v>8.7735885611355013E-4</c:v>
                </c:pt>
                <c:pt idx="173">
                  <c:v>8.8915814715020145E-4</c:v>
                </c:pt>
                <c:pt idx="174">
                  <c:v>9.0110363665833726E-4</c:v>
                </c:pt>
                <c:pt idx="175">
                  <c:v>9.1320390272096234E-4</c:v>
                </c:pt>
                <c:pt idx="176">
                  <c:v>9.2546711740085284E-4</c:v>
                </c:pt>
                <c:pt idx="177">
                  <c:v>9.3790102915872729E-4</c:v>
                </c:pt>
                <c:pt idx="178">
                  <c:v>9.5051294755957522E-4</c:v>
                </c:pt>
                <c:pt idx="179">
                  <c:v>9.6330972950657958E-4</c:v>
                </c:pt>
                <c:pt idx="180">
                  <c:v>9.7629776612028006E-4</c:v>
                </c:pt>
                <c:pt idx="181">
                  <c:v>9.8948296925827528E-4</c:v>
                </c:pt>
                <c:pt idx="182">
                  <c:v>1.002870756547638E-3</c:v>
                </c:pt>
                <c:pt idx="183">
                  <c:v>1.0164660336787596E-3</c:v>
                </c:pt>
                <c:pt idx="184">
                  <c:v>1.0302731725865325E-3</c:v>
                </c:pt>
                <c:pt idx="185">
                  <c:v>1.0443909555428183E-3</c:v>
                </c:pt>
                <c:pt idx="186">
                  <c:v>1.0586479388333737E-3</c:v>
                </c:pt>
                <c:pt idx="187">
                  <c:v>1.0731324549972793E-3</c:v>
                </c:pt>
                <c:pt idx="188">
                  <c:v>1.0878473081979739E-3</c:v>
                </c:pt>
                <c:pt idx="189">
                  <c:v>1.1027950015032053E-3</c:v>
                </c:pt>
                <c:pt idx="190">
                  <c:v>1.1179777055591799E-3</c:v>
                </c:pt>
                <c:pt idx="191">
                  <c:v>1.133397232333592E-3</c:v>
                </c:pt>
                <c:pt idx="192">
                  <c:v>1.1490550122951742E-3</c:v>
                </c:pt>
                <c:pt idx="193">
                  <c:v>1.1649520737019032E-3</c:v>
                </c:pt>
                <c:pt idx="194">
                  <c:v>1.1810890229465886E-3</c:v>
                </c:pt>
                <c:pt idx="195">
                  <c:v>1.1974660251590503E-3</c:v>
                </c:pt>
                <c:pt idx="196">
                  <c:v>1.2140827844888387E-3</c:v>
                </c:pt>
                <c:pt idx="197">
                  <c:v>1.2309385236929453E-3</c:v>
                </c:pt>
                <c:pt idx="198">
                  <c:v>1.2480319628302801E-3</c:v>
                </c:pt>
                <c:pt idx="199">
                  <c:v>1.2653612970191647E-3</c:v>
                </c:pt>
                <c:pt idx="200">
                  <c:v>1.2829241733480533E-3</c:v>
                </c:pt>
                <c:pt idx="201">
                  <c:v>1.300717667142722E-3</c:v>
                </c:pt>
                <c:pt idx="202">
                  <c:v>1.3187382578876898E-3</c:v>
                </c:pt>
                <c:pt idx="203">
                  <c:v>1.336981805175454E-3</c:v>
                </c:pt>
                <c:pt idx="204">
                  <c:v>1.355443525116201E-3</c:v>
                </c:pt>
                <c:pt idx="205">
                  <c:v>1.3741179676837116E-3</c:v>
                </c:pt>
                <c:pt idx="206">
                  <c:v>1.3929989955011241E-3</c:v>
                </c:pt>
                <c:pt idx="207">
                  <c:v>1.412079764584158E-3</c:v>
                </c:pt>
                <c:pt idx="208">
                  <c:v>1.4313527075606204E-3</c:v>
                </c:pt>
                <c:pt idx="209">
                  <c:v>1.450809519874439E-3</c:v>
                </c:pt>
                <c:pt idx="210">
                  <c:v>1.4704411494607574E-3</c:v>
                </c:pt>
                <c:pt idx="211">
                  <c:v>1.4902377903473461E-3</c:v>
                </c:pt>
                <c:pt idx="212">
                  <c:v>1.510188880597916E-3</c:v>
                </c:pt>
                <c:pt idx="213">
                  <c:v>1.5302831049647419E-3</c:v>
                </c:pt>
                <c:pt idx="214">
                  <c:v>1.5505084025641701E-3</c:v>
                </c:pt>
                <c:pt idx="215">
                  <c:v>1.5708519798285799E-3</c:v>
                </c:pt>
                <c:pt idx="216">
                  <c:v>1.5913003289236805E-3</c:v>
                </c:pt>
                <c:pt idx="217">
                  <c:v>1.6118392517526336E-3</c:v>
                </c:pt>
                <c:pt idx="218">
                  <c:v>1.6324538895977196E-3</c:v>
                </c:pt>
                <c:pt idx="219">
                  <c:v>1.6531287583786333E-3</c:v>
                </c:pt>
                <c:pt idx="220">
                  <c:v>1.6738477894346407E-3</c:v>
                </c:pt>
                <c:pt idx="221">
                  <c:v>1.6945943756658604E-3</c:v>
                </c:pt>
                <c:pt idx="222">
                  <c:v>1.7153514227999161E-3</c:v>
                </c:pt>
                <c:pt idx="223">
                  <c:v>1.7361014054826721E-3</c:v>
                </c:pt>
                <c:pt idx="224">
                  <c:v>1.7568264278291891E-3</c:v>
                </c:pt>
                <c:pt idx="225">
                  <c:v>1.7775082880124378E-3</c:v>
                </c:pt>
                <c:pt idx="226">
                  <c:v>1.7981285464152353E-3</c:v>
                </c:pt>
                <c:pt idx="227">
                  <c:v>1.8186685968253828E-3</c:v>
                </c:pt>
                <c:pt idx="228">
                  <c:v>1.8391097401168261E-3</c:v>
                </c:pt>
                <c:pt idx="229">
                  <c:v>1.8594332598309761E-3</c:v>
                </c:pt>
                <c:pt idx="230">
                  <c:v>1.8796204990546728E-3</c:v>
                </c:pt>
                <c:pt idx="231">
                  <c:v>1.8996529379836805E-3</c:v>
                </c:pt>
                <c:pt idx="232">
                  <c:v>1.9195122715660144E-3</c:v>
                </c:pt>
                <c:pt idx="233">
                  <c:v>1.9391804866377112E-3</c:v>
                </c:pt>
                <c:pt idx="234">
                  <c:v>1.9586399379960713E-3</c:v>
                </c:pt>
                <c:pt idx="235">
                  <c:v>1.9778734229036836E-3</c:v>
                </c:pt>
                <c:pt idx="236">
                  <c:v>1.9968642535804124E-3</c:v>
                </c:pt>
                <c:pt idx="237">
                  <c:v>2.0155963273225598E-3</c:v>
                </c:pt>
                <c:pt idx="238">
                  <c:v>2.034120755272241E-3</c:v>
                </c:pt>
                <c:pt idx="239">
                  <c:v>2.0523084380257377E-3</c:v>
                </c:pt>
                <c:pt idx="240">
                  <c:v>2.0701945443021459E-3</c:v>
                </c:pt>
                <c:pt idx="241">
                  <c:v>2.0877666963909757E-3</c:v>
                </c:pt>
                <c:pt idx="242">
                  <c:v>2.1050133498947345E-3</c:v>
                </c:pt>
                <c:pt idx="243">
                  <c:v>2.1219238668013381E-3</c:v>
                </c:pt>
                <c:pt idx="244">
                  <c:v>2.1384885780434022E-3</c:v>
                </c:pt>
                <c:pt idx="245">
                  <c:v>2.1546988362454072E-3</c:v>
                </c:pt>
                <c:pt idx="246">
                  <c:v>2.1705470592602544E-3</c:v>
                </c:pt>
                <c:pt idx="247">
                  <c:v>2.1860267650093226E-3</c:v>
                </c:pt>
                <c:pt idx="248">
                  <c:v>2.201132598061708E-3</c:v>
                </c:pt>
                <c:pt idx="249">
                  <c:v>2.2158603483203899E-3</c:v>
                </c:pt>
                <c:pt idx="250">
                  <c:v>2.2302069621245213E-3</c:v>
                </c:pt>
                <c:pt idx="251">
                  <c:v>2.2441705460276161E-3</c:v>
                </c:pt>
                <c:pt idx="252">
                  <c:v>2.2577503634704861E-3</c:v>
                </c:pt>
                <c:pt idx="253">
                  <c:v>2.2709468245357919E-3</c:v>
                </c:pt>
                <c:pt idx="254">
                  <c:v>2.2837614689461467E-3</c:v>
                </c:pt>
                <c:pt idx="255">
                  <c:v>2.296196942451317E-3</c:v>
                </c:pt>
                <c:pt idx="256">
                  <c:v>2.3082569667404202E-3</c:v>
                </c:pt>
                <c:pt idx="257">
                  <c:v>2.3199463030119925E-3</c:v>
                </c:pt>
                <c:pt idx="258">
                  <c:v>2.3312707093387161E-3</c:v>
                </c:pt>
                <c:pt idx="259">
                  <c:v>2.3422368919733343E-3</c:v>
                </c:pt>
                <c:pt idx="260">
                  <c:v>2.3528524507576668E-3</c:v>
                </c:pt>
                <c:pt idx="261">
                  <c:v>2.3631258188175027E-3</c:v>
                </c:pt>
                <c:pt idx="262">
                  <c:v>2.3730661967515955E-3</c:v>
                </c:pt>
                <c:pt idx="263">
                  <c:v>2.3826834815537132E-3</c:v>
                </c:pt>
                <c:pt idx="264">
                  <c:v>2.3919881905405268E-3</c:v>
                </c:pt>
                <c:pt idx="265">
                  <c:v>2.400991380596879E-3</c:v>
                </c:pt>
                <c:pt idx="266">
                  <c:v>2.4097045630911886E-3</c:v>
                </c:pt>
                <c:pt idx="267">
                  <c:v>2.4181396148588077E-3</c:v>
                </c:pt>
                <c:pt idx="268">
                  <c:v>2.4263086856979818E-3</c:v>
                </c:pt>
                <c:pt idx="269">
                  <c:v>2.434224102873154E-3</c:v>
                </c:pt>
                <c:pt idx="270">
                  <c:v>2.4418982731714612E-3</c:v>
                </c:pt>
                <c:pt idx="271">
                  <c:v>2.4493435831115552E-3</c:v>
                </c:pt>
                <c:pt idx="272">
                  <c:v>2.456572297957654E-3</c:v>
                </c:pt>
                <c:pt idx="273">
                  <c:v>2.463596460247121E-3</c:v>
                </c:pt>
                <c:pt idx="274">
                  <c:v>2.4704277885945437E-3</c:v>
                </c:pt>
                <c:pt idx="275">
                  <c:v>2.4770775775910911E-3</c:v>
                </c:pt>
                <c:pt idx="276">
                  <c:v>2.483556599672376E-3</c:v>
                </c:pt>
                <c:pt idx="277">
                  <c:v>2.4898750098823114E-3</c:v>
                </c:pt>
                <c:pt idx="278">
                  <c:v>2.4960422545135161E-3</c:v>
                </c:pt>
                <c:pt idx="279">
                  <c:v>2.5020669846560271E-3</c:v>
                </c:pt>
                <c:pt idx="280">
                  <c:v>2.5079569757357552E-3</c:v>
                </c:pt>
                <c:pt idx="281">
                  <c:v>2.5137190541712996E-3</c:v>
                </c:pt>
                <c:pt idx="282">
                  <c:v>2.5193590323223094E-3</c:v>
                </c:pt>
                <c:pt idx="283">
                  <c:v>2.5248816529441762E-3</c:v>
                </c:pt>
                <c:pt idx="284">
                  <c:v>2.5302905444017231E-3</c:v>
                </c:pt>
                <c:pt idx="285">
                  <c:v>2.5355881879292191E-3</c:v>
                </c:pt>
                <c:pt idx="286">
                  <c:v>2.5407758982537013E-3</c:v>
                </c:pt>
                <c:pt idx="287">
                  <c:v>2.5458538189245651E-3</c:v>
                </c:pt>
                <c:pt idx="288">
                  <c:v>2.5508209337126394E-3</c:v>
                </c:pt>
                <c:pt idx="289">
                  <c:v>2.5556750954574756E-3</c:v>
                </c:pt>
                <c:pt idx="290">
                  <c:v>2.5604337796013899E-3</c:v>
                </c:pt>
                <c:pt idx="291">
                  <c:v>2.5650699253017672E-3</c:v>
                </c:pt>
                <c:pt idx="292">
                  <c:v>2.5695762587092754E-3</c:v>
                </c:pt>
                <c:pt idx="293">
                  <c:v>2.573946943329102E-3</c:v>
                </c:pt>
                <c:pt idx="294">
                  <c:v>2.5781749045439336E-3</c:v>
                </c:pt>
                <c:pt idx="295">
                  <c:v>2.5822519826991046E-3</c:v>
                </c:pt>
                <c:pt idx="296">
                  <c:v>2.5861690820131091E-3</c:v>
                </c:pt>
                <c:pt idx="297">
                  <c:v>2.5899163178598051E-3</c:v>
                </c:pt>
                <c:pt idx="298">
                  <c:v>2.5934831642542458E-3</c:v>
                </c:pt>
                <c:pt idx="299">
                  <c:v>2.5968586027352077E-3</c:v>
                </c:pt>
                <c:pt idx="300">
                  <c:v>2.6000312732720834E-3</c:v>
                </c:pt>
                <c:pt idx="301">
                  <c:v>2.6029896273282475E-3</c:v>
                </c:pt>
                <c:pt idx="302">
                  <c:v>2.6057220827847938E-3</c:v>
                </c:pt>
                <c:pt idx="303">
                  <c:v>2.6082171800626362E-3</c:v>
                </c:pt>
                <c:pt idx="304">
                  <c:v>2.6104637384775334E-3</c:v>
                </c:pt>
                <c:pt idx="305">
                  <c:v>2.6124510116146186E-3</c:v>
                </c:pt>
                <c:pt idx="306">
                  <c:v>2.6141688403163717E-3</c:v>
                </c:pt>
                <c:pt idx="307">
                  <c:v>2.6156078017359752E-3</c:v>
                </c:pt>
                <c:pt idx="308">
                  <c:v>2.6167593528138031E-3</c:v>
                </c:pt>
                <c:pt idx="309">
                  <c:v>2.6176159664854015E-3</c:v>
                </c:pt>
                <c:pt idx="310">
                  <c:v>2.6181712589213378E-3</c:v>
                </c:pt>
                <c:pt idx="311">
                  <c:v>2.6184201061298482E-3</c:v>
                </c:pt>
                <c:pt idx="312">
                  <c:v>2.6183587483190412E-3</c:v>
                </c:pt>
                <c:pt idx="313">
                  <c:v>2.6179848805125343E-3</c:v>
                </c:pt>
                <c:pt idx="314">
                  <c:v>2.6172977280399848E-3</c:v>
                </c:pt>
                <c:pt idx="315">
                  <c:v>2.6162981056753218E-3</c:v>
                </c:pt>
                <c:pt idx="316">
                  <c:v>2.6149884593711491E-3</c:v>
                </c:pt>
                <c:pt idx="317">
                  <c:v>2.6133728897316196E-3</c:v>
                </c:pt>
                <c:pt idx="318">
                  <c:v>2.6114571565768372E-3</c:v>
                </c:pt>
                <c:pt idx="319">
                  <c:v>2.6092486641756786E-3</c:v>
                </c:pt>
                <c:pt idx="320">
                  <c:v>2.6067564269568843E-3</c:v>
                </c:pt>
                <c:pt idx="321">
                  <c:v>2.6039910157493345E-3</c:v>
                </c:pt>
                <c:pt idx="322">
                  <c:v>2.6009644848457394E-3</c:v>
                </c:pt>
                <c:pt idx="323">
                  <c:v>2.5976902804288409E-3</c:v>
                </c:pt>
                <c:pt idx="324">
                  <c:v>2.5941831311403719E-3</c:v>
                </c:pt>
                <c:pt idx="325">
                  <c:v>2.5904589218090973E-3</c:v>
                </c:pt>
                <c:pt idx="326">
                  <c:v>2.586534551581083E-3</c:v>
                </c:pt>
                <c:pt idx="327">
                  <c:v>2.5824277779093446E-3</c:v>
                </c:pt>
                <c:pt idx="328">
                  <c:v>2.5781570480598926E-3</c:v>
                </c:pt>
                <c:pt idx="329">
                  <c:v>2.573741319971084E-3</c:v>
                </c:pt>
                <c:pt idx="330">
                  <c:v>2.5691998744626797E-3</c:v>
                </c:pt>
                <c:pt idx="331">
                  <c:v>2.5645521209248542E-3</c:v>
                </c:pt>
                <c:pt idx="332">
                  <c:v>2.5598173987235401E-3</c:v>
                </c:pt>
                <c:pt idx="333">
                  <c:v>2.555014776633285E-3</c:v>
                </c:pt>
                <c:pt idx="334">
                  <c:v>2.5501628526496613E-3</c:v>
                </c:pt>
                <c:pt idx="335">
                  <c:v>2.5452795565360647E-3</c:v>
                </c:pt>
                <c:pt idx="336">
                  <c:v>2.5403819574223324E-3</c:v>
                </c:pt>
                <c:pt idx="337">
                  <c:v>2.5354860786912202E-3</c:v>
                </c:pt>
                <c:pt idx="338">
                  <c:v>2.5306067222604844E-3</c:v>
                </c:pt>
                <c:pt idx="339">
                  <c:v>2.5257573041896184E-3</c:v>
                </c:pt>
                <c:pt idx="340">
                  <c:v>2.520949703308887E-3</c:v>
                </c:pt>
                <c:pt idx="341">
                  <c:v>2.5161941242797018E-3</c:v>
                </c:pt>
                <c:pt idx="342">
                  <c:v>2.5114989761477438E-3</c:v>
                </c:pt>
                <c:pt idx="343">
                  <c:v>2.5068513687126312E-3</c:v>
                </c:pt>
                <c:pt idx="344">
                  <c:v>2.502314908536959E-3</c:v>
                </c:pt>
                <c:pt idx="345">
                  <c:v>2.4978505077307691E-3</c:v>
                </c:pt>
                <c:pt idx="346">
                  <c:v>2.4934591890444589E-3</c:v>
                </c:pt>
                <c:pt idx="347">
                  <c:v>2.4891397224916234E-3</c:v>
                </c:pt>
                <c:pt idx="348">
                  <c:v>2.4848886659195601E-3</c:v>
                </c:pt>
                <c:pt idx="349">
                  <c:v>2.4807004182220787E-3</c:v>
                </c:pt>
                <c:pt idx="350">
                  <c:v>2.4765672869363669E-3</c:v>
                </c:pt>
                <c:pt idx="351">
                  <c:v>2.4724795713384554E-3</c:v>
                </c:pt>
                <c:pt idx="352">
                  <c:v>2.4684256615893335E-3</c:v>
                </c:pt>
                <c:pt idx="353">
                  <c:v>2.4643921539842652E-3</c:v>
                </c:pt>
                <c:pt idx="354">
                  <c:v>2.460363981918456E-3</c:v>
                </c:pt>
                <c:pt idx="355">
                  <c:v>2.4563245617994006E-3</c:v>
                </c:pt>
                <c:pt idx="356">
                  <c:v>2.4522559528087177E-3</c:v>
                </c:pt>
                <c:pt idx="357">
                  <c:v>2.4481390291400682E-3</c:v>
                </c:pt>
                <c:pt idx="358">
                  <c:v>2.4439536631124591E-3</c:v>
                </c:pt>
                <c:pt idx="359">
                  <c:v>2.4396789173781967E-3</c:v>
                </c:pt>
                <c:pt idx="360">
                  <c:v>2.4352932443072852E-3</c:v>
                </c:pt>
                <c:pt idx="361">
                  <c:v>2.4307746905342441E-3</c:v>
                </c:pt>
                <c:pt idx="362">
                  <c:v>2.4261011045957682E-3</c:v>
                </c:pt>
                <c:pt idx="363">
                  <c:v>2.421250345565245E-3</c:v>
                </c:pt>
                <c:pt idx="364">
                  <c:v>2.4162004906008458E-3</c:v>
                </c:pt>
                <c:pt idx="365">
                  <c:v>2.4109300393649591E-3</c:v>
                </c:pt>
                <c:pt idx="366">
                  <c:v>2.4054181133404914E-3</c:v>
                </c:pt>
                <c:pt idx="367">
                  <c:v>2.3996446481629168E-3</c:v>
                </c:pt>
                <c:pt idx="368">
                  <c:v>2.3935905772016646E-3</c:v>
                </c:pt>
                <c:pt idx="369">
                  <c:v>2.3872380047587436E-3</c:v>
                </c:pt>
                <c:pt idx="370">
                  <c:v>2.3805703674032001E-3</c:v>
                </c:pt>
                <c:pt idx="371">
                  <c:v>2.3735725821248431E-3</c:v>
                </c:pt>
                <c:pt idx="372">
                  <c:v>2.3662311801665057E-3</c:v>
                </c:pt>
                <c:pt idx="373">
                  <c:v>2.3585344255782439E-3</c:v>
                </c:pt>
                <c:pt idx="374">
                  <c:v>2.3504724177272934E-3</c:v>
                </c:pt>
                <c:pt idx="375">
                  <c:v>2.3420371771902342E-3</c:v>
                </c:pt>
                <c:pt idx="376">
                  <c:v>2.3332227146477882E-3</c:v>
                </c:pt>
                <c:pt idx="377">
                  <c:v>2.3240250825932746E-3</c:v>
                </c:pt>
                <c:pt idx="378">
                  <c:v>2.3144424098520463E-3</c:v>
                </c:pt>
                <c:pt idx="379">
                  <c:v>2.3044749190871596E-3</c:v>
                </c:pt>
                <c:pt idx="380">
                  <c:v>2.2941249276345341E-3</c:v>
                </c:pt>
                <c:pt idx="381">
                  <c:v>2.2833968321648718E-3</c:v>
                </c:pt>
                <c:pt idx="382">
                  <c:v>2.2722970778086752E-3</c:v>
                </c:pt>
                <c:pt idx="383">
                  <c:v>2.2608341125002216E-3</c:v>
                </c:pt>
                <c:pt idx="384">
                  <c:v>2.2490183273949395E-3</c:v>
                </c:pt>
                <c:pt idx="385">
                  <c:v>2.2368619842896738E-3</c:v>
                </c:pt>
                <c:pt idx="386">
                  <c:v>2.2243791310222571E-3</c:v>
                </c:pt>
                <c:pt idx="387">
                  <c:v>2.2115855058458481E-3</c:v>
                </c:pt>
                <c:pt idx="388">
                  <c:v>2.1984984317593172E-3</c:v>
                </c:pt>
                <c:pt idx="389">
                  <c:v>2.1851367017261926E-3</c:v>
                </c:pt>
                <c:pt idx="390">
                  <c:v>2.1715204556283052E-3</c:v>
                </c:pt>
                <c:pt idx="391">
                  <c:v>2.1576710496739818E-3</c:v>
                </c:pt>
                <c:pt idx="392">
                  <c:v>2.1436109188103136E-3</c:v>
                </c:pt>
                <c:pt idx="393">
                  <c:v>2.1293634324744395E-3</c:v>
                </c:pt>
                <c:pt idx="394">
                  <c:v>2.1149527437542776E-3</c:v>
                </c:pt>
                <c:pt idx="395">
                  <c:v>2.1004028450342161E-3</c:v>
                </c:pt>
                <c:pt idx="396">
                  <c:v>2.0857613544679079E-3</c:v>
                </c:pt>
                <c:pt idx="397">
                  <c:v>2.0710340282612282E-3</c:v>
                </c:pt>
                <c:pt idx="398">
                  <c:v>2.0562475554704142E-3</c:v>
                </c:pt>
                <c:pt idx="399">
                  <c:v>2.0414288053310389E-3</c:v>
                </c:pt>
                <c:pt idx="400">
                  <c:v>2.026604706725099E-3</c:v>
                </c:pt>
                <c:pt idx="401">
                  <c:v>2.0118021311907749E-3</c:v>
                </c:pt>
                <c:pt idx="402">
                  <c:v>1.9970477802212067E-3</c:v>
                </c:pt>
                <c:pt idx="403">
                  <c:v>1.9823680774488251E-3</c:v>
                </c:pt>
                <c:pt idx="404">
                  <c:v>1.9677890661779721E-3</c:v>
                </c:pt>
                <c:pt idx="405">
                  <c:v>1.9533363126078341E-3</c:v>
                </c:pt>
                <c:pt idx="406">
                  <c:v>1.9390348149819229E-3</c:v>
                </c:pt>
                <c:pt idx="407">
                  <c:v>1.9249089188068012E-3</c:v>
                </c:pt>
                <c:pt idx="408">
                  <c:v>1.9109822382018106E-3</c:v>
                </c:pt>
                <c:pt idx="409">
                  <c:v>1.8972775833720448E-3</c:v>
                </c:pt>
                <c:pt idx="410">
                  <c:v>1.8838168941382905E-3</c:v>
                </c:pt>
                <c:pt idx="411">
                  <c:v>1.8706211794093921E-3</c:v>
                </c:pt>
                <c:pt idx="412">
                  <c:v>1.8577104624434425E-3</c:v>
                </c:pt>
                <c:pt idx="413">
                  <c:v>1.8451037317142645E-3</c:v>
                </c:pt>
                <c:pt idx="414">
                  <c:v>1.8328188971775045E-3</c:v>
                </c:pt>
                <c:pt idx="415">
                  <c:v>1.8208727517161154E-3</c:v>
                </c:pt>
                <c:pt idx="416">
                  <c:v>1.8092809375369276E-3</c:v>
                </c:pt>
                <c:pt idx="417">
                  <c:v>1.7980579172881606E-3</c:v>
                </c:pt>
                <c:pt idx="418">
                  <c:v>1.7872169496708369E-3</c:v>
                </c:pt>
                <c:pt idx="419">
                  <c:v>1.7767700693250409E-3</c:v>
                </c:pt>
                <c:pt idx="420">
                  <c:v>1.7667280707835593E-3</c:v>
                </c:pt>
                <c:pt idx="421">
                  <c:v>1.7571004963004987E-3</c:v>
                </c:pt>
                <c:pt idx="422">
                  <c:v>1.7478956273795782E-3</c:v>
                </c:pt>
                <c:pt idx="423">
                  <c:v>1.7391204798460618E-3</c:v>
                </c:pt>
                <c:pt idx="424">
                  <c:v>1.7307808023264589E-3</c:v>
                </c:pt>
                <c:pt idx="425">
                  <c:v>1.7228810780205701E-3</c:v>
                </c:pt>
                <c:pt idx="426">
                  <c:v>1.7154245296706501E-3</c:v>
                </c:pt>
                <c:pt idx="427">
                  <c:v>1.7084131276516308E-3</c:v>
                </c:pt>
                <c:pt idx="428">
                  <c:v>1.7018476011236721E-3</c:v>
                </c:pt>
                <c:pt idx="429">
                  <c:v>1.6957274522033661E-3</c:v>
                </c:pt>
                <c:pt idx="430">
                  <c:v>1.6900509731214187E-3</c:v>
                </c:pt>
                <c:pt idx="431">
                  <c:v>1.6848152663429563E-3</c:v>
                </c:pt>
                <c:pt idx="432">
                  <c:v>1.6800162676296815E-3</c:v>
                </c:pt>
                <c:pt idx="433">
                  <c:v>1.6756487720212528E-3</c:v>
                </c:pt>
                <c:pt idx="434">
                  <c:v>1.6717064627055508E-3</c:v>
                </c:pt>
                <c:pt idx="435">
                  <c:v>1.6681819427328752E-3</c:v>
                </c:pt>
                <c:pt idx="436">
                  <c:v>1.6650667695072463E-3</c:v>
                </c:pt>
                <c:pt idx="437">
                  <c:v>1.6623514919581546E-3</c:v>
                </c:pt>
                <c:pt idx="438">
                  <c:v>1.6600256902571868E-3</c:v>
                </c:pt>
                <c:pt idx="439">
                  <c:v>1.6580780178961244E-3</c:v>
                </c:pt>
                <c:pt idx="440">
                  <c:v>1.6564962458843E-3</c:v>
                </c:pt>
                <c:pt idx="441">
                  <c:v>1.6552673087542942E-3</c:v>
                </c:pt>
                <c:pt idx="442">
                  <c:v>1.6543773519838449E-3</c:v>
                </c:pt>
                <c:pt idx="443">
                  <c:v>1.6538117803489745E-3</c:v>
                </c:pt>
                <c:pt idx="444">
                  <c:v>1.6535553066173874E-3</c:v>
                </c:pt>
                <c:pt idx="445">
                  <c:v>1.6535919998710103E-3</c:v>
                </c:pt>
                <c:pt idx="446">
                  <c:v>1.6539053326131933E-3</c:v>
                </c:pt>
                <c:pt idx="447">
                  <c:v>1.6544782256660779E-3</c:v>
                </c:pt>
                <c:pt idx="448">
                  <c:v>1.6552853699032732E-3</c:v>
                </c:pt>
                <c:pt idx="449">
                  <c:v>1.656345447723327E-3</c:v>
                </c:pt>
                <c:pt idx="450">
                  <c:v>1.6576126335165584E-3</c:v>
                </c:pt>
                <c:pt idx="451">
                  <c:v>1.6590692328437605E-3</c:v>
                </c:pt>
                <c:pt idx="452">
                  <c:v>1.6606973624294281E-3</c:v>
                </c:pt>
                <c:pt idx="453">
                  <c:v>1.6624790299433596E-3</c:v>
                </c:pt>
                <c:pt idx="454">
                  <c:v>1.6643962113815256E-3</c:v>
                </c:pt>
                <c:pt idx="455">
                  <c:v>1.6664309260991843E-3</c:v>
                </c:pt>
                <c:pt idx="456">
                  <c:v>1.6685653094743683E-3</c:v>
                </c:pt>
                <c:pt idx="457">
                  <c:v>1.6707816831156861E-3</c:v>
                </c:pt>
                <c:pt idx="458">
                  <c:v>1.6730626224749504E-3</c:v>
                </c:pt>
                <c:pt idx="459">
                  <c:v>1.6753910216814516E-3</c:v>
                </c:pt>
                <c:pt idx="460">
                  <c:v>1.6777501553805608E-3</c:v>
                </c:pt>
                <c:pt idx="461">
                  <c:v>1.6801237373341841E-3</c:v>
                </c:pt>
                <c:pt idx="462">
                  <c:v>1.6824959755235825E-3</c:v>
                </c:pt>
                <c:pt idx="463">
                  <c:v>1.6848516234865647E-3</c:v>
                </c:pt>
                <c:pt idx="464">
                  <c:v>1.6871760276193882E-3</c:v>
                </c:pt>
                <c:pt idx="465">
                  <c:v>1.6894551701792553E-3</c:v>
                </c:pt>
                <c:pt idx="466">
                  <c:v>1.6916757077353143E-3</c:v>
                </c:pt>
                <c:pt idx="467">
                  <c:v>1.6938250048337564E-3</c:v>
                </c:pt>
                <c:pt idx="468">
                  <c:v>1.6958911626660514E-3</c:v>
                </c:pt>
                <c:pt idx="469">
                  <c:v>1.69786304255724E-3</c:v>
                </c:pt>
                <c:pt idx="470">
                  <c:v>1.6997302841240821E-3</c:v>
                </c:pt>
                <c:pt idx="471">
                  <c:v>1.7014833179888804E-3</c:v>
                </c:pt>
                <c:pt idx="472">
                  <c:v>1.7031133729751061E-3</c:v>
                </c:pt>
                <c:pt idx="473">
                  <c:v>1.7046124777532687E-3</c:v>
                </c:pt>
                <c:pt idx="474">
                  <c:v>1.7059734569506667E-3</c:v>
                </c:pt>
                <c:pt idx="475">
                  <c:v>1.7071899217858274E-3</c:v>
                </c:pt>
                <c:pt idx="476">
                  <c:v>1.7082562553363595E-3</c:v>
                </c:pt>
                <c:pt idx="477">
                  <c:v>1.7091675925985821E-3</c:v>
                </c:pt>
                <c:pt idx="478">
                  <c:v>1.7099197955464051E-3</c:v>
                </c:pt>
                <c:pt idx="479">
                  <c:v>1.7105094234466959E-3</c:v>
                </c:pt>
                <c:pt idx="480">
                  <c:v>1.710933698736816E-3</c:v>
                </c:pt>
                <c:pt idx="481">
                  <c:v>1.711190468817889E-3</c:v>
                </c:pt>
                <c:pt idx="482">
                  <c:v>1.7112781641628523E-3</c:v>
                </c:pt>
                <c:pt idx="483">
                  <c:v>1.7111957531826259E-3</c:v>
                </c:pt>
                <c:pt idx="484">
                  <c:v>1.7109426943343251E-3</c:v>
                </c:pt>
                <c:pt idx="485">
                  <c:v>1.7105188859936043E-3</c:v>
                </c:pt>
                <c:pt idx="486">
                  <c:v>1.7099246146473758E-3</c:v>
                </c:pt>
                <c:pt idx="487">
                  <c:v>1.7091605019931484E-3</c:v>
                </c:pt>
                <c:pt idx="488">
                  <c:v>1.7082274515564436E-3</c:v>
                </c:pt>
                <c:pt idx="489">
                  <c:v>1.707126595458152E-3</c:v>
                </c:pt>
                <c:pt idx="490">
                  <c:v>1.7058592419777797E-3</c:v>
                </c:pt>
                <c:pt idx="491">
                  <c:v>1.7044268245669876E-3</c:v>
                </c:pt>
                <c:pt idx="492">
                  <c:v>1.7028308529691179E-3</c:v>
                </c:pt>
                <c:pt idx="493">
                  <c:v>1.701072867094938E-3</c:v>
                </c:pt>
                <c:pt idx="494">
                  <c:v>1.6991543942909792E-3</c:v>
                </c:pt>
                <c:pt idx="495">
                  <c:v>1.6970769106156379E-3</c:v>
                </c:pt>
                <c:pt idx="496">
                  <c:v>1.6948418067072723E-3</c:v>
                </c:pt>
                <c:pt idx="497">
                  <c:v>1.6924503587893685E-3</c:v>
                </c:pt>
                <c:pt idx="498">
                  <c:v>1.689903705307996E-3</c:v>
                </c:pt>
                <c:pt idx="499">
                  <c:v>1.6872028296373775E-3</c:v>
                </c:pt>
                <c:pt idx="500">
                  <c:v>1.6843191521187953E-3</c:v>
                </c:pt>
                <c:pt idx="501">
                  <c:v>1.681328564825305E-3</c:v>
                </c:pt>
                <c:pt idx="502">
                  <c:v>1.6781839664684454E-3</c:v>
                </c:pt>
                <c:pt idx="503">
                  <c:v>1.6748861087452624E-3</c:v>
                </c:pt>
                <c:pt idx="504">
                  <c:v>1.6714354609666236E-3</c:v>
                </c:pt>
                <c:pt idx="505">
                  <c:v>1.667832252922058E-3</c:v>
                </c:pt>
                <c:pt idx="506">
                  <c:v>1.6640765176800505E-3</c:v>
                </c:pt>
                <c:pt idx="507">
                  <c:v>1.660168135288664E-3</c:v>
                </c:pt>
                <c:pt idx="508">
                  <c:v>1.6561068780491211E-3</c:v>
                </c:pt>
                <c:pt idx="509">
                  <c:v>1.6518924577735661E-3</c:v>
                </c:pt>
                <c:pt idx="510">
                  <c:v>1.6475245752066321E-3</c:v>
                </c:pt>
                <c:pt idx="511">
                  <c:v>1.6430029715871276E-3</c:v>
                </c:pt>
                <c:pt idx="512">
                  <c:v>1.6383274821504257E-3</c:v>
                </c:pt>
                <c:pt idx="513">
                  <c:v>1.6334980912218221E-3</c:v>
                </c:pt>
                <c:pt idx="514">
                  <c:v>1.6285149884256024E-3</c:v>
                </c:pt>
                <c:pt idx="515">
                  <c:v>1.6233786254330473E-3</c:v>
                </c:pt>
                <c:pt idx="516">
                  <c:v>1.6180897725919803E-3</c:v>
                </c:pt>
                <c:pt idx="517">
                  <c:v>1.6126495747220472E-3</c:v>
                </c:pt>
                <c:pt idx="518">
                  <c:v>1.607059605320081E-3</c:v>
                </c:pt>
                <c:pt idx="519">
                  <c:v>1.6013219183989261E-3</c:v>
                </c:pt>
                <c:pt idx="520">
                  <c:v>1.5954390971790868E-3</c:v>
                </c:pt>
                <c:pt idx="521">
                  <c:v>1.5894142988642059E-3</c:v>
                </c:pt>
                <c:pt idx="522">
                  <c:v>1.5832512947578515E-3</c:v>
                </c:pt>
                <c:pt idx="523">
                  <c:v>1.5769545050183589E-3</c:v>
                </c:pt>
                <c:pt idx="524">
                  <c:v>1.5705290274005141E-3</c:v>
                </c:pt>
                <c:pt idx="525">
                  <c:v>1.5639806593946129E-3</c:v>
                </c:pt>
                <c:pt idx="526">
                  <c:v>1.5573159132457864E-3</c:v>
                </c:pt>
                <c:pt idx="527">
                  <c:v>1.550542023416066E-3</c:v>
                </c:pt>
                <c:pt idx="528">
                  <c:v>1.5436669461389827E-3</c:v>
                </c:pt>
                <c:pt idx="529">
                  <c:v>1.5366993508087927E-3</c:v>
                </c:pt>
                <c:pt idx="530">
                  <c:v>1.5296486030437757E-3</c:v>
                </c:pt>
                <c:pt idx="531">
                  <c:v>1.5225247393631995E-3</c:v>
                </c:pt>
                <c:pt idx="532">
                  <c:v>1.5153384335196501E-3</c:v>
                </c:pt>
                <c:pt idx="533">
                  <c:v>1.5081009546310425E-3</c:v>
                </c:pt>
                <c:pt idx="534">
                  <c:v>1.5008241173590333E-3</c:v>
                </c:pt>
                <c:pt idx="535">
                  <c:v>1.4935202244806007E-3</c:v>
                </c:pt>
                <c:pt idx="536">
                  <c:v>1.4862020022963704E-3</c:v>
                </c:pt>
                <c:pt idx="537">
                  <c:v>1.4788825294124106E-3</c:v>
                </c:pt>
                <c:pt idx="538">
                  <c:v>1.471575159518566E-3</c:v>
                </c:pt>
                <c:pt idx="539">
                  <c:v>1.4642934388667912E-3</c:v>
                </c:pt>
                <c:pt idx="540">
                  <c:v>1.4570510192243389E-3</c:v>
                </c:pt>
                <c:pt idx="541">
                  <c:v>1.4498615671391256E-3</c:v>
                </c:pt>
                <c:pt idx="542">
                  <c:v>1.4427386704059381E-3</c:v>
                </c:pt>
                <c:pt idx="543">
                  <c:v>1.435695742661666E-3</c:v>
                </c:pt>
                <c:pt idx="544">
                  <c:v>1.4287459270639503E-3</c:v>
                </c:pt>
                <c:pt idx="545">
                  <c:v>1.4219020000190718E-3</c:v>
                </c:pt>
                <c:pt idx="546">
                  <c:v>1.4151762759210542E-3</c:v>
                </c:pt>
                <c:pt idx="547">
                  <c:v>1.4085805138422981E-3</c:v>
                </c:pt>
                <c:pt idx="548">
                  <c:v>1.4021258270767569E-3</c:v>
                </c:pt>
                <c:pt idx="549">
                  <c:v>1.3958225963772849E-3</c:v>
                </c:pt>
                <c:pt idx="550">
                  <c:v>1.3896803876487366E-3</c:v>
                </c:pt>
                <c:pt idx="551">
                  <c:v>1.3837078747561617E-3</c:v>
                </c:pt>
                <c:pt idx="552">
                  <c:v>1.3778537604117855E-3</c:v>
                </c:pt>
                <c:pt idx="553">
                  <c:v>1.3722552587751421E-3</c:v>
                </c:pt>
                <c:pt idx="554">
                  <c:v>1.3668442973346906E-3</c:v>
                </c:pt>
                <c:pt idx="555">
                  <c:v>1.3616258426025461E-3</c:v>
                </c:pt>
                <c:pt idx="556">
                  <c:v>1.3566035866621278E-3</c:v>
                </c:pt>
                <c:pt idx="557">
                  <c:v>1.3517799444265868E-3</c:v>
                </c:pt>
                <c:pt idx="558">
                  <c:v>1.3471560549845726E-3</c:v>
                </c:pt>
                <c:pt idx="559">
                  <c:v>1.3427317883100941E-3</c:v>
                </c:pt>
                <c:pt idx="560">
                  <c:v>1.3385057583421406E-3</c:v>
                </c:pt>
                <c:pt idx="561">
                  <c:v>1.3344753431892837E-3</c:v>
                </c:pt>
                <c:pt idx="562">
                  <c:v>1.330636712983964E-3</c:v>
                </c:pt>
                <c:pt idx="563">
                  <c:v>1.3269848656990461E-3</c:v>
                </c:pt>
                <c:pt idx="564">
                  <c:v>1.3235136710464702E-3</c:v>
                </c:pt>
                <c:pt idx="565">
                  <c:v>1.3202159224027521E-3</c:v>
                </c:pt>
                <c:pt idx="566">
                  <c:v>1.3170833965484947E-3</c:v>
                </c:pt>
                <c:pt idx="567">
                  <c:v>1.3141069208687892E-3</c:v>
                </c:pt>
                <c:pt idx="568">
                  <c:v>1.3112764475368081E-3</c:v>
                </c:pt>
                <c:pt idx="569">
                  <c:v>1.308581134095369E-3</c:v>
                </c:pt>
                <c:pt idx="570">
                  <c:v>1.3060094297576762E-3</c:v>
                </c:pt>
                <c:pt idx="571">
                  <c:v>1.3035491666708407E-3</c:v>
                </c:pt>
                <c:pt idx="572">
                  <c:v>1.3011876553217247E-3</c:v>
                </c:pt>
                <c:pt idx="573">
                  <c:v>1.2989117832144978E-3</c:v>
                </c:pt>
                <c:pt idx="574">
                  <c:v>1.2967081159126117E-3</c:v>
                </c:pt>
                <c:pt idx="575">
                  <c:v>1.2945629995130322E-3</c:v>
                </c:pt>
                <c:pt idx="576">
                  <c:v>1.2924626636088999E-3</c:v>
                </c:pt>
                <c:pt idx="577">
                  <c:v>1.2903933237954561E-3</c:v>
                </c:pt>
                <c:pt idx="578">
                  <c:v>1.2883412827848547E-3</c:v>
                </c:pt>
                <c:pt idx="579">
                  <c:v>1.2862930292156191E-3</c:v>
                </c:pt>
                <c:pt idx="580">
                  <c:v>1.2842353332735692E-3</c:v>
                </c:pt>
                <c:pt idx="581">
                  <c:v>1.2821553382806E-3</c:v>
                </c:pt>
                <c:pt idx="582">
                  <c:v>1.2800406474566841E-3</c:v>
                </c:pt>
                <c:pt idx="583">
                  <c:v>1.2778794051172629E-3</c:v>
                </c:pt>
                <c:pt idx="584">
                  <c:v>1.2756603716331321E-3</c:v>
                </c:pt>
                <c:pt idx="585">
                  <c:v>1.273372991551595E-3</c:v>
                </c:pt>
                <c:pt idx="586">
                  <c:v>1.2710074543564205E-3</c:v>
                </c:pt>
                <c:pt idx="587">
                  <c:v>1.2685547474285707E-3</c:v>
                </c:pt>
                <c:pt idx="588">
                  <c:v>1.2660067008599533E-3</c:v>
                </c:pt>
                <c:pt idx="589">
                  <c:v>1.2633560238675763E-3</c:v>
                </c:pt>
                <c:pt idx="590">
                  <c:v>1.2605963326550557E-3</c:v>
                </c:pt>
                <c:pt idx="591">
                  <c:v>1.2577221696721621E-3</c:v>
                </c:pt>
                <c:pt idx="592">
                  <c:v>1.2547290143296382E-3</c:v>
                </c:pt>
                <c:pt idx="593">
                  <c:v>1.2516132853366733E-3</c:v>
                </c:pt>
                <c:pt idx="594">
                  <c:v>1.2483723349401223E-3</c:v>
                </c:pt>
                <c:pt idx="595">
                  <c:v>1.2450044354583691E-3</c:v>
                </c:pt>
                <c:pt idx="596">
                  <c:v>1.241508758617836E-3</c:v>
                </c:pt>
                <c:pt idx="597">
                  <c:v>1.237885348315462E-3</c:v>
                </c:pt>
                <c:pt idx="598">
                  <c:v>1.2341350875464221E-3</c:v>
                </c:pt>
                <c:pt idx="599">
                  <c:v>1.2302596603514461E-3</c:v>
                </c:pt>
                <c:pt idx="600">
                  <c:v>1.2262615097523943E-3</c:v>
                </c:pt>
                <c:pt idx="601">
                  <c:v>1.2221437927576E-3</c:v>
                </c:pt>
                <c:pt idx="602">
                  <c:v>1.2179103336289235E-3</c:v>
                </c:pt>
                <c:pt idx="603">
                  <c:v>1.2135655767108715E-3</c:v>
                </c:pt>
                <c:pt idx="604">
                  <c:v>1.2091145402265901E-3</c:v>
                </c:pt>
                <c:pt idx="605">
                  <c:v>1.2045071541874361E-3</c:v>
                </c:pt>
                <c:pt idx="606">
                  <c:v>1.1998702470047324E-3</c:v>
                </c:pt>
                <c:pt idx="607">
                  <c:v>1.1951407868776853E-3</c:v>
                </c:pt>
                <c:pt idx="608">
                  <c:v>1.190325725133456E-3</c:v>
                </c:pt>
                <c:pt idx="609">
                  <c:v>1.1854320460126541E-3</c:v>
                </c:pt>
                <c:pt idx="610">
                  <c:v>1.1804667505048122E-3</c:v>
                </c:pt>
                <c:pt idx="611">
                  <c:v>1.1754368340468468E-3</c:v>
                </c:pt>
                <c:pt idx="612">
                  <c:v>1.1703492604232763E-3</c:v>
                </c:pt>
                <c:pt idx="613">
                  <c:v>1.1652109338694963E-3</c:v>
                </c:pt>
                <c:pt idx="614">
                  <c:v>1.1600286710648678E-3</c:v>
                </c:pt>
                <c:pt idx="615">
                  <c:v>1.1548091744091561E-3</c:v>
                </c:pt>
                <c:pt idx="616">
                  <c:v>1.1495590077045073E-3</c:v>
                </c:pt>
                <c:pt idx="617">
                  <c:v>1.1442845751140388E-3</c:v>
                </c:pt>
                <c:pt idx="618">
                  <c:v>1.1389921040381406E-3</c:v>
                </c:pt>
                <c:pt idx="619">
                  <c:v>1.1336876323387987E-3</c:v>
                </c:pt>
                <c:pt idx="620">
                  <c:v>1.1283770001515052E-3</c:v>
                </c:pt>
                <c:pt idx="621">
                  <c:v>1.1230658463520901E-3</c:v>
                </c:pt>
                <c:pt idx="622">
                  <c:v>1.1177596095921249E-3</c:v>
                </c:pt>
                <c:pt idx="623">
                  <c:v>1.1124635336811006E-3</c:v>
                </c:pt>
                <c:pt idx="624">
                  <c:v>1.1071826769751989E-3</c:v>
                </c:pt>
                <c:pt idx="625">
                  <c:v>1.1019219253313949E-3</c:v>
                </c:pt>
                <c:pt idx="626">
                  <c:v>1.0966860081011015E-3</c:v>
                </c:pt>
                <c:pt idx="627">
                  <c:v>1.091479516568678E-3</c:v>
                </c:pt>
                <c:pt idx="628">
                  <c:v>1.0863069241873404E-3</c:v>
                </c:pt>
                <c:pt idx="629">
                  <c:v>1.0811726079268981E-3</c:v>
                </c:pt>
                <c:pt idx="630">
                  <c:v>1.0760808700243194E-3</c:v>
                </c:pt>
                <c:pt idx="631">
                  <c:v>1.0710359594188327E-3</c:v>
                </c:pt>
                <c:pt idx="632">
                  <c:v>1.066042092157582E-3</c:v>
                </c:pt>
                <c:pt idx="633">
                  <c:v>1.0611034700753761E-3</c:v>
                </c:pt>
                <c:pt idx="634">
                  <c:v>1.0562242970819256E-3</c:v>
                </c:pt>
                <c:pt idx="635">
                  <c:v>1.0514087924324298E-3</c:v>
                </c:pt>
                <c:pt idx="636">
                  <c:v>1.0466612004112281E-3</c:v>
                </c:pt>
                <c:pt idx="637">
                  <c:v>1.0419857959232826E-3</c:v>
                </c:pt>
                <c:pt idx="638">
                  <c:v>1.0373868855641278E-3</c:v>
                </c:pt>
                <c:pt idx="639">
                  <c:v>1.0328688038250401E-3</c:v>
                </c:pt>
                <c:pt idx="640">
                  <c:v>1.0284359041857923E-3</c:v>
                </c:pt>
                <c:pt idx="641">
                  <c:v>1.0240925449527044E-3</c:v>
                </c:pt>
                <c:pt idx="642">
                  <c:v>1.0198430698131241E-3</c:v>
                </c:pt>
                <c:pt idx="643">
                  <c:v>1.0156917831999626E-3</c:v>
                </c:pt>
                <c:pt idx="644">
                  <c:v>1.0116429206896203E-3</c:v>
                </c:pt>
                <c:pt idx="645">
                  <c:v>1.0077006147939181E-3</c:v>
                </c:pt>
                <c:pt idx="646">
                  <c:v>1.0038688566506538E-3</c:v>
                </c:pt>
                <c:pt idx="647">
                  <c:v>1.0001514542681241E-3</c:v>
                </c:pt>
                <c:pt idx="648">
                  <c:v>9.9655198813471536E-4</c:v>
                </c:pt>
                <c:pt idx="649">
                  <c:v>9.9307376516691846E-4</c:v>
                </c:pt>
                <c:pt idx="650">
                  <c:v>9.8971977213532206E-4</c:v>
                </c:pt>
                <c:pt idx="651">
                  <c:v>9.864926298792996E-4</c:v>
                </c:pt>
                <c:pt idx="652">
                  <c:v>9.833945497958851E-4</c:v>
                </c:pt>
                <c:pt idx="653">
                  <c:v>9.8042729426701752E-4</c:v>
                </c:pt>
                <c:pt idx="654">
                  <c:v>9.775921428702226E-4</c:v>
                </c:pt>
                <c:pt idx="655">
                  <c:v>9.7488986640206993E-4</c:v>
                </c:pt>
                <c:pt idx="656">
                  <c:v>9.7232071092923425E-4</c:v>
                </c:pt>
                <c:pt idx="657">
                  <c:v>9.6983419075459705E-4</c:v>
                </c:pt>
                <c:pt idx="658">
                  <c:v>9.6753380797342376E-4</c:v>
                </c:pt>
                <c:pt idx="659">
                  <c:v>9.6535757065317025E-4</c:v>
                </c:pt>
                <c:pt idx="660">
                  <c:v>9.6330313466919646E-4</c:v>
                </c:pt>
                <c:pt idx="661">
                  <c:v>9.6136712628471627E-4</c:v>
                </c:pt>
                <c:pt idx="662">
                  <c:v>9.5954518431368152E-4</c:v>
                </c:pt>
                <c:pt idx="663">
                  <c:v>9.5783199789168966E-4</c:v>
                </c:pt>
                <c:pt idx="664">
                  <c:v>9.5622134269651867E-4</c:v>
                </c:pt>
                <c:pt idx="665">
                  <c:v>9.5470611794908739E-4</c:v>
                </c:pt>
                <c:pt idx="666">
                  <c:v>9.5327838605701774E-4</c:v>
                </c:pt>
                <c:pt idx="667">
                  <c:v>9.5192941633412398E-4</c:v>
                </c:pt>
                <c:pt idx="668">
                  <c:v>9.5064973384011858E-4</c:v>
                </c:pt>
                <c:pt idx="669">
                  <c:v>9.4942917403260517E-4</c:v>
                </c:pt>
                <c:pt idx="670">
                  <c:v>9.4825694360822657E-4</c:v>
                </c:pt>
                <c:pt idx="671">
                  <c:v>9.4712168762851174E-4</c:v>
                </c:pt>
                <c:pt idx="672">
                  <c:v>9.460115627790822E-4</c:v>
                </c:pt>
                <c:pt idx="673">
                  <c:v>9.4491431639509842E-4</c:v>
                </c:pt>
                <c:pt idx="674">
                  <c:v>9.4381737070098901E-4</c:v>
                </c:pt>
                <c:pt idx="675">
                  <c:v>9.4270791155724395E-4</c:v>
                </c:pt>
                <c:pt idx="676">
                  <c:v>9.4157298087870671E-4</c:v>
                </c:pt>
                <c:pt idx="677">
                  <c:v>9.4039957178761646E-4</c:v>
                </c:pt>
                <c:pt idx="678">
                  <c:v>9.3917472548824465E-4</c:v>
                </c:pt>
                <c:pt idx="679">
                  <c:v>9.3788562879666617E-4</c:v>
                </c:pt>
                <c:pt idx="680">
                  <c:v>9.3651971122883215E-4</c:v>
                </c:pt>
                <c:pt idx="681">
                  <c:v>9.3506474054002816E-4</c:v>
                </c:pt>
                <c:pt idx="682">
                  <c:v>9.3350891561790289E-4</c:v>
                </c:pt>
                <c:pt idx="683">
                  <c:v>9.3184095565907279E-4</c:v>
                </c:pt>
                <c:pt idx="684">
                  <c:v>9.3005018460267166E-4</c:v>
                </c:pt>
                <c:pt idx="685">
                  <c:v>9.2812660985365893E-4</c:v>
                </c:pt>
                <c:pt idx="686">
                  <c:v>9.2606099440121668E-4</c:v>
                </c:pt>
                <c:pt idx="687">
                  <c:v>9.2384492152273719E-4</c:v>
                </c:pt>
                <c:pt idx="688">
                  <c:v>9.2147085136007583E-4</c:v>
                </c:pt>
                <c:pt idx="689">
                  <c:v>9.1893216876016894E-4</c:v>
                </c:pt>
                <c:pt idx="690">
                  <c:v>9.1622322188589147E-4</c:v>
                </c:pt>
                <c:pt idx="691">
                  <c:v>9.1333935122345396E-4</c:v>
                </c:pt>
                <c:pt idx="692">
                  <c:v>9.1027690873848465E-4</c:v>
                </c:pt>
                <c:pt idx="693">
                  <c:v>9.0703326706243284E-4</c:v>
                </c:pt>
                <c:pt idx="694">
                  <c:v>9.0360681872328984E-4</c:v>
                </c:pt>
                <c:pt idx="695">
                  <c:v>8.9999696556786993E-4</c:v>
                </c:pt>
                <c:pt idx="696">
                  <c:v>8.9620409865574866E-4</c:v>
                </c:pt>
                <c:pt idx="697">
                  <c:v>8.9222956903657808E-4</c:v>
                </c:pt>
                <c:pt idx="698">
                  <c:v>8.8807564995027133E-4</c:v>
                </c:pt>
                <c:pt idx="699">
                  <c:v>8.8374549111367687E-4</c:v>
                </c:pt>
                <c:pt idx="700">
                  <c:v>8.792430658747844E-4</c:v>
                </c:pt>
                <c:pt idx="701">
                  <c:v>8.7457311212609261E-4</c:v>
                </c:pt>
                <c:pt idx="702">
                  <c:v>8.6974106797069834E-4</c:v>
                </c:pt>
                <c:pt idx="703">
                  <c:v>8.647530032258251E-4</c:v>
                </c:pt>
                <c:pt idx="704">
                  <c:v>8.596155479292136E-4</c:v>
                </c:pt>
                <c:pt idx="705">
                  <c:v>8.5433581908032094E-4</c:v>
                </c:pt>
                <c:pt idx="706">
                  <c:v>8.489213469015873E-4</c:v>
                </c:pt>
                <c:pt idx="707">
                  <c:v>8.4338000194190651E-4</c:v>
                </c:pt>
                <c:pt idx="708">
                  <c:v>8.3771992436429963E-4</c:v>
                </c:pt>
                <c:pt idx="709">
                  <c:v>8.3194945676135358E-4</c:v>
                </c:pt>
                <c:pt idx="710">
                  <c:v>8.2602890209009048E-4</c:v>
                </c:pt>
                <c:pt idx="711">
                  <c:v>8.2006416376244557E-4</c:v>
                </c:pt>
                <c:pt idx="712">
                  <c:v>8.1401121162352525E-4</c:v>
                </c:pt>
                <c:pt idx="713">
                  <c:v>8.0787803625826608E-4</c:v>
                </c:pt>
                <c:pt idx="714">
                  <c:v>8.0167233601756665E-4</c:v>
                </c:pt>
                <c:pt idx="715">
                  <c:v>7.9540146308978901E-4</c:v>
                </c:pt>
                <c:pt idx="716">
                  <c:v>7.8907237307230507E-4</c:v>
                </c:pt>
                <c:pt idx="717">
                  <c:v>7.8269157897690816E-4</c:v>
                </c:pt>
                <c:pt idx="718">
                  <c:v>7.7626511042714827E-4</c:v>
                </c:pt>
                <c:pt idx="719">
                  <c:v>7.6979847864358324E-4</c:v>
                </c:pt>
                <c:pt idx="720">
                  <c:v>7.6329664766292189E-4</c:v>
                </c:pt>
                <c:pt idx="721">
                  <c:v>7.5676401209947143E-4</c:v>
                </c:pt>
                <c:pt idx="722">
                  <c:v>7.5020438163122269E-4</c:v>
                </c:pt>
                <c:pt idx="723">
                  <c:v>7.4362097227846397E-4</c:v>
                </c:pt>
                <c:pt idx="724">
                  <c:v>7.3701640443902031E-4</c:v>
                </c:pt>
                <c:pt idx="725">
                  <c:v>7.3039270755127198E-4</c:v>
                </c:pt>
                <c:pt idx="726">
                  <c:v>7.2375133117296992E-4</c:v>
                </c:pt>
                <c:pt idx="727">
                  <c:v>7.1709316219084693E-4</c:v>
                </c:pt>
                <c:pt idx="728">
                  <c:v>7.1041854781204148E-4</c:v>
                </c:pt>
                <c:pt idx="729">
                  <c:v>7.0372732393348357E-4</c:v>
                </c:pt>
                <c:pt idx="730">
                  <c:v>6.9701884843902204E-4</c:v>
                </c:pt>
                <c:pt idx="731">
                  <c:v>6.9029203893590583E-4</c:v>
                </c:pt>
                <c:pt idx="732">
                  <c:v>6.8354541441168132E-4</c:v>
                </c:pt>
                <c:pt idx="733">
                  <c:v>6.7677714026950959E-4</c:v>
                </c:pt>
                <c:pt idx="734">
                  <c:v>6.6998507618373174E-4</c:v>
                </c:pt>
                <c:pt idx="735">
                  <c:v>6.6316682620788756E-4</c:v>
                </c:pt>
                <c:pt idx="736">
                  <c:v>6.5631979056387114E-4</c:v>
                </c:pt>
                <c:pt idx="737">
                  <c:v>6.4944121854329604E-4</c:v>
                </c:pt>
                <c:pt idx="738">
                  <c:v>6.4252826195959189E-4</c:v>
                </c:pt>
                <c:pt idx="739">
                  <c:v>6.3557802860213296E-4</c:v>
                </c:pt>
                <c:pt idx="740">
                  <c:v>6.2858763516061183E-4</c:v>
                </c:pt>
                <c:pt idx="741">
                  <c:v>6.2155425910930971E-4</c:v>
                </c:pt>
                <c:pt idx="742">
                  <c:v>6.1447518906581472E-4</c:v>
                </c:pt>
                <c:pt idx="743">
                  <c:v>6.0734787316716514E-4</c:v>
                </c:pt>
                <c:pt idx="744">
                  <c:v>6.0016996503767142E-4</c:v>
                </c:pt>
                <c:pt idx="745">
                  <c:v>5.9293936695657646E-4</c:v>
                </c:pt>
                <c:pt idx="746">
                  <c:v>5.8565426986966428E-4</c:v>
                </c:pt>
                <c:pt idx="747">
                  <c:v>5.7831318992673244E-4</c:v>
                </c:pt>
                <c:pt idx="748">
                  <c:v>5.7091500126594131E-4</c:v>
                </c:pt>
                <c:pt idx="749">
                  <c:v>5.6345896480608298E-4</c:v>
                </c:pt>
                <c:pt idx="750">
                  <c:v>5.5594475284845139E-4</c:v>
                </c:pt>
                <c:pt idx="751">
                  <c:v>5.4837246933072791E-4</c:v>
                </c:pt>
                <c:pt idx="752">
                  <c:v>5.4074266561580638E-4</c:v>
                </c:pt>
                <c:pt idx="753">
                  <c:v>5.3305635173834024E-4</c:v>
                </c:pt>
                <c:pt idx="754">
                  <c:v>5.2531500307055178E-4</c:v>
                </c:pt>
                <c:pt idx="755">
                  <c:v>5.1752056240627524E-4</c:v>
                </c:pt>
                <c:pt idx="756">
                  <c:v>5.0967543749761812E-4</c:v>
                </c:pt>
                <c:pt idx="757">
                  <c:v>5.0178249411192064E-4</c:v>
                </c:pt>
                <c:pt idx="758">
                  <c:v>4.9384504470729399E-4</c:v>
                </c:pt>
                <c:pt idx="759">
                  <c:v>4.8586683285251281E-4</c:v>
                </c:pt>
                <c:pt idx="760">
                  <c:v>4.778520135412177E-4</c:v>
                </c:pt>
                <c:pt idx="761">
                  <c:v>4.6980512957053513E-4</c:v>
                </c:pt>
                <c:pt idx="762">
                  <c:v>4.6169835426138571E-4</c:v>
                </c:pt>
                <c:pt idx="763">
                  <c:v>4.5360983222256143E-4</c:v>
                </c:pt>
                <c:pt idx="764">
                  <c:v>4.4550406905469924E-4</c:v>
                </c:pt>
                <c:pt idx="765">
                  <c:v>4.3738711152449934E-4</c:v>
                </c:pt>
                <c:pt idx="766">
                  <c:v>4.2926520610871491E-4</c:v>
                </c:pt>
                <c:pt idx="767">
                  <c:v>4.2114476845403671E-4</c:v>
                </c:pt>
                <c:pt idx="768">
                  <c:v>4.1303235029320327E-4</c:v>
                </c:pt>
                <c:pt idx="769">
                  <c:v>4.0493460439363868E-4</c:v>
                </c:pt>
                <c:pt idx="770">
                  <c:v>3.9685824809997892E-4</c:v>
                </c:pt>
                <c:pt idx="771">
                  <c:v>3.888100260130073E-4</c:v>
                </c:pt>
                <c:pt idx="772">
                  <c:v>3.8079667232480296E-4</c:v>
                </c:pt>
                <c:pt idx="773">
                  <c:v>3.7282487330398203E-4</c:v>
                </c:pt>
                <c:pt idx="774">
                  <c:v>3.649012303957242E-4</c:v>
                </c:pt>
                <c:pt idx="775">
                  <c:v>3.5703222436956461E-4</c:v>
                </c:pt>
                <c:pt idx="776">
                  <c:v>3.492241809136909E-4</c:v>
                </c:pt>
                <c:pt idx="777">
                  <c:v>3.4148323803823117E-4</c:v>
                </c:pt>
                <c:pt idx="778">
                  <c:v>3.3381531561202875E-4</c:v>
                </c:pt>
                <c:pt idx="779">
                  <c:v>3.262260873180201E-4</c:v>
                </c:pt>
                <c:pt idx="780">
                  <c:v>3.1872095527185303E-4</c:v>
                </c:pt>
                <c:pt idx="781">
                  <c:v>3.1130502750718794E-4</c:v>
                </c:pt>
                <c:pt idx="782">
                  <c:v>3.0398309848954391E-4</c:v>
                </c:pt>
                <c:pt idx="783">
                  <c:v>2.9675963277881048E-4</c:v>
                </c:pt>
                <c:pt idx="784">
                  <c:v>2.8963875191918631E-4</c:v>
                </c:pt>
                <c:pt idx="785">
                  <c:v>2.8262422459442301E-4</c:v>
                </c:pt>
                <c:pt idx="786">
                  <c:v>2.7571946004632228E-4</c:v>
                </c:pt>
                <c:pt idx="787">
                  <c:v>2.6892750471579669E-4</c:v>
                </c:pt>
                <c:pt idx="788">
                  <c:v>2.6225104202866806E-4</c:v>
                </c:pt>
                <c:pt idx="789">
                  <c:v>2.556923952132139E-4</c:v>
                </c:pt>
                <c:pt idx="790">
                  <c:v>2.492535330035088E-4</c:v>
                </c:pt>
                <c:pt idx="791">
                  <c:v>2.4293607805227181E-4</c:v>
                </c:pt>
                <c:pt idx="792">
                  <c:v>2.3674131784939649E-4</c:v>
                </c:pt>
                <c:pt idx="793">
                  <c:v>2.3067021791819893E-4</c:v>
                </c:pt>
                <c:pt idx="794">
                  <c:v>2.2472343704064897E-4</c:v>
                </c:pt>
                <c:pt idx="795">
                  <c:v>2.1890134424615821E-4</c:v>
                </c:pt>
                <c:pt idx="796">
                  <c:v>2.1320403728592688E-4</c:v>
                </c:pt>
                <c:pt idx="797">
                  <c:v>2.0763136230685637E-4</c:v>
                </c:pt>
                <c:pt idx="798">
                  <c:v>2.0218293443595003E-4</c:v>
                </c:pt>
                <c:pt idx="799">
                  <c:v>1.9685815898827681E-4</c:v>
                </c:pt>
                <c:pt idx="800">
                  <c:v>1.9165625301920756E-4</c:v>
                </c:pt>
                <c:pt idx="801">
                  <c:v>1.8657626695524099E-4</c:v>
                </c:pt>
                <c:pt idx="802">
                  <c:v>1.816171060574812E-4</c:v>
                </c:pt>
                <c:pt idx="803">
                  <c:v>1.7677755149817989E-4</c:v>
                </c:pt>
                <c:pt idx="804">
                  <c:v>1.7205628086394725E-4</c:v>
                </c:pt>
                <c:pt idx="805">
                  <c:v>1.674518879396401E-4</c:v>
                </c:pt>
                <c:pt idx="806">
                  <c:v>1.6296290167488585E-4</c:v>
                </c:pt>
                <c:pt idx="807">
                  <c:v>1.5858780429104421E-4</c:v>
                </c:pt>
                <c:pt idx="808">
                  <c:v>1.5432504855037869E-4</c:v>
                </c:pt>
                <c:pt idx="809">
                  <c:v>1.5017307428182307E-4</c:v>
                </c:pt>
                <c:pt idx="810">
                  <c:v>1.4613032433908853E-4</c:v>
                </c:pt>
                <c:pt idx="811">
                  <c:v>1.4219526025751003E-4</c:v>
                </c:pt>
                <c:pt idx="812">
                  <c:v>1.3836637797614331E-4</c:v>
                </c:pt>
                <c:pt idx="813">
                  <c:v>1.3464222410162214E-4</c:v>
                </c:pt>
                <c:pt idx="814">
                  <c:v>1.3102141331047595E-4</c:v>
                </c:pt>
                <c:pt idx="815">
                  <c:v>1.2746602518629024E-4</c:v>
                </c:pt>
                <c:pt idx="816">
                  <c:v>1.2404910926858679E-4</c:v>
                </c:pt>
                <c:pt idx="817">
                  <c:v>1.2072962218451597E-4</c:v>
                </c:pt>
                <c:pt idx="818">
                  <c:v>1.1750622275050764E-4</c:v>
                </c:pt>
                <c:pt idx="819">
                  <c:v>1.1437755974628863E-4</c:v>
                </c:pt>
                <c:pt idx="820">
                  <c:v>1.1134227261448289E-4</c:v>
                </c:pt>
                <c:pt idx="821">
                  <c:v>1.0839899015734414E-4</c:v>
                </c:pt>
                <c:pt idx="822">
                  <c:v>1.0554632757023128E-4</c:v>
                </c:pt>
                <c:pt idx="823">
                  <c:v>1.0278288213737865E-4</c:v>
                </c:pt>
                <c:pt idx="824">
                  <c:v>1.0010722790005786E-4</c:v>
                </c:pt>
                <c:pt idx="825">
                  <c:v>9.7517909590466527E-5</c:v>
                </c:pt>
                <c:pt idx="826">
                  <c:v>9.5013436106739866E-5</c:v>
                </c:pt>
                <c:pt idx="827">
                  <c:v>9.2592273785598248E-5</c:v>
                </c:pt>
                <c:pt idx="828">
                  <c:v>9.0252839709312652E-5</c:v>
                </c:pt>
                <c:pt idx="829">
                  <c:v>8.7993495263183488E-5</c:v>
                </c:pt>
                <c:pt idx="830">
                  <c:v>8.5812540138602015E-5</c:v>
                </c:pt>
                <c:pt idx="831">
                  <c:v>8.3708206955231698E-5</c:v>
                </c:pt>
                <c:pt idx="832">
                  <c:v>8.1678656653988061E-5</c:v>
                </c:pt>
                <c:pt idx="833">
                  <c:v>7.9721974790486494E-5</c:v>
                </c:pt>
                <c:pt idx="834">
                  <c:v>7.7836168836585979E-5</c:v>
                </c:pt>
                <c:pt idx="835">
                  <c:v>7.6019166575762263E-5</c:v>
                </c:pt>
                <c:pt idx="836">
                  <c:v>7.4268815656368715E-5</c:v>
                </c:pt>
                <c:pt idx="837">
                  <c:v>7.258288434561966E-5</c:v>
                </c:pt>
                <c:pt idx="838">
                  <c:v>7.0959063506405466E-5</c:v>
                </c:pt>
                <c:pt idx="839">
                  <c:v>6.9394969799046834E-5</c:v>
                </c:pt>
                <c:pt idx="840">
                  <c:v>6.7888150090893555E-5</c:v>
                </c:pt>
                <c:pt idx="841">
                  <c:v>6.6436087038457522E-5</c:v>
                </c:pt>
                <c:pt idx="842">
                  <c:v>6.5036205789646505E-5</c:v>
                </c:pt>
                <c:pt idx="843">
                  <c:v>6.3685881737809174E-5</c:v>
                </c:pt>
                <c:pt idx="844">
                  <c:v>6.2382449244823647E-5</c:v>
                </c:pt>
                <c:pt idx="845">
                  <c:v>6.1123211237521348E-5</c:v>
                </c:pt>
                <c:pt idx="846">
                  <c:v>5.9905449570480334E-5</c:v>
                </c:pt>
                <c:pt idx="847">
                  <c:v>5.8726436038758573E-5</c:v>
                </c:pt>
                <c:pt idx="848">
                  <c:v>5.7583443916652177E-5</c:v>
                </c:pt>
                <c:pt idx="849">
                  <c:v>5.6473759893168327E-5</c:v>
                </c:pt>
                <c:pt idx="850">
                  <c:v>5.5394696271734725E-5</c:v>
                </c:pt>
                <c:pt idx="851">
                  <c:v>5.4343603300899951E-5</c:v>
                </c:pt>
                <c:pt idx="852">
                  <c:v>5.3317881504519598E-5</c:v>
                </c:pt>
                <c:pt idx="853">
                  <c:v>5.2314993884323787E-5</c:v>
                </c:pt>
                <c:pt idx="854">
                  <c:v>5.1332477874979038E-5</c:v>
                </c:pt>
                <c:pt idx="855">
                  <c:v>5.0367956941910018E-5</c:v>
                </c:pt>
                <c:pt idx="856">
                  <c:v>4.9419151725382077E-5</c:v>
                </c:pt>
                <c:pt idx="857">
                  <c:v>4.8483890650822865E-5</c:v>
                </c:pt>
                <c:pt idx="858">
                  <c:v>4.7560119945190836E-5</c:v>
                </c:pt>
                <c:pt idx="859">
                  <c:v>4.6645913022549544E-5</c:v>
                </c:pt>
                <c:pt idx="860">
                  <c:v>4.5739479229003395E-5</c:v>
                </c:pt>
                <c:pt idx="861">
                  <c:v>4.4839171967937099E-5</c:v>
                </c:pt>
                <c:pt idx="862">
                  <c:v>4.3943496261233898E-5</c:v>
                </c:pt>
                <c:pt idx="863">
                  <c:v>4.3051115840934194E-5</c:v>
                </c:pt>
                <c:pt idx="864">
                  <c:v>4.216085990881969E-5</c:v>
                </c:pt>
                <c:pt idx="865">
                  <c:v>4.1271729748774882E-5</c:v>
                </c:pt>
                <c:pt idx="866">
                  <c:v>4.0382905428651821E-5</c:v>
                </c:pt>
                <c:pt idx="867">
                  <c:v>3.9468967577704613E-5</c:v>
                </c:pt>
                <c:pt idx="868">
                  <c:v>3.858080147859922E-5</c:v>
                </c:pt>
                <c:pt idx="869">
                  <c:v>3.7690456426951762E-5</c:v>
                </c:pt>
                <c:pt idx="870">
                  <c:v>3.6797729637246015E-5</c:v>
                </c:pt>
                <c:pt idx="871">
                  <c:v>3.5902553998349206E-5</c:v>
                </c:pt>
                <c:pt idx="872">
                  <c:v>3.5004994372873558E-5</c:v>
                </c:pt>
                <c:pt idx="873">
                  <c:v>3.4105242763854889E-5</c:v>
                </c:pt>
                <c:pt idx="874">
                  <c:v>3.3203612450314863E-5</c:v>
                </c:pt>
                <c:pt idx="875">
                  <c:v>3.230053119778827E-5</c:v>
                </c:pt>
                <c:pt idx="876">
                  <c:v>3.1396533653124446E-5</c:v>
                </c:pt>
                <c:pt idx="877">
                  <c:v>3.0492253034869786E-5</c:v>
                </c:pt>
                <c:pt idx="878">
                  <c:v>2.9588412231395682E-5</c:v>
                </c:pt>
                <c:pt idx="879">
                  <c:v>2.8685814418706798E-5</c:v>
                </c:pt>
                <c:pt idx="880">
                  <c:v>2.7785333308634201E-5</c:v>
                </c:pt>
                <c:pt idx="881">
                  <c:v>2.6887903135956705E-5</c:v>
                </c:pt>
                <c:pt idx="882">
                  <c:v>2.5994508489961551E-5</c:v>
                </c:pt>
                <c:pt idx="883">
                  <c:v>2.5106174092144898E-5</c:v>
                </c:pt>
                <c:pt idx="884">
                  <c:v>2.4223954617216295E-5</c:v>
                </c:pt>
                <c:pt idx="885">
                  <c:v>2.3348924649391068E-5</c:v>
                </c:pt>
                <c:pt idx="886">
                  <c:v>2.2482168860207415E-5</c:v>
                </c:pt>
                <c:pt idx="887">
                  <c:v>2.1624772487842361E-5</c:v>
                </c:pt>
                <c:pt idx="888">
                  <c:v>2.0777812191225327E-5</c:v>
                </c:pt>
                <c:pt idx="889">
                  <c:v>1.9942347345202368E-5</c:v>
                </c:pt>
                <c:pt idx="890">
                  <c:v>1.9119411835678137E-5</c:v>
                </c:pt>
                <c:pt idx="891">
                  <c:v>1.8310006406125365E-5</c:v>
                </c:pt>
                <c:pt idx="892">
                  <c:v>1.7515091599167278E-5</c:v>
                </c:pt>
                <c:pt idx="893">
                  <c:v>1.6735581329190638E-5</c:v>
                </c:pt>
                <c:pt idx="894">
                  <c:v>1.5972337114197847E-5</c:v>
                </c:pt>
                <c:pt idx="895">
                  <c:v>1.5226162987434741E-5</c:v>
                </c:pt>
                <c:pt idx="896">
                  <c:v>1.4497801101803519E-5</c:v>
                </c:pt>
                <c:pt idx="897">
                  <c:v>1.3787928032763747E-5</c:v>
                </c:pt>
                <c:pt idx="898">
                  <c:v>1.3097151778408645E-5</c:v>
                </c:pt>
                <c:pt idx="899">
                  <c:v>1.2426009448748029E-5</c:v>
                </c:pt>
                <c:pt idx="900">
                  <c:v>1.177496563001431E-5</c:v>
                </c:pt>
                <c:pt idx="901">
                  <c:v>1.1144411404091741E-5</c:v>
                </c:pt>
                <c:pt idx="902">
                  <c:v>1.0534663998042011E-5</c:v>
                </c:pt>
                <c:pt idx="903">
                  <c:v>9.9459670342120392E-6</c:v>
                </c:pt>
                <c:pt idx="904">
                  <c:v>9.3784913476555562E-6</c:v>
                </c:pt>
                <c:pt idx="905">
                  <c:v>8.8323363346348046E-6</c:v>
                </c:pt>
                <c:pt idx="906">
                  <c:v>8.3075317938721747E-6</c:v>
                </c:pt>
                <c:pt idx="907">
                  <c:v>7.804040221064789E-6</c:v>
                </c:pt>
                <c:pt idx="908">
                  <c:v>7.3217595170300141E-6</c:v>
                </c:pt>
                <c:pt idx="909">
                  <c:v>6.8605260707840947E-6</c:v>
                </c:pt>
                <c:pt idx="910">
                  <c:v>6.4201181809533907E-6</c:v>
                </c:pt>
                <c:pt idx="911">
                  <c:v>6.0002597822318541E-6</c:v>
                </c:pt>
                <c:pt idx="912">
                  <c:v>5.6006244482220403E-6</c:v>
                </c:pt>
                <c:pt idx="913">
                  <c:v>5.22083964798465E-6</c:v>
                </c:pt>
                <c:pt idx="914">
                  <c:v>4.8604912410562135E-6</c:v>
                </c:pt>
                <c:pt idx="915">
                  <c:v>4.519128204643883E-6</c:v>
                </c:pt>
                <c:pt idx="916">
                  <c:v>4.1962675972421947E-6</c:v>
                </c:pt>
                <c:pt idx="917">
                  <c:v>3.8913997751136357E-6</c:v>
                </c:pt>
                <c:pt idx="918">
                  <c:v>3.6039938920013836E-6</c:v>
                </c:pt>
                <c:pt idx="919">
                  <c:v>3.3335037281743985E-6</c:v>
                </c:pt>
                <c:pt idx="920">
                  <c:v>3.0746873790608992E-6</c:v>
                </c:pt>
                <c:pt idx="921">
                  <c:v>2.8364233399723198E-6</c:v>
                </c:pt>
                <c:pt idx="922">
                  <c:v>2.6131075934330819E-6</c:v>
                </c:pt>
                <c:pt idx="923">
                  <c:v>2.4041323169309924E-6</c:v>
                </c:pt>
                <c:pt idx="924">
                  <c:v>2.2088841238006277E-6</c:v>
                </c:pt>
                <c:pt idx="925">
                  <c:v>2.0267474680478813E-6</c:v>
                </c:pt>
                <c:pt idx="926">
                  <c:v>1.8571078020184978E-6</c:v>
                </c:pt>
                <c:pt idx="927">
                  <c:v>1.6993544821439749E-6</c:v>
                </c:pt>
                <c:pt idx="928">
                  <c:v>1.5528834208154221E-6</c:v>
                </c:pt>
                <c:pt idx="929">
                  <c:v>1.4170994849679581E-6</c:v>
                </c:pt>
                <c:pt idx="930">
                  <c:v>1.2914186442162381E-6</c:v>
                </c:pt>
                <c:pt idx="931">
                  <c:v>1.1752698733787193E-6</c:v>
                </c:pt>
                <c:pt idx="932">
                  <c:v>1.0680968159755551E-6</c:v>
                </c:pt>
                <c:pt idx="933">
                  <c:v>9.6935921679512619E-7</c:v>
                </c:pt>
                <c:pt idx="934">
                  <c:v>8.7853413290951356E-7</c:v>
                </c:pt>
                <c:pt idx="935">
                  <c:v>7.9511693359123962E-7</c:v>
                </c:pt>
                <c:pt idx="936">
                  <c:v>7.1862210045473166E-7</c:v>
                </c:pt>
                <c:pt idx="937">
                  <c:v>6.4858383982880877E-7</c:v>
                </c:pt>
                <c:pt idx="938">
                  <c:v>5.8455651987202234E-7</c:v>
                </c:pt>
                <c:pt idx="939">
                  <c:v>5.2611494528434995E-7</c:v>
                </c:pt>
                <c:pt idx="940">
                  <c:v>4.7285448265765624E-7</c:v>
                </c:pt>
                <c:pt idx="941">
                  <c:v>4.2439104955615505E-7</c:v>
                </c:pt>
                <c:pt idx="942">
                  <c:v>3.8036098033865029E-7</c:v>
                </c:pt>
                <c:pt idx="943">
                  <c:v>3.4042078153911551E-7</c:v>
                </c:pt>
                <c:pt idx="944">
                  <c:v>3.0424678932270419E-7</c:v>
                </c:pt>
                <c:pt idx="945">
                  <c:v>2.7153474114338451E-7</c:v>
                </c:pt>
                <c:pt idx="946">
                  <c:v>2.4199927325861846E-7</c:v>
                </c:pt>
                <c:pt idx="947">
                  <c:v>2.1537335521826186E-7</c:v>
                </c:pt>
                <c:pt idx="948">
                  <c:v>1.9140767185125568E-7</c:v>
                </c:pt>
                <c:pt idx="949">
                  <c:v>1.6986996263670574E-7</c:v>
                </c:pt>
                <c:pt idx="950">
                  <c:v>1.5054432767781561E-7</c:v>
                </c:pt>
                <c:pt idx="951">
                  <c:v>1.3323050881003378E-7</c:v>
                </c:pt>
                <c:pt idx="952">
                  <c:v>1.1774315368061044E-7</c:v>
                </c:pt>
                <c:pt idx="953">
                  <c:v>1.039110699479148E-7</c:v>
                </c:pt>
                <c:pt idx="954">
                  <c:v>9.157647607722245E-8</c:v>
                </c:pt>
                <c:pt idx="955">
                  <c:v>8.0594254567538143E-8</c:v>
                </c:pt>
                <c:pt idx="956">
                  <c:v>7.0831212843426118E-8</c:v>
                </c:pt>
                <c:pt idx="957">
                  <c:v>6.2165356498838186E-8</c:v>
                </c:pt>
                <c:pt idx="958">
                  <c:v>5.4485179098822092E-8</c:v>
                </c:pt>
                <c:pt idx="959">
                  <c:v>4.7688972341738257E-8</c:v>
                </c:pt>
                <c:pt idx="960">
                  <c:v>4.1684160071418724E-8</c:v>
                </c:pt>
                <c:pt idx="961">
                  <c:v>3.6386659417666421E-8</c:v>
                </c:pt>
                <c:pt idx="962">
                  <c:v>3.1720272246702174E-8</c:v>
                </c:pt>
                <c:pt idx="963">
                  <c:v>2.7616110132817475E-8</c:v>
                </c:pt>
                <c:pt idx="964">
                  <c:v>2.4012056230615121E-8</c:v>
                </c:pt>
                <c:pt idx="965">
                  <c:v>2.0852267746010073E-8</c:v>
                </c:pt>
                <c:pt idx="966">
                  <c:v>1.8086723185688508E-8</c:v>
                </c:pt>
                <c:pt idx="967">
                  <c:v>1.5670819221150893E-8</c:v>
                </c:pt>
                <c:pt idx="968">
                  <c:v>1.3565022846864482E-8</c:v>
                </c:pt>
                <c:pt idx="969">
                  <c:v>1.1734585554589226E-8</c:v>
                </c:pt>
                <c:pt idx="970">
                  <c:v>1.0149327499713268E-8</c:v>
                </c:pt>
                <c:pt idx="971">
                  <c:v>8.7835011125605648E-9</c:v>
                </c:pt>
                <c:pt idx="972">
                  <c:v>7.2332526824556726E-9</c:v>
                </c:pt>
                <c:pt idx="973">
                  <c:v>6.2224137252557454E-9</c:v>
                </c:pt>
                <c:pt idx="974">
                  <c:v>5.3460173034414552E-9</c:v>
                </c:pt>
                <c:pt idx="975">
                  <c:v>4.5871321983145533E-9</c:v>
                </c:pt>
                <c:pt idx="976">
                  <c:v>3.9308170396520923E-9</c:v>
                </c:pt>
                <c:pt idx="977">
                  <c:v>3.3639077670694472E-9</c:v>
                </c:pt>
                <c:pt idx="978">
                  <c:v>2.8748248847650228E-9</c:v>
                </c:pt>
                <c:pt idx="979">
                  <c:v>2.4533990028988639E-9</c:v>
                </c:pt>
                <c:pt idx="980">
                  <c:v>2.0907132426972524E-9</c:v>
                </c:pt>
                <c:pt idx="981">
                  <c:v>1.7789611635603113E-9</c:v>
                </c:pt>
                <c:pt idx="982">
                  <c:v>1.5113189489919024E-9</c:v>
                </c:pt>
                <c:pt idx="983">
                  <c:v>1.2818306640834893E-9</c:v>
                </c:pt>
                <c:pt idx="984">
                  <c:v>1.0853054705808646E-9</c:v>
                </c:pt>
                <c:pt idx="985">
                  <c:v>9.1722575625541807E-10</c:v>
                </c:pt>
                <c:pt idx="986">
                  <c:v>7.7366520340565768E-10</c:v>
                </c:pt>
                <c:pt idx="987">
                  <c:v>6.5121588684071935E-10</c:v>
                </c:pt>
                <c:pt idx="988">
                  <c:v>5.46923554660796E-10</c:v>
                </c:pt>
                <c:pt idx="989">
                  <c:v>4.5823030556130459E-10</c:v>
                </c:pt>
                <c:pt idx="990">
                  <c:v>3.8292393426220712E-10</c:v>
                </c:pt>
                <c:pt idx="991">
                  <c:v>3.1909327201420296E-10</c:v>
                </c:pt>
                <c:pt idx="992">
                  <c:v>2.6508890197220612E-10</c:v>
                </c:pt>
                <c:pt idx="993">
                  <c:v>2.1948867956736001E-10</c:v>
                </c:pt>
                <c:pt idx="994">
                  <c:v>1.810675358643522E-10</c:v>
                </c:pt>
                <c:pt idx="995">
                  <c:v>1.487710872745632E-10</c:v>
                </c:pt>
                <c:pt idx="996">
                  <c:v>1.2169261792037572E-10</c:v>
                </c:pt>
                <c:pt idx="997">
                  <c:v>9.9053041425167669E-11</c:v>
                </c:pt>
                <c:pt idx="998">
                  <c:v>8.0183486950049902E-11</c:v>
                </c:pt>
                <c:pt idx="999">
                  <c:v>6.4510189925520333E-11</c:v>
                </c:pt>
              </c:numCache>
            </c:numRef>
          </c:yVal>
          <c:smooth val="1"/>
        </c:ser>
        <c:axId val="47750528"/>
        <c:axId val="47842816"/>
      </c:scatterChart>
      <c:valAx>
        <c:axId val="47750528"/>
        <c:scaling>
          <c:orientation val="minMax"/>
          <c:max val="7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CO2</a:t>
                </a:r>
                <a:r>
                  <a:rPr lang="en-US" baseline="0" dirty="0" smtClean="0"/>
                  <a:t> Emissions (Million Metric Tons)</a:t>
                </a:r>
                <a:endParaRPr lang="en-US" dirty="0"/>
              </a:p>
            </c:rich>
          </c:tx>
          <c:layout/>
        </c:title>
        <c:numFmt formatCode="0" sourceLinked="0"/>
        <c:tickLblPos val="nextTo"/>
        <c:crossAx val="47842816"/>
        <c:crosses val="autoZero"/>
        <c:crossBetween val="midCat"/>
        <c:majorUnit val="5"/>
      </c:valAx>
      <c:valAx>
        <c:axId val="47842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Probability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076564753730109E-2"/>
              <c:y val="0.33562357124714443"/>
            </c:manualLayout>
          </c:layout>
        </c:title>
        <c:numFmt formatCode="_(* #,##0.00_);_(* \(#,##0.00\);_(* &quot;-&quot;??_);_(@_)" sourceLinked="1"/>
        <c:tickLblPos val="none"/>
        <c:crossAx val="477505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387642950881233"/>
          <c:y val="0.14838367219022994"/>
          <c:w val="0.41040928477690281"/>
          <c:h val="0.38622893912454603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9.200738796539322E-2"/>
          <c:y val="4.486139192918745E-2"/>
          <c:w val="0.86108292019053179"/>
          <c:h val="0.80161437512618661"/>
        </c:manualLayout>
      </c:layout>
      <c:scatterChart>
        <c:scatterStyle val="smoothMarker"/>
        <c:ser>
          <c:idx val="0"/>
          <c:order val="0"/>
          <c:tx>
            <c:strRef>
              <c:f>Sheet1!$A$1</c:f>
              <c:strCache>
                <c:ptCount val="1"/>
                <c:pt idx="0">
                  <c:v>Scenario 1B - Current Policy, No Carbon Risk</c:v>
                </c:pt>
              </c:strCache>
            </c:strRef>
          </c:tx>
          <c:marker>
            <c:symbol val="none"/>
          </c:marker>
          <c:xVal>
            <c:numRef>
              <c:f>Sheet1!$A$2:$A$1001</c:f>
              <c:numCache>
                <c:formatCode>_("$"* #,##0.00_);_("$"* \(#,##0.00\);_("$"* "-"??_);_(@_)</c:formatCode>
                <c:ptCount val="1000"/>
                <c:pt idx="0">
                  <c:v>30.291985344710827</c:v>
                </c:pt>
                <c:pt idx="1">
                  <c:v>30.453769748163154</c:v>
                </c:pt>
                <c:pt idx="2">
                  <c:v>30.61555415161564</c:v>
                </c:pt>
                <c:pt idx="3">
                  <c:v>30.777338555067967</c:v>
                </c:pt>
                <c:pt idx="4">
                  <c:v>30.939122958520347</c:v>
                </c:pt>
                <c:pt idx="5">
                  <c:v>31.100907361972897</c:v>
                </c:pt>
                <c:pt idx="6">
                  <c:v>31.262691765425267</c:v>
                </c:pt>
                <c:pt idx="7">
                  <c:v>31.4244761688777</c:v>
                </c:pt>
                <c:pt idx="8">
                  <c:v>31.586260572330058</c:v>
                </c:pt>
                <c:pt idx="9">
                  <c:v>31.74804497578247</c:v>
                </c:pt>
                <c:pt idx="10">
                  <c:v>31.909829379234989</c:v>
                </c:pt>
                <c:pt idx="11">
                  <c:v>32.071613782687344</c:v>
                </c:pt>
                <c:pt idx="12">
                  <c:v>32.233398186139929</c:v>
                </c:pt>
                <c:pt idx="13">
                  <c:v>32.395182589592196</c:v>
                </c:pt>
                <c:pt idx="14">
                  <c:v>32.556966993044625</c:v>
                </c:pt>
                <c:pt idx="15">
                  <c:v>32.718751396497112</c:v>
                </c:pt>
                <c:pt idx="16">
                  <c:v>32.880535799949506</c:v>
                </c:pt>
                <c:pt idx="17">
                  <c:v>33.042320203401957</c:v>
                </c:pt>
                <c:pt idx="18">
                  <c:v>33.204104606854301</c:v>
                </c:pt>
                <c:pt idx="19">
                  <c:v>33.365889010306795</c:v>
                </c:pt>
                <c:pt idx="20">
                  <c:v>33.527673413759196</c:v>
                </c:pt>
                <c:pt idx="21">
                  <c:v>33.689457817211533</c:v>
                </c:pt>
                <c:pt idx="22">
                  <c:v>33.851242220663934</c:v>
                </c:pt>
                <c:pt idx="23">
                  <c:v>34.013026624116435</c:v>
                </c:pt>
                <c:pt idx="24">
                  <c:v>34.1748110275689</c:v>
                </c:pt>
                <c:pt idx="25">
                  <c:v>34.336595431021301</c:v>
                </c:pt>
                <c:pt idx="26">
                  <c:v>34.49837983447383</c:v>
                </c:pt>
                <c:pt idx="27">
                  <c:v>34.660164237926203</c:v>
                </c:pt>
                <c:pt idx="28">
                  <c:v>34.821948641378597</c:v>
                </c:pt>
                <c:pt idx="29">
                  <c:v>34.983733044831013</c:v>
                </c:pt>
                <c:pt idx="30">
                  <c:v>35.1455174482834</c:v>
                </c:pt>
                <c:pt idx="31">
                  <c:v>35.307301851735843</c:v>
                </c:pt>
                <c:pt idx="32">
                  <c:v>35.469086255188294</c:v>
                </c:pt>
                <c:pt idx="33">
                  <c:v>35.630870658640603</c:v>
                </c:pt>
                <c:pt idx="34">
                  <c:v>35.792655062093111</c:v>
                </c:pt>
                <c:pt idx="35">
                  <c:v>35.954439465545462</c:v>
                </c:pt>
                <c:pt idx="36">
                  <c:v>36.116223868997999</c:v>
                </c:pt>
                <c:pt idx="37">
                  <c:v>36.278008272450457</c:v>
                </c:pt>
                <c:pt idx="38">
                  <c:v>36.439792675902801</c:v>
                </c:pt>
                <c:pt idx="39">
                  <c:v>36.601577079355295</c:v>
                </c:pt>
                <c:pt idx="40">
                  <c:v>36.763361482807696</c:v>
                </c:pt>
                <c:pt idx="41">
                  <c:v>36.925145886260111</c:v>
                </c:pt>
                <c:pt idx="42">
                  <c:v>37.086930289712434</c:v>
                </c:pt>
                <c:pt idx="43">
                  <c:v>37.248714693164956</c:v>
                </c:pt>
                <c:pt idx="44">
                  <c:v>37.410499096617286</c:v>
                </c:pt>
                <c:pt idx="45">
                  <c:v>37.572283500069801</c:v>
                </c:pt>
                <c:pt idx="46">
                  <c:v>37.734067903522195</c:v>
                </c:pt>
                <c:pt idx="47">
                  <c:v>37.895852306974689</c:v>
                </c:pt>
                <c:pt idx="48">
                  <c:v>38.057636710427097</c:v>
                </c:pt>
                <c:pt idx="49">
                  <c:v>38.219421113879498</c:v>
                </c:pt>
                <c:pt idx="50">
                  <c:v>38.381205517331843</c:v>
                </c:pt>
                <c:pt idx="51">
                  <c:v>38.542989920784301</c:v>
                </c:pt>
                <c:pt idx="52">
                  <c:v>38.704774324236801</c:v>
                </c:pt>
                <c:pt idx="53">
                  <c:v>38.866558727689203</c:v>
                </c:pt>
                <c:pt idx="54">
                  <c:v>39.028343131141611</c:v>
                </c:pt>
                <c:pt idx="55">
                  <c:v>39.190127534594012</c:v>
                </c:pt>
                <c:pt idx="56">
                  <c:v>39.351911938046435</c:v>
                </c:pt>
                <c:pt idx="57">
                  <c:v>39.5136963414989</c:v>
                </c:pt>
                <c:pt idx="58">
                  <c:v>39.675480744951365</c:v>
                </c:pt>
                <c:pt idx="59">
                  <c:v>39.837265148403695</c:v>
                </c:pt>
                <c:pt idx="60">
                  <c:v>39.999049551856103</c:v>
                </c:pt>
                <c:pt idx="61">
                  <c:v>40.160833955308597</c:v>
                </c:pt>
                <c:pt idx="62">
                  <c:v>40.322618358761012</c:v>
                </c:pt>
                <c:pt idx="63">
                  <c:v>40.484402762213286</c:v>
                </c:pt>
                <c:pt idx="64">
                  <c:v>40.646187165665843</c:v>
                </c:pt>
                <c:pt idx="65">
                  <c:v>40.807971569118195</c:v>
                </c:pt>
                <c:pt idx="66">
                  <c:v>40.96975597257083</c:v>
                </c:pt>
                <c:pt idx="67">
                  <c:v>41.131540376023111</c:v>
                </c:pt>
                <c:pt idx="68">
                  <c:v>41.293324779475611</c:v>
                </c:pt>
                <c:pt idx="69">
                  <c:v>41.455109182928013</c:v>
                </c:pt>
                <c:pt idx="70">
                  <c:v>41.616893586380343</c:v>
                </c:pt>
                <c:pt idx="71">
                  <c:v>41.778677989832801</c:v>
                </c:pt>
                <c:pt idx="72">
                  <c:v>41.940462393285195</c:v>
                </c:pt>
                <c:pt idx="73">
                  <c:v>42.102246796737703</c:v>
                </c:pt>
                <c:pt idx="74">
                  <c:v>42.264031200190111</c:v>
                </c:pt>
                <c:pt idx="75">
                  <c:v>42.425815603642434</c:v>
                </c:pt>
                <c:pt idx="76">
                  <c:v>42.587600007094835</c:v>
                </c:pt>
                <c:pt idx="77">
                  <c:v>42.749384410547343</c:v>
                </c:pt>
                <c:pt idx="78">
                  <c:v>42.911168813999801</c:v>
                </c:pt>
                <c:pt idx="79">
                  <c:v>43.072953217452202</c:v>
                </c:pt>
                <c:pt idx="80">
                  <c:v>43.234737620904603</c:v>
                </c:pt>
                <c:pt idx="81">
                  <c:v>43.396522024357111</c:v>
                </c:pt>
                <c:pt idx="82">
                  <c:v>43.558306427809498</c:v>
                </c:pt>
                <c:pt idx="83">
                  <c:v>43.720090831261913</c:v>
                </c:pt>
                <c:pt idx="84">
                  <c:v>43.881875234714244</c:v>
                </c:pt>
                <c:pt idx="85">
                  <c:v>44.043659638166801</c:v>
                </c:pt>
                <c:pt idx="86">
                  <c:v>44.205444041619195</c:v>
                </c:pt>
                <c:pt idx="87">
                  <c:v>44.367228445071596</c:v>
                </c:pt>
                <c:pt idx="88">
                  <c:v>44.529012848524133</c:v>
                </c:pt>
                <c:pt idx="89">
                  <c:v>44.690797251976505</c:v>
                </c:pt>
                <c:pt idx="90">
                  <c:v>44.852581655428843</c:v>
                </c:pt>
                <c:pt idx="91">
                  <c:v>45.014366058881244</c:v>
                </c:pt>
                <c:pt idx="92">
                  <c:v>45.176150462333702</c:v>
                </c:pt>
                <c:pt idx="93">
                  <c:v>45.337934865786103</c:v>
                </c:pt>
                <c:pt idx="94">
                  <c:v>45.499719269238604</c:v>
                </c:pt>
                <c:pt idx="95">
                  <c:v>45.661503672690998</c:v>
                </c:pt>
                <c:pt idx="96">
                  <c:v>45.823288076143335</c:v>
                </c:pt>
                <c:pt idx="97">
                  <c:v>45.9850724795959</c:v>
                </c:pt>
                <c:pt idx="98">
                  <c:v>46.146856883048294</c:v>
                </c:pt>
                <c:pt idx="99">
                  <c:v>46.308641286500702</c:v>
                </c:pt>
                <c:pt idx="100">
                  <c:v>46.470425689953096</c:v>
                </c:pt>
                <c:pt idx="101">
                  <c:v>46.632210093405611</c:v>
                </c:pt>
                <c:pt idx="102">
                  <c:v>46.793994496858012</c:v>
                </c:pt>
                <c:pt idx="103">
                  <c:v>46.955778900310399</c:v>
                </c:pt>
                <c:pt idx="104">
                  <c:v>47.117563303762743</c:v>
                </c:pt>
                <c:pt idx="105">
                  <c:v>47.279347707215194</c:v>
                </c:pt>
                <c:pt idx="106">
                  <c:v>47.441132110667702</c:v>
                </c:pt>
                <c:pt idx="107">
                  <c:v>47.602916514120174</c:v>
                </c:pt>
                <c:pt idx="108">
                  <c:v>47.764700917572512</c:v>
                </c:pt>
                <c:pt idx="109">
                  <c:v>47.926485321024913</c:v>
                </c:pt>
                <c:pt idx="110">
                  <c:v>48.088269724477399</c:v>
                </c:pt>
                <c:pt idx="111">
                  <c:v>48.250054127929857</c:v>
                </c:pt>
                <c:pt idx="112">
                  <c:v>48.411838531382102</c:v>
                </c:pt>
                <c:pt idx="113">
                  <c:v>48.573622934834603</c:v>
                </c:pt>
                <c:pt idx="114">
                  <c:v>48.735407338287111</c:v>
                </c:pt>
                <c:pt idx="115">
                  <c:v>48.897191741739505</c:v>
                </c:pt>
                <c:pt idx="116">
                  <c:v>49.058976145191913</c:v>
                </c:pt>
                <c:pt idx="117">
                  <c:v>49.2207605486443</c:v>
                </c:pt>
                <c:pt idx="118">
                  <c:v>49.382544952096794</c:v>
                </c:pt>
                <c:pt idx="119">
                  <c:v>49.544329355549195</c:v>
                </c:pt>
                <c:pt idx="120">
                  <c:v>49.706113759001603</c:v>
                </c:pt>
                <c:pt idx="121">
                  <c:v>49.867898162454004</c:v>
                </c:pt>
                <c:pt idx="122">
                  <c:v>50.029682565906434</c:v>
                </c:pt>
                <c:pt idx="123">
                  <c:v>50.191466969358899</c:v>
                </c:pt>
                <c:pt idx="124">
                  <c:v>50.353251372811243</c:v>
                </c:pt>
                <c:pt idx="125">
                  <c:v>50.515035776263701</c:v>
                </c:pt>
                <c:pt idx="126">
                  <c:v>50.676820179716103</c:v>
                </c:pt>
                <c:pt idx="127">
                  <c:v>50.838604583168518</c:v>
                </c:pt>
                <c:pt idx="128">
                  <c:v>51.000388986621012</c:v>
                </c:pt>
                <c:pt idx="129">
                  <c:v>51.162173390073512</c:v>
                </c:pt>
                <c:pt idx="130">
                  <c:v>51.323957793525913</c:v>
                </c:pt>
                <c:pt idx="131">
                  <c:v>51.485742196978357</c:v>
                </c:pt>
                <c:pt idx="132">
                  <c:v>51.647526600430695</c:v>
                </c:pt>
                <c:pt idx="133">
                  <c:v>51.809311003883096</c:v>
                </c:pt>
                <c:pt idx="134">
                  <c:v>51.971095407335433</c:v>
                </c:pt>
                <c:pt idx="135">
                  <c:v>52.132879810788012</c:v>
                </c:pt>
                <c:pt idx="136">
                  <c:v>52.294664214240335</c:v>
                </c:pt>
                <c:pt idx="137">
                  <c:v>52.456448617692686</c:v>
                </c:pt>
                <c:pt idx="138">
                  <c:v>52.618233021145201</c:v>
                </c:pt>
                <c:pt idx="139">
                  <c:v>52.780017424597702</c:v>
                </c:pt>
                <c:pt idx="140">
                  <c:v>52.941801828050096</c:v>
                </c:pt>
                <c:pt idx="141">
                  <c:v>53.103586231502497</c:v>
                </c:pt>
                <c:pt idx="142">
                  <c:v>53.265370634955069</c:v>
                </c:pt>
                <c:pt idx="143">
                  <c:v>53.427155038407413</c:v>
                </c:pt>
                <c:pt idx="144">
                  <c:v>53.588939441859857</c:v>
                </c:pt>
                <c:pt idx="145">
                  <c:v>53.750723845312194</c:v>
                </c:pt>
                <c:pt idx="146">
                  <c:v>53.912508248764603</c:v>
                </c:pt>
                <c:pt idx="147">
                  <c:v>54.074292652217018</c:v>
                </c:pt>
                <c:pt idx="148">
                  <c:v>54.236077055669419</c:v>
                </c:pt>
                <c:pt idx="149">
                  <c:v>54.397861459121835</c:v>
                </c:pt>
                <c:pt idx="150">
                  <c:v>54.559645862574307</c:v>
                </c:pt>
                <c:pt idx="151">
                  <c:v>54.721430266026857</c:v>
                </c:pt>
                <c:pt idx="152">
                  <c:v>54.883214669479194</c:v>
                </c:pt>
                <c:pt idx="153">
                  <c:v>55.044999072931596</c:v>
                </c:pt>
                <c:pt idx="154">
                  <c:v>55.206783476383997</c:v>
                </c:pt>
                <c:pt idx="155">
                  <c:v>55.368567879836426</c:v>
                </c:pt>
                <c:pt idx="156">
                  <c:v>55.530352283288913</c:v>
                </c:pt>
                <c:pt idx="157">
                  <c:v>55.692136686741357</c:v>
                </c:pt>
                <c:pt idx="158">
                  <c:v>55.853921090193595</c:v>
                </c:pt>
                <c:pt idx="159">
                  <c:v>56.015705493646102</c:v>
                </c:pt>
                <c:pt idx="160">
                  <c:v>56.177489897098503</c:v>
                </c:pt>
                <c:pt idx="161">
                  <c:v>56.339274300551011</c:v>
                </c:pt>
                <c:pt idx="162">
                  <c:v>56.501058704003398</c:v>
                </c:pt>
                <c:pt idx="163">
                  <c:v>56.662843107455856</c:v>
                </c:pt>
                <c:pt idx="164">
                  <c:v>56.824627510908243</c:v>
                </c:pt>
                <c:pt idx="165">
                  <c:v>56.986411914360701</c:v>
                </c:pt>
                <c:pt idx="166">
                  <c:v>57.148196317813102</c:v>
                </c:pt>
                <c:pt idx="167">
                  <c:v>57.309980721265418</c:v>
                </c:pt>
                <c:pt idx="168">
                  <c:v>57.471765124717997</c:v>
                </c:pt>
                <c:pt idx="169">
                  <c:v>57.633549528170413</c:v>
                </c:pt>
                <c:pt idx="170">
                  <c:v>57.795333931622913</c:v>
                </c:pt>
                <c:pt idx="171">
                  <c:v>57.957118335075258</c:v>
                </c:pt>
                <c:pt idx="172">
                  <c:v>58.118902738527829</c:v>
                </c:pt>
                <c:pt idx="173">
                  <c:v>58.280687141980096</c:v>
                </c:pt>
                <c:pt idx="174">
                  <c:v>58.442471545432419</c:v>
                </c:pt>
                <c:pt idx="175">
                  <c:v>58.60425594888499</c:v>
                </c:pt>
                <c:pt idx="176">
                  <c:v>58.766040352337399</c:v>
                </c:pt>
                <c:pt idx="177">
                  <c:v>58.927824755789743</c:v>
                </c:pt>
                <c:pt idx="178">
                  <c:v>59.089609159242038</c:v>
                </c:pt>
                <c:pt idx="179">
                  <c:v>59.251393562694503</c:v>
                </c:pt>
                <c:pt idx="180">
                  <c:v>59.413177966147096</c:v>
                </c:pt>
                <c:pt idx="181">
                  <c:v>59.574962369599504</c:v>
                </c:pt>
                <c:pt idx="182">
                  <c:v>59.736746773051912</c:v>
                </c:pt>
                <c:pt idx="183">
                  <c:v>59.898531176504356</c:v>
                </c:pt>
                <c:pt idx="184">
                  <c:v>60.060315579956857</c:v>
                </c:pt>
                <c:pt idx="185">
                  <c:v>60.222099983409265</c:v>
                </c:pt>
                <c:pt idx="186">
                  <c:v>60.383884386861503</c:v>
                </c:pt>
                <c:pt idx="187">
                  <c:v>60.545668790313997</c:v>
                </c:pt>
                <c:pt idx="188">
                  <c:v>60.707453193766433</c:v>
                </c:pt>
                <c:pt idx="189">
                  <c:v>60.869237597218834</c:v>
                </c:pt>
                <c:pt idx="190">
                  <c:v>61.0310220006713</c:v>
                </c:pt>
                <c:pt idx="191">
                  <c:v>61.192806404123758</c:v>
                </c:pt>
                <c:pt idx="192">
                  <c:v>61.354590807576095</c:v>
                </c:pt>
                <c:pt idx="193">
                  <c:v>61.516375211028603</c:v>
                </c:pt>
                <c:pt idx="194">
                  <c:v>61.678159614481089</c:v>
                </c:pt>
                <c:pt idx="195">
                  <c:v>61.839944017933334</c:v>
                </c:pt>
                <c:pt idx="196">
                  <c:v>62.001728421385799</c:v>
                </c:pt>
                <c:pt idx="197">
                  <c:v>62.163512824838413</c:v>
                </c:pt>
                <c:pt idx="198">
                  <c:v>62.325297228290701</c:v>
                </c:pt>
                <c:pt idx="199">
                  <c:v>62.487081631742939</c:v>
                </c:pt>
                <c:pt idx="200">
                  <c:v>62.648866035195496</c:v>
                </c:pt>
                <c:pt idx="201">
                  <c:v>62.810650438647933</c:v>
                </c:pt>
                <c:pt idx="202">
                  <c:v>62.972434842100412</c:v>
                </c:pt>
                <c:pt idx="203">
                  <c:v>63.134219245552856</c:v>
                </c:pt>
                <c:pt idx="204">
                  <c:v>63.296003649005257</c:v>
                </c:pt>
                <c:pt idx="205">
                  <c:v>63.457788052457609</c:v>
                </c:pt>
                <c:pt idx="206">
                  <c:v>63.619572455910095</c:v>
                </c:pt>
                <c:pt idx="207">
                  <c:v>63.781356859362432</c:v>
                </c:pt>
                <c:pt idx="208">
                  <c:v>63.943141262814898</c:v>
                </c:pt>
                <c:pt idx="209">
                  <c:v>64.104925666267548</c:v>
                </c:pt>
                <c:pt idx="210">
                  <c:v>64.266710069719792</c:v>
                </c:pt>
                <c:pt idx="211">
                  <c:v>64.428494473172194</c:v>
                </c:pt>
                <c:pt idx="212">
                  <c:v>64.590278876624325</c:v>
                </c:pt>
                <c:pt idx="213">
                  <c:v>64.75206328007728</c:v>
                </c:pt>
                <c:pt idx="214">
                  <c:v>64.913847683529482</c:v>
                </c:pt>
                <c:pt idx="215">
                  <c:v>65.075632086981656</c:v>
                </c:pt>
                <c:pt idx="216">
                  <c:v>65.237416490434299</c:v>
                </c:pt>
                <c:pt idx="217">
                  <c:v>65.399200893886686</c:v>
                </c:pt>
                <c:pt idx="218">
                  <c:v>65.560985297339201</c:v>
                </c:pt>
                <c:pt idx="219">
                  <c:v>65.722769700791588</c:v>
                </c:pt>
                <c:pt idx="220">
                  <c:v>65.884554104244003</c:v>
                </c:pt>
                <c:pt idx="221">
                  <c:v>66.046338507696206</c:v>
                </c:pt>
                <c:pt idx="222">
                  <c:v>66.208122911148806</c:v>
                </c:pt>
                <c:pt idx="223">
                  <c:v>66.369907314601079</c:v>
                </c:pt>
                <c:pt idx="224">
                  <c:v>66.531691718053679</c:v>
                </c:pt>
                <c:pt idx="225">
                  <c:v>66.693476121505896</c:v>
                </c:pt>
                <c:pt idx="226">
                  <c:v>66.85526052495851</c:v>
                </c:pt>
                <c:pt idx="227">
                  <c:v>67.017044928410925</c:v>
                </c:pt>
                <c:pt idx="228">
                  <c:v>67.17882933186317</c:v>
                </c:pt>
                <c:pt idx="229">
                  <c:v>67.340613735315998</c:v>
                </c:pt>
                <c:pt idx="230">
                  <c:v>67.502398138767987</c:v>
                </c:pt>
                <c:pt idx="231">
                  <c:v>67.664182542220559</c:v>
                </c:pt>
                <c:pt idx="232">
                  <c:v>67.825966945673002</c:v>
                </c:pt>
                <c:pt idx="233">
                  <c:v>67.987751349125404</c:v>
                </c:pt>
                <c:pt idx="234">
                  <c:v>68.149535752577748</c:v>
                </c:pt>
                <c:pt idx="235">
                  <c:v>68.311320156030249</c:v>
                </c:pt>
                <c:pt idx="236">
                  <c:v>68.473104559482678</c:v>
                </c:pt>
                <c:pt idx="237">
                  <c:v>68.634888962935108</c:v>
                </c:pt>
                <c:pt idx="238">
                  <c:v>68.796673366387523</c:v>
                </c:pt>
                <c:pt idx="239">
                  <c:v>68.958457769839882</c:v>
                </c:pt>
                <c:pt idx="240">
                  <c:v>69.120242173292155</c:v>
                </c:pt>
                <c:pt idx="241">
                  <c:v>69.28202657674467</c:v>
                </c:pt>
                <c:pt idx="242">
                  <c:v>69.443810980197398</c:v>
                </c:pt>
                <c:pt idx="243">
                  <c:v>69.605595383649558</c:v>
                </c:pt>
                <c:pt idx="244">
                  <c:v>69.767379787102129</c:v>
                </c:pt>
                <c:pt idx="245">
                  <c:v>69.929164190554388</c:v>
                </c:pt>
                <c:pt idx="246">
                  <c:v>70.090948594006719</c:v>
                </c:pt>
                <c:pt idx="247">
                  <c:v>70.252732997458992</c:v>
                </c:pt>
                <c:pt idx="248">
                  <c:v>70.414517400911848</c:v>
                </c:pt>
                <c:pt idx="249">
                  <c:v>70.576301804363908</c:v>
                </c:pt>
                <c:pt idx="250">
                  <c:v>70.73808620781648</c:v>
                </c:pt>
                <c:pt idx="251">
                  <c:v>70.899870611268881</c:v>
                </c:pt>
                <c:pt idx="252">
                  <c:v>71.061655014721381</c:v>
                </c:pt>
                <c:pt idx="253">
                  <c:v>71.223439418173783</c:v>
                </c:pt>
                <c:pt idx="254">
                  <c:v>71.385223821626198</c:v>
                </c:pt>
                <c:pt idx="255">
                  <c:v>71.547008225078727</c:v>
                </c:pt>
                <c:pt idx="256">
                  <c:v>71.708792628530958</c:v>
                </c:pt>
                <c:pt idx="257">
                  <c:v>71.870577031983188</c:v>
                </c:pt>
                <c:pt idx="258">
                  <c:v>72.032361435435888</c:v>
                </c:pt>
                <c:pt idx="259">
                  <c:v>72.194145838888289</c:v>
                </c:pt>
                <c:pt idx="260">
                  <c:v>72.355930242340648</c:v>
                </c:pt>
                <c:pt idx="261">
                  <c:v>72.51771464579322</c:v>
                </c:pt>
                <c:pt idx="262">
                  <c:v>72.679499049245493</c:v>
                </c:pt>
                <c:pt idx="263">
                  <c:v>72.841283452697894</c:v>
                </c:pt>
                <c:pt idx="264">
                  <c:v>73.003067856150224</c:v>
                </c:pt>
                <c:pt idx="265">
                  <c:v>73.16485225960281</c:v>
                </c:pt>
                <c:pt idx="266">
                  <c:v>73.326636663055183</c:v>
                </c:pt>
                <c:pt idx="267">
                  <c:v>73.488421066507598</c:v>
                </c:pt>
                <c:pt idx="268">
                  <c:v>73.650205469960113</c:v>
                </c:pt>
                <c:pt idx="269">
                  <c:v>73.811989873412401</c:v>
                </c:pt>
                <c:pt idx="270">
                  <c:v>73.973774276864688</c:v>
                </c:pt>
                <c:pt idx="271">
                  <c:v>74.135558680317445</c:v>
                </c:pt>
                <c:pt idx="272">
                  <c:v>74.29734308376969</c:v>
                </c:pt>
                <c:pt idx="273">
                  <c:v>74.459127487222247</c:v>
                </c:pt>
                <c:pt idx="274">
                  <c:v>74.620911890674279</c:v>
                </c:pt>
                <c:pt idx="275">
                  <c:v>74.782696294126879</c:v>
                </c:pt>
                <c:pt idx="276">
                  <c:v>74.944480697579422</c:v>
                </c:pt>
                <c:pt idx="277">
                  <c:v>75.106265101031781</c:v>
                </c:pt>
                <c:pt idx="278">
                  <c:v>75.26804950448404</c:v>
                </c:pt>
                <c:pt idx="279">
                  <c:v>75.429833907936583</c:v>
                </c:pt>
                <c:pt idx="280">
                  <c:v>75.591618311388999</c:v>
                </c:pt>
                <c:pt idx="281">
                  <c:v>75.753402714841286</c:v>
                </c:pt>
                <c:pt idx="282">
                  <c:v>75.915187118293858</c:v>
                </c:pt>
                <c:pt idx="283">
                  <c:v>76.076971521746259</c:v>
                </c:pt>
                <c:pt idx="284">
                  <c:v>76.238755925198703</c:v>
                </c:pt>
                <c:pt idx="285">
                  <c:v>76.400540328651019</c:v>
                </c:pt>
                <c:pt idx="286">
                  <c:v>76.562324732103448</c:v>
                </c:pt>
                <c:pt idx="287">
                  <c:v>76.724109135555878</c:v>
                </c:pt>
                <c:pt idx="288">
                  <c:v>76.885893539008379</c:v>
                </c:pt>
                <c:pt idx="289">
                  <c:v>77.04767794246078</c:v>
                </c:pt>
                <c:pt idx="290">
                  <c:v>77.209462345913195</c:v>
                </c:pt>
                <c:pt idx="291">
                  <c:v>77.371246749365596</c:v>
                </c:pt>
                <c:pt idx="292">
                  <c:v>77.53303115281787</c:v>
                </c:pt>
                <c:pt idx="293">
                  <c:v>77.694815556270399</c:v>
                </c:pt>
                <c:pt idx="294">
                  <c:v>77.856599959722899</c:v>
                </c:pt>
                <c:pt idx="295">
                  <c:v>78.018384363175301</c:v>
                </c:pt>
                <c:pt idx="296">
                  <c:v>78.180168766627688</c:v>
                </c:pt>
                <c:pt idx="297">
                  <c:v>78.341953170080103</c:v>
                </c:pt>
                <c:pt idx="298">
                  <c:v>78.503737573532305</c:v>
                </c:pt>
                <c:pt idx="299">
                  <c:v>78.665521976984706</c:v>
                </c:pt>
                <c:pt idx="300">
                  <c:v>78.827306380437378</c:v>
                </c:pt>
                <c:pt idx="301">
                  <c:v>78.989090783889779</c:v>
                </c:pt>
                <c:pt idx="302">
                  <c:v>79.15087518734218</c:v>
                </c:pt>
                <c:pt idx="303">
                  <c:v>79.31265959079461</c:v>
                </c:pt>
                <c:pt idx="304">
                  <c:v>79.47444399424721</c:v>
                </c:pt>
                <c:pt idx="305">
                  <c:v>79.63622839769927</c:v>
                </c:pt>
                <c:pt idx="306">
                  <c:v>79.798012801151771</c:v>
                </c:pt>
                <c:pt idx="307">
                  <c:v>79.959797204604186</c:v>
                </c:pt>
                <c:pt idx="308">
                  <c:v>80.121581608056658</c:v>
                </c:pt>
                <c:pt idx="309">
                  <c:v>80.283366011509088</c:v>
                </c:pt>
                <c:pt idx="310">
                  <c:v>80.445150414961503</c:v>
                </c:pt>
                <c:pt idx="311">
                  <c:v>80.606934818413677</c:v>
                </c:pt>
                <c:pt idx="312">
                  <c:v>80.768719221866405</c:v>
                </c:pt>
                <c:pt idx="313">
                  <c:v>80.930503625319048</c:v>
                </c:pt>
                <c:pt idx="314">
                  <c:v>81.092288028771208</c:v>
                </c:pt>
                <c:pt idx="315">
                  <c:v>81.254072432223424</c:v>
                </c:pt>
                <c:pt idx="316">
                  <c:v>81.415856835675982</c:v>
                </c:pt>
                <c:pt idx="317">
                  <c:v>81.577641239128383</c:v>
                </c:pt>
                <c:pt idx="318">
                  <c:v>81.739425642580898</c:v>
                </c:pt>
                <c:pt idx="319">
                  <c:v>81.901210046033327</c:v>
                </c:pt>
                <c:pt idx="320">
                  <c:v>82.0629944494857</c:v>
                </c:pt>
                <c:pt idx="321">
                  <c:v>82.224778852937888</c:v>
                </c:pt>
                <c:pt idx="322">
                  <c:v>82.386563256390502</c:v>
                </c:pt>
                <c:pt idx="323">
                  <c:v>82.548347659842904</c:v>
                </c:pt>
                <c:pt idx="324">
                  <c:v>82.710132063295404</c:v>
                </c:pt>
                <c:pt idx="325">
                  <c:v>82.871916466747805</c:v>
                </c:pt>
                <c:pt idx="326">
                  <c:v>83.033700870200178</c:v>
                </c:pt>
                <c:pt idx="327">
                  <c:v>83.195485273652395</c:v>
                </c:pt>
                <c:pt idx="328">
                  <c:v>83.357269677104995</c:v>
                </c:pt>
                <c:pt idx="329">
                  <c:v>83.519054080557495</c:v>
                </c:pt>
                <c:pt idx="330">
                  <c:v>83.68083848400974</c:v>
                </c:pt>
                <c:pt idx="331">
                  <c:v>83.842622887462298</c:v>
                </c:pt>
                <c:pt idx="332">
                  <c:v>84.004407290914713</c:v>
                </c:pt>
                <c:pt idx="333">
                  <c:v>84.166191694367214</c:v>
                </c:pt>
                <c:pt idx="334">
                  <c:v>84.327976097819459</c:v>
                </c:pt>
                <c:pt idx="335">
                  <c:v>84.48976050127213</c:v>
                </c:pt>
                <c:pt idx="336">
                  <c:v>84.651544904724389</c:v>
                </c:pt>
                <c:pt idx="337">
                  <c:v>84.813329308176804</c:v>
                </c:pt>
                <c:pt idx="338">
                  <c:v>84.975113711629149</c:v>
                </c:pt>
                <c:pt idx="339">
                  <c:v>85.136898115081323</c:v>
                </c:pt>
                <c:pt idx="340">
                  <c:v>85.298682518533795</c:v>
                </c:pt>
                <c:pt idx="341">
                  <c:v>85.460466921986523</c:v>
                </c:pt>
                <c:pt idx="342">
                  <c:v>85.622251325438739</c:v>
                </c:pt>
                <c:pt idx="343">
                  <c:v>85.784035728891283</c:v>
                </c:pt>
                <c:pt idx="344">
                  <c:v>85.945820132343698</c:v>
                </c:pt>
                <c:pt idx="345">
                  <c:v>86.107604535796099</c:v>
                </c:pt>
                <c:pt idx="346">
                  <c:v>86.2693889392485</c:v>
                </c:pt>
                <c:pt idx="347">
                  <c:v>86.431173342701001</c:v>
                </c:pt>
                <c:pt idx="348">
                  <c:v>86.592957746153388</c:v>
                </c:pt>
                <c:pt idx="349">
                  <c:v>86.754742149605789</c:v>
                </c:pt>
                <c:pt idx="350">
                  <c:v>86.916526553058191</c:v>
                </c:pt>
                <c:pt idx="351">
                  <c:v>87.078310956510379</c:v>
                </c:pt>
                <c:pt idx="352">
                  <c:v>87.240095359963007</c:v>
                </c:pt>
                <c:pt idx="353">
                  <c:v>87.401879763415522</c:v>
                </c:pt>
                <c:pt idx="354">
                  <c:v>87.563664166867895</c:v>
                </c:pt>
                <c:pt idx="355">
                  <c:v>87.72544857032014</c:v>
                </c:pt>
                <c:pt idx="356">
                  <c:v>87.887232973772683</c:v>
                </c:pt>
                <c:pt idx="357">
                  <c:v>88.049017377225098</c:v>
                </c:pt>
                <c:pt idx="358">
                  <c:v>88.210801780677613</c:v>
                </c:pt>
                <c:pt idx="359">
                  <c:v>88.372586184129815</c:v>
                </c:pt>
                <c:pt idx="360">
                  <c:v>88.534370587582359</c:v>
                </c:pt>
                <c:pt idx="361">
                  <c:v>88.696154991034803</c:v>
                </c:pt>
                <c:pt idx="362">
                  <c:v>88.857939394487119</c:v>
                </c:pt>
                <c:pt idx="363">
                  <c:v>89.019723797939605</c:v>
                </c:pt>
                <c:pt idx="364">
                  <c:v>89.181508201392006</c:v>
                </c:pt>
                <c:pt idx="365">
                  <c:v>89.343292604844493</c:v>
                </c:pt>
                <c:pt idx="366">
                  <c:v>89.505077008296695</c:v>
                </c:pt>
                <c:pt idx="367">
                  <c:v>89.666861411749281</c:v>
                </c:pt>
                <c:pt idx="368">
                  <c:v>89.82864581520154</c:v>
                </c:pt>
                <c:pt idx="369">
                  <c:v>89.990430218653955</c:v>
                </c:pt>
                <c:pt idx="370">
                  <c:v>90.152214622106499</c:v>
                </c:pt>
                <c:pt idx="371">
                  <c:v>90.313999025558999</c:v>
                </c:pt>
                <c:pt idx="372">
                  <c:v>90.4757834290114</c:v>
                </c:pt>
                <c:pt idx="373">
                  <c:v>90.637567832463589</c:v>
                </c:pt>
                <c:pt idx="374">
                  <c:v>90.799352235916203</c:v>
                </c:pt>
                <c:pt idx="375">
                  <c:v>90.96113663936876</c:v>
                </c:pt>
                <c:pt idx="376">
                  <c:v>91.122921042820806</c:v>
                </c:pt>
                <c:pt idx="377">
                  <c:v>91.284705446273492</c:v>
                </c:pt>
                <c:pt idx="378">
                  <c:v>91.446489849725893</c:v>
                </c:pt>
                <c:pt idx="379">
                  <c:v>91.60827425317828</c:v>
                </c:pt>
                <c:pt idx="380">
                  <c:v>91.770058656630525</c:v>
                </c:pt>
                <c:pt idx="381">
                  <c:v>91.931843060083125</c:v>
                </c:pt>
                <c:pt idx="382">
                  <c:v>92.093627463535526</c:v>
                </c:pt>
                <c:pt idx="383">
                  <c:v>92.25541186698787</c:v>
                </c:pt>
                <c:pt idx="384">
                  <c:v>92.417196270440513</c:v>
                </c:pt>
                <c:pt idx="385">
                  <c:v>92.578980673892758</c:v>
                </c:pt>
                <c:pt idx="386">
                  <c:v>92.74076507734533</c:v>
                </c:pt>
                <c:pt idx="387">
                  <c:v>92.902549480797731</c:v>
                </c:pt>
                <c:pt idx="388">
                  <c:v>93.06433388424999</c:v>
                </c:pt>
                <c:pt idx="389">
                  <c:v>93.226118287702505</c:v>
                </c:pt>
                <c:pt idx="390">
                  <c:v>93.387902691154878</c:v>
                </c:pt>
                <c:pt idx="391">
                  <c:v>93.549687094607307</c:v>
                </c:pt>
                <c:pt idx="392">
                  <c:v>93.711471498059709</c:v>
                </c:pt>
                <c:pt idx="393">
                  <c:v>93.873255901512096</c:v>
                </c:pt>
                <c:pt idx="394">
                  <c:v>94.03504030496434</c:v>
                </c:pt>
                <c:pt idx="395">
                  <c:v>94.196824708416983</c:v>
                </c:pt>
                <c:pt idx="396">
                  <c:v>94.358609111869285</c:v>
                </c:pt>
                <c:pt idx="397">
                  <c:v>94.520393515321686</c:v>
                </c:pt>
                <c:pt idx="398">
                  <c:v>94.682177918773988</c:v>
                </c:pt>
                <c:pt idx="399">
                  <c:v>94.843962322226588</c:v>
                </c:pt>
                <c:pt idx="400">
                  <c:v>95.005746725678989</c:v>
                </c:pt>
                <c:pt idx="401">
                  <c:v>95.167531129131419</c:v>
                </c:pt>
                <c:pt idx="402">
                  <c:v>95.329315532583578</c:v>
                </c:pt>
                <c:pt idx="403">
                  <c:v>95.491099936036306</c:v>
                </c:pt>
                <c:pt idx="404">
                  <c:v>95.652884339488423</c:v>
                </c:pt>
                <c:pt idx="405">
                  <c:v>95.814668742941095</c:v>
                </c:pt>
                <c:pt idx="406">
                  <c:v>95.976453146393581</c:v>
                </c:pt>
                <c:pt idx="407">
                  <c:v>96.138237549845982</c:v>
                </c:pt>
                <c:pt idx="408">
                  <c:v>96.300021953298398</c:v>
                </c:pt>
                <c:pt idx="409">
                  <c:v>96.461806356750699</c:v>
                </c:pt>
                <c:pt idx="410">
                  <c:v>96.6235907602032</c:v>
                </c:pt>
                <c:pt idx="411">
                  <c:v>96.785375163655388</c:v>
                </c:pt>
                <c:pt idx="412">
                  <c:v>96.947159567108358</c:v>
                </c:pt>
                <c:pt idx="413">
                  <c:v>97.108943970560489</c:v>
                </c:pt>
                <c:pt idx="414">
                  <c:v>97.270728374012819</c:v>
                </c:pt>
                <c:pt idx="415">
                  <c:v>97.432512777465249</c:v>
                </c:pt>
                <c:pt idx="416">
                  <c:v>97.594297180917835</c:v>
                </c:pt>
                <c:pt idx="417">
                  <c:v>97.756081584370094</c:v>
                </c:pt>
                <c:pt idx="418">
                  <c:v>97.917865987822807</c:v>
                </c:pt>
                <c:pt idx="419">
                  <c:v>98.079650391275024</c:v>
                </c:pt>
                <c:pt idx="420">
                  <c:v>98.241434794727397</c:v>
                </c:pt>
                <c:pt idx="421">
                  <c:v>98.403219198179826</c:v>
                </c:pt>
                <c:pt idx="422">
                  <c:v>98.565003601632313</c:v>
                </c:pt>
                <c:pt idx="423">
                  <c:v>98.726788005084387</c:v>
                </c:pt>
                <c:pt idx="424">
                  <c:v>98.888572408537058</c:v>
                </c:pt>
                <c:pt idx="425">
                  <c:v>99.050356811989289</c:v>
                </c:pt>
                <c:pt idx="426">
                  <c:v>99.212141215441889</c:v>
                </c:pt>
                <c:pt idx="427">
                  <c:v>99.373925618894248</c:v>
                </c:pt>
                <c:pt idx="428">
                  <c:v>99.535710022346649</c:v>
                </c:pt>
                <c:pt idx="429">
                  <c:v>99.697494425799107</c:v>
                </c:pt>
                <c:pt idx="430">
                  <c:v>99.859278829251409</c:v>
                </c:pt>
                <c:pt idx="431">
                  <c:v>100.02106323270398</c:v>
                </c:pt>
                <c:pt idx="432">
                  <c:v>100.18284763615577</c:v>
                </c:pt>
                <c:pt idx="433">
                  <c:v>100.344632039608</c:v>
                </c:pt>
                <c:pt idx="434">
                  <c:v>100.506416443061</c:v>
                </c:pt>
                <c:pt idx="435">
                  <c:v>100.66820084651295</c:v>
                </c:pt>
                <c:pt idx="436">
                  <c:v>100.829985249966</c:v>
                </c:pt>
                <c:pt idx="437">
                  <c:v>100.99176965341813</c:v>
                </c:pt>
                <c:pt idx="438">
                  <c:v>101.15355405686982</c:v>
                </c:pt>
                <c:pt idx="439">
                  <c:v>101.31533846032298</c:v>
                </c:pt>
                <c:pt idx="440">
                  <c:v>101.47712286377502</c:v>
                </c:pt>
                <c:pt idx="441">
                  <c:v>101.63890726722801</c:v>
                </c:pt>
                <c:pt idx="442">
                  <c:v>101.80069167068</c:v>
                </c:pt>
                <c:pt idx="443">
                  <c:v>101.96247607413298</c:v>
                </c:pt>
                <c:pt idx="444">
                  <c:v>102.12426047758501</c:v>
                </c:pt>
                <c:pt idx="445">
                  <c:v>102.28604488103711</c:v>
                </c:pt>
                <c:pt idx="446">
                  <c:v>102.44782928449023</c:v>
                </c:pt>
                <c:pt idx="447">
                  <c:v>102.6096136879422</c:v>
                </c:pt>
                <c:pt idx="448">
                  <c:v>102.77139809139501</c:v>
                </c:pt>
                <c:pt idx="449">
                  <c:v>102.93318249484713</c:v>
                </c:pt>
                <c:pt idx="450">
                  <c:v>103.09496689829899</c:v>
                </c:pt>
                <c:pt idx="451">
                  <c:v>103.25675130175179</c:v>
                </c:pt>
                <c:pt idx="452">
                  <c:v>103.41853570520402</c:v>
                </c:pt>
                <c:pt idx="453">
                  <c:v>103.58032010865701</c:v>
                </c:pt>
                <c:pt idx="454">
                  <c:v>103.74210451210898</c:v>
                </c:pt>
                <c:pt idx="455">
                  <c:v>103.90388891556179</c:v>
                </c:pt>
                <c:pt idx="456">
                  <c:v>104.065673319014</c:v>
                </c:pt>
                <c:pt idx="457">
                  <c:v>104.22745772246589</c:v>
                </c:pt>
                <c:pt idx="458">
                  <c:v>104.389242125919</c:v>
                </c:pt>
                <c:pt idx="459">
                  <c:v>104.55102652937111</c:v>
                </c:pt>
                <c:pt idx="460">
                  <c:v>104.71281093282388</c:v>
                </c:pt>
                <c:pt idx="461">
                  <c:v>104.87459533627595</c:v>
                </c:pt>
                <c:pt idx="462">
                  <c:v>105.03637973972801</c:v>
                </c:pt>
                <c:pt idx="463">
                  <c:v>105.19816414318095</c:v>
                </c:pt>
                <c:pt idx="464">
                  <c:v>105.35994854663279</c:v>
                </c:pt>
                <c:pt idx="465">
                  <c:v>105.52173295008581</c:v>
                </c:pt>
                <c:pt idx="466">
                  <c:v>105.68351735353785</c:v>
                </c:pt>
                <c:pt idx="467">
                  <c:v>105.84530175699082</c:v>
                </c:pt>
                <c:pt idx="468">
                  <c:v>106.007086160443</c:v>
                </c:pt>
                <c:pt idx="469">
                  <c:v>106.16887056389479</c:v>
                </c:pt>
                <c:pt idx="470">
                  <c:v>106.33065496734822</c:v>
                </c:pt>
                <c:pt idx="471">
                  <c:v>106.4924393708</c:v>
                </c:pt>
                <c:pt idx="472">
                  <c:v>106.65422377425311</c:v>
                </c:pt>
                <c:pt idx="473">
                  <c:v>106.81600817770479</c:v>
                </c:pt>
                <c:pt idx="474">
                  <c:v>106.977792581157</c:v>
                </c:pt>
                <c:pt idx="475">
                  <c:v>107.13957698461</c:v>
                </c:pt>
                <c:pt idx="476">
                  <c:v>107.30136138806198</c:v>
                </c:pt>
                <c:pt idx="477">
                  <c:v>107.46314579151499</c:v>
                </c:pt>
                <c:pt idx="478">
                  <c:v>107.62493019496701</c:v>
                </c:pt>
                <c:pt idx="479">
                  <c:v>107.78671459842001</c:v>
                </c:pt>
                <c:pt idx="480">
                  <c:v>107.94849900187199</c:v>
                </c:pt>
                <c:pt idx="481">
                  <c:v>108.11028340532411</c:v>
                </c:pt>
                <c:pt idx="482">
                  <c:v>108.27206780877701</c:v>
                </c:pt>
                <c:pt idx="483">
                  <c:v>108.43385221222889</c:v>
                </c:pt>
                <c:pt idx="484">
                  <c:v>108.595636615682</c:v>
                </c:pt>
                <c:pt idx="485">
                  <c:v>108.757421019134</c:v>
                </c:pt>
                <c:pt idx="486">
                  <c:v>108.919205422586</c:v>
                </c:pt>
                <c:pt idx="487">
                  <c:v>109.08098982603889</c:v>
                </c:pt>
                <c:pt idx="488">
                  <c:v>109.24277422949098</c:v>
                </c:pt>
                <c:pt idx="489">
                  <c:v>109.404558632944</c:v>
                </c:pt>
                <c:pt idx="490">
                  <c:v>109.56634303639601</c:v>
                </c:pt>
                <c:pt idx="491">
                  <c:v>109.728127439849</c:v>
                </c:pt>
                <c:pt idx="492">
                  <c:v>109.88991184330101</c:v>
                </c:pt>
                <c:pt idx="493">
                  <c:v>110.051696246753</c:v>
                </c:pt>
                <c:pt idx="494">
                  <c:v>110.21348065020599</c:v>
                </c:pt>
                <c:pt idx="495">
                  <c:v>110.37526505365788</c:v>
                </c:pt>
                <c:pt idx="496">
                  <c:v>110.53704945711102</c:v>
                </c:pt>
                <c:pt idx="497">
                  <c:v>110.69883386056289</c:v>
                </c:pt>
                <c:pt idx="498">
                  <c:v>110.86061826401499</c:v>
                </c:pt>
                <c:pt idx="499">
                  <c:v>111.02240266746789</c:v>
                </c:pt>
                <c:pt idx="500">
                  <c:v>111.18418707091998</c:v>
                </c:pt>
                <c:pt idx="501">
                  <c:v>111.345971474373</c:v>
                </c:pt>
                <c:pt idx="502">
                  <c:v>111.50775587782479</c:v>
                </c:pt>
                <c:pt idx="503">
                  <c:v>111.66954028127812</c:v>
                </c:pt>
                <c:pt idx="504">
                  <c:v>111.83132468473021</c:v>
                </c:pt>
                <c:pt idx="505">
                  <c:v>111.99310908818219</c:v>
                </c:pt>
                <c:pt idx="506">
                  <c:v>112.15489349163498</c:v>
                </c:pt>
                <c:pt idx="507">
                  <c:v>112.31667789508701</c:v>
                </c:pt>
                <c:pt idx="508">
                  <c:v>112.47846229854001</c:v>
                </c:pt>
                <c:pt idx="509">
                  <c:v>112.64024670199211</c:v>
                </c:pt>
                <c:pt idx="510">
                  <c:v>112.80203110544377</c:v>
                </c:pt>
                <c:pt idx="511">
                  <c:v>112.96381550889711</c:v>
                </c:pt>
                <c:pt idx="512">
                  <c:v>113.12559991234895</c:v>
                </c:pt>
                <c:pt idx="513">
                  <c:v>113.287384315802</c:v>
                </c:pt>
                <c:pt idx="514">
                  <c:v>113.449168719254</c:v>
                </c:pt>
                <c:pt idx="515">
                  <c:v>113.610953122707</c:v>
                </c:pt>
                <c:pt idx="516">
                  <c:v>113.77273752615875</c:v>
                </c:pt>
                <c:pt idx="517">
                  <c:v>113.93452192961119</c:v>
                </c:pt>
                <c:pt idx="518">
                  <c:v>114.09630633306382</c:v>
                </c:pt>
                <c:pt idx="519">
                  <c:v>114.25809073651587</c:v>
                </c:pt>
                <c:pt idx="520">
                  <c:v>114.41987513996898</c:v>
                </c:pt>
                <c:pt idx="521">
                  <c:v>114.581659543421</c:v>
                </c:pt>
                <c:pt idx="522">
                  <c:v>114.74344394687311</c:v>
                </c:pt>
                <c:pt idx="523">
                  <c:v>114.905228350326</c:v>
                </c:pt>
                <c:pt idx="524">
                  <c:v>115.067012753778</c:v>
                </c:pt>
                <c:pt idx="525">
                  <c:v>115.22879715723077</c:v>
                </c:pt>
                <c:pt idx="526">
                  <c:v>115.39058156068295</c:v>
                </c:pt>
                <c:pt idx="527">
                  <c:v>115.552365964136</c:v>
                </c:pt>
                <c:pt idx="528">
                  <c:v>115.71415036758799</c:v>
                </c:pt>
                <c:pt idx="529">
                  <c:v>115.87593477104001</c:v>
                </c:pt>
                <c:pt idx="530">
                  <c:v>116.03771917449301</c:v>
                </c:pt>
                <c:pt idx="531">
                  <c:v>116.19950357794498</c:v>
                </c:pt>
                <c:pt idx="532">
                  <c:v>116.36128798139818</c:v>
                </c:pt>
                <c:pt idx="533">
                  <c:v>116.5230723848499</c:v>
                </c:pt>
                <c:pt idx="534">
                  <c:v>116.68485678830211</c:v>
                </c:pt>
                <c:pt idx="535">
                  <c:v>116.846641191755</c:v>
                </c:pt>
                <c:pt idx="536">
                  <c:v>117.00842559520711</c:v>
                </c:pt>
                <c:pt idx="537">
                  <c:v>117.17020999866</c:v>
                </c:pt>
                <c:pt idx="538">
                  <c:v>117.33199440211212</c:v>
                </c:pt>
                <c:pt idx="539">
                  <c:v>117.49377880556479</c:v>
                </c:pt>
                <c:pt idx="540">
                  <c:v>117.65556320901713</c:v>
                </c:pt>
                <c:pt idx="541">
                  <c:v>117.81734761246882</c:v>
                </c:pt>
                <c:pt idx="542">
                  <c:v>117.97913201592181</c:v>
                </c:pt>
                <c:pt idx="543">
                  <c:v>118.14091641937399</c:v>
                </c:pt>
                <c:pt idx="544">
                  <c:v>118.30270082282672</c:v>
                </c:pt>
                <c:pt idx="545">
                  <c:v>118.46448522627902</c:v>
                </c:pt>
                <c:pt idx="546">
                  <c:v>118.62626962973111</c:v>
                </c:pt>
                <c:pt idx="547">
                  <c:v>118.78805403318388</c:v>
                </c:pt>
                <c:pt idx="548">
                  <c:v>118.94983843663589</c:v>
                </c:pt>
                <c:pt idx="549">
                  <c:v>119.111622840089</c:v>
                </c:pt>
                <c:pt idx="550">
                  <c:v>119.27340724354089</c:v>
                </c:pt>
                <c:pt idx="551">
                  <c:v>119.435191646994</c:v>
                </c:pt>
                <c:pt idx="552">
                  <c:v>119.59697605044595</c:v>
                </c:pt>
                <c:pt idx="553">
                  <c:v>119.75876045389798</c:v>
                </c:pt>
                <c:pt idx="554">
                  <c:v>119.92054485735098</c:v>
                </c:pt>
                <c:pt idx="555">
                  <c:v>120.08232926080302</c:v>
                </c:pt>
                <c:pt idx="556">
                  <c:v>120.24411366425629</c:v>
                </c:pt>
                <c:pt idx="557">
                  <c:v>120.40589806770798</c:v>
                </c:pt>
                <c:pt idx="558">
                  <c:v>120.56768247116013</c:v>
                </c:pt>
                <c:pt idx="559">
                  <c:v>120.72946687461301</c:v>
                </c:pt>
                <c:pt idx="560">
                  <c:v>120.89125127806511</c:v>
                </c:pt>
                <c:pt idx="561">
                  <c:v>121.05303568151811</c:v>
                </c:pt>
                <c:pt idx="562">
                  <c:v>121.21482008497023</c:v>
                </c:pt>
                <c:pt idx="563">
                  <c:v>121.37660448842301</c:v>
                </c:pt>
                <c:pt idx="564">
                  <c:v>121.5383888918748</c:v>
                </c:pt>
                <c:pt idx="565">
                  <c:v>121.70017329532699</c:v>
                </c:pt>
                <c:pt idx="566">
                  <c:v>121.86195769877999</c:v>
                </c:pt>
                <c:pt idx="567">
                  <c:v>122.02374210223175</c:v>
                </c:pt>
                <c:pt idx="568">
                  <c:v>122.18552650568481</c:v>
                </c:pt>
                <c:pt idx="569">
                  <c:v>122.34731090913699</c:v>
                </c:pt>
                <c:pt idx="570">
                  <c:v>122.50909531258877</c:v>
                </c:pt>
                <c:pt idx="571">
                  <c:v>122.67087971604175</c:v>
                </c:pt>
                <c:pt idx="572">
                  <c:v>122.83266411949388</c:v>
                </c:pt>
                <c:pt idx="573">
                  <c:v>122.99444852294702</c:v>
                </c:pt>
                <c:pt idx="574">
                  <c:v>123.15623292639889</c:v>
                </c:pt>
                <c:pt idx="575">
                  <c:v>123.318017329852</c:v>
                </c:pt>
                <c:pt idx="576">
                  <c:v>123.47980173330389</c:v>
                </c:pt>
                <c:pt idx="577">
                  <c:v>123.64158613675581</c:v>
                </c:pt>
                <c:pt idx="578">
                  <c:v>123.80337054020895</c:v>
                </c:pt>
                <c:pt idx="579">
                  <c:v>123.96515494366099</c:v>
                </c:pt>
                <c:pt idx="580">
                  <c:v>124.12693934711398</c:v>
                </c:pt>
                <c:pt idx="581">
                  <c:v>124.28872375056601</c:v>
                </c:pt>
                <c:pt idx="582">
                  <c:v>124.450508154018</c:v>
                </c:pt>
                <c:pt idx="583">
                  <c:v>124.61229255747084</c:v>
                </c:pt>
                <c:pt idx="584">
                  <c:v>124.77407696092301</c:v>
                </c:pt>
                <c:pt idx="585">
                  <c:v>124.93586136437602</c:v>
                </c:pt>
                <c:pt idx="586">
                  <c:v>125.09764576782811</c:v>
                </c:pt>
                <c:pt idx="587">
                  <c:v>125.25943017128088</c:v>
                </c:pt>
                <c:pt idx="588">
                  <c:v>125.42121457473311</c:v>
                </c:pt>
                <c:pt idx="589">
                  <c:v>125.5829989781848</c:v>
                </c:pt>
                <c:pt idx="590">
                  <c:v>125.74478338163811</c:v>
                </c:pt>
                <c:pt idx="591">
                  <c:v>125.90656778508999</c:v>
                </c:pt>
                <c:pt idx="592">
                  <c:v>126.06835218854295</c:v>
                </c:pt>
                <c:pt idx="593">
                  <c:v>126.23013659199502</c:v>
                </c:pt>
                <c:pt idx="594">
                  <c:v>126.39192099544699</c:v>
                </c:pt>
                <c:pt idx="595">
                  <c:v>126.55370539889982</c:v>
                </c:pt>
                <c:pt idx="596">
                  <c:v>126.71548980235201</c:v>
                </c:pt>
                <c:pt idx="597">
                  <c:v>126.87727420580502</c:v>
                </c:pt>
                <c:pt idx="598">
                  <c:v>127.03905860925711</c:v>
                </c:pt>
                <c:pt idx="599">
                  <c:v>127.20084301271</c:v>
                </c:pt>
                <c:pt idx="600">
                  <c:v>127.362627416162</c:v>
                </c:pt>
                <c:pt idx="601">
                  <c:v>127.52441181961395</c:v>
                </c:pt>
                <c:pt idx="602">
                  <c:v>127.686196223067</c:v>
                </c:pt>
                <c:pt idx="603">
                  <c:v>127.847980626519</c:v>
                </c:pt>
                <c:pt idx="604">
                  <c:v>128.00976502997148</c:v>
                </c:pt>
                <c:pt idx="605">
                  <c:v>128.17154943342425</c:v>
                </c:pt>
                <c:pt idx="606">
                  <c:v>128.33333383687599</c:v>
                </c:pt>
                <c:pt idx="607">
                  <c:v>128.49511824032899</c:v>
                </c:pt>
                <c:pt idx="608">
                  <c:v>128.656902643781</c:v>
                </c:pt>
                <c:pt idx="609">
                  <c:v>128.81868704723445</c:v>
                </c:pt>
                <c:pt idx="610">
                  <c:v>128.98047145068645</c:v>
                </c:pt>
                <c:pt idx="611">
                  <c:v>129.14225585413877</c:v>
                </c:pt>
                <c:pt idx="612">
                  <c:v>129.30404025759123</c:v>
                </c:pt>
                <c:pt idx="613">
                  <c:v>129.46582466104263</c:v>
                </c:pt>
                <c:pt idx="614">
                  <c:v>129.627609064496</c:v>
                </c:pt>
                <c:pt idx="615">
                  <c:v>129.78939346794795</c:v>
                </c:pt>
                <c:pt idx="616">
                  <c:v>129.95117787140123</c:v>
                </c:pt>
                <c:pt idx="617">
                  <c:v>130.11296227485246</c:v>
                </c:pt>
                <c:pt idx="618">
                  <c:v>130.27474667830498</c:v>
                </c:pt>
                <c:pt idx="619">
                  <c:v>130.43653108175798</c:v>
                </c:pt>
                <c:pt idx="620">
                  <c:v>130.59831548521029</c:v>
                </c:pt>
                <c:pt idx="621">
                  <c:v>130.76009988866329</c:v>
                </c:pt>
                <c:pt idx="622">
                  <c:v>130.92188429211498</c:v>
                </c:pt>
                <c:pt idx="623">
                  <c:v>131.0836686955677</c:v>
                </c:pt>
                <c:pt idx="624">
                  <c:v>131.2454530990197</c:v>
                </c:pt>
                <c:pt idx="625">
                  <c:v>131.4072375024723</c:v>
                </c:pt>
                <c:pt idx="626">
                  <c:v>131.56902190592501</c:v>
                </c:pt>
                <c:pt idx="627">
                  <c:v>131.73080630937699</c:v>
                </c:pt>
                <c:pt idx="628">
                  <c:v>131.89259071283001</c:v>
                </c:pt>
                <c:pt idx="629">
                  <c:v>132.05437511628199</c:v>
                </c:pt>
                <c:pt idx="630">
                  <c:v>132.21615951973499</c:v>
                </c:pt>
                <c:pt idx="631">
                  <c:v>132.37794392318702</c:v>
                </c:pt>
                <c:pt idx="632">
                  <c:v>132.53972832663899</c:v>
                </c:pt>
                <c:pt idx="633">
                  <c:v>132.70151273009179</c:v>
                </c:pt>
                <c:pt idx="634">
                  <c:v>132.86329713354399</c:v>
                </c:pt>
                <c:pt idx="635">
                  <c:v>133.02508153699699</c:v>
                </c:pt>
                <c:pt idx="636">
                  <c:v>133.186865940449</c:v>
                </c:pt>
                <c:pt idx="637">
                  <c:v>133.348650343901</c:v>
                </c:pt>
                <c:pt idx="638">
                  <c:v>133.510434747354</c:v>
                </c:pt>
                <c:pt idx="639">
                  <c:v>133.672219150806</c:v>
                </c:pt>
                <c:pt idx="640">
                  <c:v>133.834003554259</c:v>
                </c:pt>
                <c:pt idx="641">
                  <c:v>133.99578795771126</c:v>
                </c:pt>
                <c:pt idx="642">
                  <c:v>134.15757236116377</c:v>
                </c:pt>
                <c:pt idx="643">
                  <c:v>134.31935676461595</c:v>
                </c:pt>
                <c:pt idx="644">
                  <c:v>134.48114116806801</c:v>
                </c:pt>
                <c:pt idx="645">
                  <c:v>134.64292557152098</c:v>
                </c:pt>
                <c:pt idx="646">
                  <c:v>134.80470997497301</c:v>
                </c:pt>
                <c:pt idx="647">
                  <c:v>134.96649437842629</c:v>
                </c:pt>
                <c:pt idx="648">
                  <c:v>135.12827878187798</c:v>
                </c:pt>
                <c:pt idx="649">
                  <c:v>135.29006318532998</c:v>
                </c:pt>
                <c:pt idx="650">
                  <c:v>135.45184758878352</c:v>
                </c:pt>
                <c:pt idx="651">
                  <c:v>135.61363199223499</c:v>
                </c:pt>
                <c:pt idx="652">
                  <c:v>135.77541639568801</c:v>
                </c:pt>
                <c:pt idx="653">
                  <c:v>135.93720079913999</c:v>
                </c:pt>
                <c:pt idx="654">
                  <c:v>136.09898520259301</c:v>
                </c:pt>
                <c:pt idx="655">
                  <c:v>136.26076960604476</c:v>
                </c:pt>
                <c:pt idx="656">
                  <c:v>136.42255400949699</c:v>
                </c:pt>
                <c:pt idx="657">
                  <c:v>136.58433841295042</c:v>
                </c:pt>
                <c:pt idx="658">
                  <c:v>136.74612281640199</c:v>
                </c:pt>
                <c:pt idx="659">
                  <c:v>136.90790721985499</c:v>
                </c:pt>
                <c:pt idx="660">
                  <c:v>137.06969162330654</c:v>
                </c:pt>
                <c:pt idx="661">
                  <c:v>137.231476026759</c:v>
                </c:pt>
                <c:pt idx="662">
                  <c:v>137.393260430212</c:v>
                </c:pt>
                <c:pt idx="663">
                  <c:v>137.55504483366423</c:v>
                </c:pt>
                <c:pt idx="664">
                  <c:v>137.71682923711677</c:v>
                </c:pt>
                <c:pt idx="665">
                  <c:v>137.878613640569</c:v>
                </c:pt>
                <c:pt idx="666">
                  <c:v>138.040398044022</c:v>
                </c:pt>
                <c:pt idx="667">
                  <c:v>138.20218244747426</c:v>
                </c:pt>
                <c:pt idx="668">
                  <c:v>138.36396685092629</c:v>
                </c:pt>
                <c:pt idx="669">
                  <c:v>138.52575125437869</c:v>
                </c:pt>
                <c:pt idx="670">
                  <c:v>138.68753565783101</c:v>
                </c:pt>
                <c:pt idx="671">
                  <c:v>138.849320061284</c:v>
                </c:pt>
                <c:pt idx="672">
                  <c:v>139.01110446473598</c:v>
                </c:pt>
                <c:pt idx="673">
                  <c:v>139.17288886818798</c:v>
                </c:pt>
                <c:pt idx="674">
                  <c:v>139.3346732716407</c:v>
                </c:pt>
                <c:pt idx="675">
                  <c:v>139.4964576750933</c:v>
                </c:pt>
                <c:pt idx="676">
                  <c:v>139.65824207854601</c:v>
                </c:pt>
                <c:pt idx="677">
                  <c:v>139.8200264819983</c:v>
                </c:pt>
                <c:pt idx="678">
                  <c:v>139.9818108854513</c:v>
                </c:pt>
                <c:pt idx="679">
                  <c:v>140.14359528890247</c:v>
                </c:pt>
                <c:pt idx="680">
                  <c:v>140.30537969235499</c:v>
                </c:pt>
                <c:pt idx="681">
                  <c:v>140.46716409580773</c:v>
                </c:pt>
                <c:pt idx="682">
                  <c:v>140.62894849926022</c:v>
                </c:pt>
                <c:pt idx="683">
                  <c:v>140.79073290271307</c:v>
                </c:pt>
                <c:pt idx="684">
                  <c:v>140.95251730616525</c:v>
                </c:pt>
                <c:pt idx="685">
                  <c:v>141.11430170961677</c:v>
                </c:pt>
                <c:pt idx="686">
                  <c:v>141.27608611306999</c:v>
                </c:pt>
                <c:pt idx="687">
                  <c:v>141.437870516522</c:v>
                </c:pt>
                <c:pt idx="688">
                  <c:v>141.59965491997477</c:v>
                </c:pt>
                <c:pt idx="689">
                  <c:v>141.76143932342723</c:v>
                </c:pt>
                <c:pt idx="690">
                  <c:v>141.92322372687977</c:v>
                </c:pt>
                <c:pt idx="691">
                  <c:v>142.085008130332</c:v>
                </c:pt>
                <c:pt idx="692">
                  <c:v>142.24679253378395</c:v>
                </c:pt>
                <c:pt idx="693">
                  <c:v>142.40857693723723</c:v>
                </c:pt>
                <c:pt idx="694">
                  <c:v>142.57036134068926</c:v>
                </c:pt>
                <c:pt idx="695">
                  <c:v>142.73214574414163</c:v>
                </c:pt>
                <c:pt idx="696">
                  <c:v>142.89393014759429</c:v>
                </c:pt>
                <c:pt idx="697">
                  <c:v>143.05571455104598</c:v>
                </c:pt>
                <c:pt idx="698">
                  <c:v>143.21749895449929</c:v>
                </c:pt>
                <c:pt idx="699">
                  <c:v>143.37928335795101</c:v>
                </c:pt>
                <c:pt idx="700">
                  <c:v>143.54106776140398</c:v>
                </c:pt>
                <c:pt idx="701">
                  <c:v>143.70285216485547</c:v>
                </c:pt>
                <c:pt idx="702">
                  <c:v>143.86463656830901</c:v>
                </c:pt>
                <c:pt idx="703">
                  <c:v>144.02642097176101</c:v>
                </c:pt>
                <c:pt idx="704">
                  <c:v>144.18820537521336</c:v>
                </c:pt>
                <c:pt idx="705">
                  <c:v>144.34998977866599</c:v>
                </c:pt>
                <c:pt idx="706">
                  <c:v>144.51177418211779</c:v>
                </c:pt>
                <c:pt idx="707">
                  <c:v>144.67355858557076</c:v>
                </c:pt>
                <c:pt idx="708">
                  <c:v>144.83534298902342</c:v>
                </c:pt>
                <c:pt idx="709">
                  <c:v>144.99712739247545</c:v>
                </c:pt>
                <c:pt idx="710">
                  <c:v>145.15891179592799</c:v>
                </c:pt>
                <c:pt idx="711">
                  <c:v>145.32069619938</c:v>
                </c:pt>
                <c:pt idx="712">
                  <c:v>145.48248060283342</c:v>
                </c:pt>
                <c:pt idx="713">
                  <c:v>145.64426500628477</c:v>
                </c:pt>
                <c:pt idx="714">
                  <c:v>145.80604940973825</c:v>
                </c:pt>
                <c:pt idx="715">
                  <c:v>145.96783381319023</c:v>
                </c:pt>
                <c:pt idx="716">
                  <c:v>146.12961821664192</c:v>
                </c:pt>
                <c:pt idx="717">
                  <c:v>146.291402620095</c:v>
                </c:pt>
                <c:pt idx="718">
                  <c:v>146.45318702354695</c:v>
                </c:pt>
                <c:pt idx="719">
                  <c:v>146.61497142699992</c:v>
                </c:pt>
                <c:pt idx="720">
                  <c:v>146.77675583045169</c:v>
                </c:pt>
                <c:pt idx="721">
                  <c:v>146.93854023390401</c:v>
                </c:pt>
                <c:pt idx="722">
                  <c:v>147.10032463735698</c:v>
                </c:pt>
                <c:pt idx="723">
                  <c:v>147.26210904080901</c:v>
                </c:pt>
                <c:pt idx="724">
                  <c:v>147.42389344426198</c:v>
                </c:pt>
                <c:pt idx="725">
                  <c:v>147.58567784771429</c:v>
                </c:pt>
                <c:pt idx="726">
                  <c:v>147.7474622511667</c:v>
                </c:pt>
                <c:pt idx="727">
                  <c:v>147.9092466546193</c:v>
                </c:pt>
                <c:pt idx="728">
                  <c:v>148.07103105807101</c:v>
                </c:pt>
                <c:pt idx="729">
                  <c:v>148.23281546152398</c:v>
                </c:pt>
                <c:pt idx="730">
                  <c:v>148.39459986497599</c:v>
                </c:pt>
                <c:pt idx="731">
                  <c:v>148.55638426842901</c:v>
                </c:pt>
                <c:pt idx="732">
                  <c:v>148.71816867188073</c:v>
                </c:pt>
                <c:pt idx="733">
                  <c:v>148.87995307533276</c:v>
                </c:pt>
                <c:pt idx="734">
                  <c:v>149.04173747878622</c:v>
                </c:pt>
                <c:pt idx="735">
                  <c:v>149.20352188223802</c:v>
                </c:pt>
                <c:pt idx="736">
                  <c:v>149.36530628569147</c:v>
                </c:pt>
                <c:pt idx="737">
                  <c:v>149.52709068914277</c:v>
                </c:pt>
                <c:pt idx="738">
                  <c:v>149.68887509259599</c:v>
                </c:pt>
                <c:pt idx="739">
                  <c:v>149.85065949604777</c:v>
                </c:pt>
                <c:pt idx="740">
                  <c:v>150.0124438995</c:v>
                </c:pt>
                <c:pt idx="741">
                  <c:v>150.17422830295322</c:v>
                </c:pt>
                <c:pt idx="742">
                  <c:v>150.336012706405</c:v>
                </c:pt>
                <c:pt idx="743">
                  <c:v>150.49779710985777</c:v>
                </c:pt>
                <c:pt idx="744">
                  <c:v>150.65958151330992</c:v>
                </c:pt>
                <c:pt idx="745">
                  <c:v>150.82136591676201</c:v>
                </c:pt>
                <c:pt idx="746">
                  <c:v>150.983150320215</c:v>
                </c:pt>
                <c:pt idx="747">
                  <c:v>151.14493472366669</c:v>
                </c:pt>
                <c:pt idx="748">
                  <c:v>151.30671912712</c:v>
                </c:pt>
                <c:pt idx="749">
                  <c:v>151.46850353057198</c:v>
                </c:pt>
                <c:pt idx="750">
                  <c:v>151.63028793402501</c:v>
                </c:pt>
                <c:pt idx="751">
                  <c:v>151.79207233747701</c:v>
                </c:pt>
                <c:pt idx="752">
                  <c:v>151.95385674092901</c:v>
                </c:pt>
                <c:pt idx="753">
                  <c:v>152.1156411443817</c:v>
                </c:pt>
                <c:pt idx="754">
                  <c:v>152.27742554783401</c:v>
                </c:pt>
                <c:pt idx="755">
                  <c:v>152.43920995128701</c:v>
                </c:pt>
                <c:pt idx="756">
                  <c:v>152.60099435473899</c:v>
                </c:pt>
                <c:pt idx="757">
                  <c:v>152.76277875819102</c:v>
                </c:pt>
                <c:pt idx="758">
                  <c:v>152.92456316164376</c:v>
                </c:pt>
                <c:pt idx="759">
                  <c:v>153.08634756509645</c:v>
                </c:pt>
                <c:pt idx="760">
                  <c:v>153.24813196854876</c:v>
                </c:pt>
                <c:pt idx="761">
                  <c:v>153.40991637200122</c:v>
                </c:pt>
                <c:pt idx="762">
                  <c:v>153.57170077545399</c:v>
                </c:pt>
                <c:pt idx="763">
                  <c:v>153.73348517890577</c:v>
                </c:pt>
                <c:pt idx="764">
                  <c:v>153.89526958235803</c:v>
                </c:pt>
                <c:pt idx="765">
                  <c:v>154.05705398581102</c:v>
                </c:pt>
                <c:pt idx="766">
                  <c:v>154.21883838926323</c:v>
                </c:pt>
                <c:pt idx="767">
                  <c:v>154.380622792716</c:v>
                </c:pt>
                <c:pt idx="768">
                  <c:v>154.54240719616777</c:v>
                </c:pt>
                <c:pt idx="769">
                  <c:v>154.70419159961995</c:v>
                </c:pt>
                <c:pt idx="770">
                  <c:v>154.86597600307323</c:v>
                </c:pt>
                <c:pt idx="771">
                  <c:v>155.027760406525</c:v>
                </c:pt>
                <c:pt idx="772">
                  <c:v>155.18954480997795</c:v>
                </c:pt>
                <c:pt idx="773">
                  <c:v>155.35132921343052</c:v>
                </c:pt>
                <c:pt idx="774">
                  <c:v>155.51311361688272</c:v>
                </c:pt>
                <c:pt idx="775">
                  <c:v>155.67489802033498</c:v>
                </c:pt>
                <c:pt idx="776">
                  <c:v>155.83668242378698</c:v>
                </c:pt>
                <c:pt idx="777">
                  <c:v>155.99846682724032</c:v>
                </c:pt>
                <c:pt idx="778">
                  <c:v>156.16025123069198</c:v>
                </c:pt>
                <c:pt idx="779">
                  <c:v>156.32203563414498</c:v>
                </c:pt>
                <c:pt idx="780">
                  <c:v>156.48382003759701</c:v>
                </c:pt>
                <c:pt idx="781">
                  <c:v>156.64560444104856</c:v>
                </c:pt>
                <c:pt idx="782">
                  <c:v>156.80738884450201</c:v>
                </c:pt>
                <c:pt idx="783">
                  <c:v>156.96917324795399</c:v>
                </c:pt>
                <c:pt idx="784">
                  <c:v>157.13095765140699</c:v>
                </c:pt>
                <c:pt idx="785">
                  <c:v>157.29274205485876</c:v>
                </c:pt>
                <c:pt idx="786">
                  <c:v>157.45452645831207</c:v>
                </c:pt>
                <c:pt idx="787">
                  <c:v>157.61631086176402</c:v>
                </c:pt>
                <c:pt idx="788">
                  <c:v>157.77809526521577</c:v>
                </c:pt>
                <c:pt idx="789">
                  <c:v>157.93987966866877</c:v>
                </c:pt>
                <c:pt idx="790">
                  <c:v>158.10166407212077</c:v>
                </c:pt>
                <c:pt idx="791">
                  <c:v>158.26344847557422</c:v>
                </c:pt>
                <c:pt idx="792">
                  <c:v>158.42523287902623</c:v>
                </c:pt>
                <c:pt idx="793">
                  <c:v>158.58701728247826</c:v>
                </c:pt>
                <c:pt idx="794">
                  <c:v>158.748801685931</c:v>
                </c:pt>
                <c:pt idx="795">
                  <c:v>158.910586089383</c:v>
                </c:pt>
                <c:pt idx="796">
                  <c:v>159.072370492836</c:v>
                </c:pt>
                <c:pt idx="797">
                  <c:v>159.23415489628769</c:v>
                </c:pt>
                <c:pt idx="798">
                  <c:v>159.39593929974095</c:v>
                </c:pt>
                <c:pt idx="799">
                  <c:v>159.55772370319301</c:v>
                </c:pt>
                <c:pt idx="800">
                  <c:v>159.7195081066447</c:v>
                </c:pt>
                <c:pt idx="801">
                  <c:v>159.88129251009829</c:v>
                </c:pt>
                <c:pt idx="802">
                  <c:v>160.04307691354998</c:v>
                </c:pt>
                <c:pt idx="803">
                  <c:v>160.20486131700301</c:v>
                </c:pt>
                <c:pt idx="804">
                  <c:v>160.36664572045498</c:v>
                </c:pt>
                <c:pt idx="805">
                  <c:v>160.52843012390701</c:v>
                </c:pt>
                <c:pt idx="806">
                  <c:v>160.69021452735998</c:v>
                </c:pt>
                <c:pt idx="807">
                  <c:v>160.85199893081204</c:v>
                </c:pt>
                <c:pt idx="808">
                  <c:v>161.01378333426473</c:v>
                </c:pt>
                <c:pt idx="809">
                  <c:v>161.17556773771679</c:v>
                </c:pt>
                <c:pt idx="810">
                  <c:v>161.33735214117002</c:v>
                </c:pt>
                <c:pt idx="811">
                  <c:v>161.49913654462222</c:v>
                </c:pt>
                <c:pt idx="812">
                  <c:v>161.66092094807422</c:v>
                </c:pt>
                <c:pt idx="813">
                  <c:v>161.82270535152722</c:v>
                </c:pt>
                <c:pt idx="814">
                  <c:v>161.98448975497899</c:v>
                </c:pt>
                <c:pt idx="815">
                  <c:v>162.14627415843199</c:v>
                </c:pt>
                <c:pt idx="816">
                  <c:v>162.30805856188402</c:v>
                </c:pt>
                <c:pt idx="817">
                  <c:v>162.469842965336</c:v>
                </c:pt>
                <c:pt idx="818">
                  <c:v>162.63162736878922</c:v>
                </c:pt>
                <c:pt idx="819">
                  <c:v>162.79341177224092</c:v>
                </c:pt>
                <c:pt idx="820">
                  <c:v>162.95519617569445</c:v>
                </c:pt>
                <c:pt idx="821">
                  <c:v>163.11698057914563</c:v>
                </c:pt>
                <c:pt idx="822">
                  <c:v>163.278764982599</c:v>
                </c:pt>
                <c:pt idx="823">
                  <c:v>163.440549386051</c:v>
                </c:pt>
                <c:pt idx="824">
                  <c:v>163.60233378950301</c:v>
                </c:pt>
                <c:pt idx="825">
                  <c:v>163.76411819295598</c:v>
                </c:pt>
                <c:pt idx="826">
                  <c:v>163.92590259640798</c:v>
                </c:pt>
                <c:pt idx="827">
                  <c:v>164.08768699986098</c:v>
                </c:pt>
                <c:pt idx="828">
                  <c:v>164.2494714033127</c:v>
                </c:pt>
                <c:pt idx="829">
                  <c:v>164.41125580676498</c:v>
                </c:pt>
                <c:pt idx="830">
                  <c:v>164.57304021021798</c:v>
                </c:pt>
                <c:pt idx="831">
                  <c:v>164.73482461366999</c:v>
                </c:pt>
                <c:pt idx="832">
                  <c:v>164.8966090171233</c:v>
                </c:pt>
                <c:pt idx="833">
                  <c:v>165.05839342057504</c:v>
                </c:pt>
                <c:pt idx="834">
                  <c:v>165.22017782402799</c:v>
                </c:pt>
                <c:pt idx="835">
                  <c:v>165.38196222748007</c:v>
                </c:pt>
                <c:pt idx="836">
                  <c:v>165.54374663093199</c:v>
                </c:pt>
                <c:pt idx="837">
                  <c:v>165.70553103438476</c:v>
                </c:pt>
                <c:pt idx="838">
                  <c:v>165.86731543783725</c:v>
                </c:pt>
                <c:pt idx="839">
                  <c:v>166.02909984129025</c:v>
                </c:pt>
                <c:pt idx="840">
                  <c:v>166.19088424474154</c:v>
                </c:pt>
                <c:pt idx="841">
                  <c:v>166.35266864819422</c:v>
                </c:pt>
                <c:pt idx="842">
                  <c:v>166.51445305164677</c:v>
                </c:pt>
                <c:pt idx="843">
                  <c:v>166.67623745509945</c:v>
                </c:pt>
                <c:pt idx="844">
                  <c:v>166.83802185855222</c:v>
                </c:pt>
                <c:pt idx="845">
                  <c:v>166.99980626200397</c:v>
                </c:pt>
                <c:pt idx="846">
                  <c:v>167.1615906654568</c:v>
                </c:pt>
                <c:pt idx="847">
                  <c:v>167.323375068909</c:v>
                </c:pt>
                <c:pt idx="848">
                  <c:v>167.485159472361</c:v>
                </c:pt>
                <c:pt idx="849">
                  <c:v>167.646943875814</c:v>
                </c:pt>
                <c:pt idx="850">
                  <c:v>167.80872827926601</c:v>
                </c:pt>
                <c:pt idx="851">
                  <c:v>167.970512682719</c:v>
                </c:pt>
                <c:pt idx="852">
                  <c:v>168.13229708617101</c:v>
                </c:pt>
                <c:pt idx="853">
                  <c:v>168.29408148962301</c:v>
                </c:pt>
                <c:pt idx="854">
                  <c:v>168.45586589307598</c:v>
                </c:pt>
                <c:pt idx="855">
                  <c:v>168.61765029652747</c:v>
                </c:pt>
                <c:pt idx="856">
                  <c:v>168.7794346999807</c:v>
                </c:pt>
                <c:pt idx="857">
                  <c:v>168.94121910343327</c:v>
                </c:pt>
                <c:pt idx="858">
                  <c:v>169.1030035068857</c:v>
                </c:pt>
                <c:pt idx="859">
                  <c:v>169.26478791033799</c:v>
                </c:pt>
                <c:pt idx="860">
                  <c:v>169.42657231379007</c:v>
                </c:pt>
                <c:pt idx="861">
                  <c:v>169.58835671724341</c:v>
                </c:pt>
                <c:pt idx="862">
                  <c:v>169.75014112069525</c:v>
                </c:pt>
                <c:pt idx="863">
                  <c:v>169.91192552414756</c:v>
                </c:pt>
                <c:pt idx="864">
                  <c:v>170.07370992759999</c:v>
                </c:pt>
                <c:pt idx="865">
                  <c:v>170.23549433105177</c:v>
                </c:pt>
                <c:pt idx="866">
                  <c:v>170.39727873450499</c:v>
                </c:pt>
                <c:pt idx="867">
                  <c:v>170.5590631379568</c:v>
                </c:pt>
                <c:pt idx="868">
                  <c:v>170.72084754141025</c:v>
                </c:pt>
                <c:pt idx="869">
                  <c:v>170.882631944862</c:v>
                </c:pt>
                <c:pt idx="870">
                  <c:v>171.04441634831522</c:v>
                </c:pt>
                <c:pt idx="871">
                  <c:v>171.20620075176677</c:v>
                </c:pt>
                <c:pt idx="872">
                  <c:v>171.36798515521926</c:v>
                </c:pt>
                <c:pt idx="873">
                  <c:v>171.529769558672</c:v>
                </c:pt>
                <c:pt idx="874">
                  <c:v>171.69155396212398</c:v>
                </c:pt>
                <c:pt idx="875">
                  <c:v>171.85333836557723</c:v>
                </c:pt>
                <c:pt idx="876">
                  <c:v>172.01512276902872</c:v>
                </c:pt>
                <c:pt idx="877">
                  <c:v>172.17690717248101</c:v>
                </c:pt>
                <c:pt idx="878">
                  <c:v>172.33869157593429</c:v>
                </c:pt>
                <c:pt idx="879">
                  <c:v>172.50047597938598</c:v>
                </c:pt>
                <c:pt idx="880">
                  <c:v>172.66226038283929</c:v>
                </c:pt>
                <c:pt idx="881">
                  <c:v>172.82404478629101</c:v>
                </c:pt>
                <c:pt idx="882">
                  <c:v>172.98582918974401</c:v>
                </c:pt>
                <c:pt idx="883">
                  <c:v>173.1476135931957</c:v>
                </c:pt>
                <c:pt idx="884">
                  <c:v>173.30939799664802</c:v>
                </c:pt>
                <c:pt idx="885">
                  <c:v>173.47118240010099</c:v>
                </c:pt>
                <c:pt idx="886">
                  <c:v>173.63296680355299</c:v>
                </c:pt>
                <c:pt idx="887">
                  <c:v>173.79475120700573</c:v>
                </c:pt>
                <c:pt idx="888">
                  <c:v>173.95653561045799</c:v>
                </c:pt>
                <c:pt idx="889">
                  <c:v>174.11832001391025</c:v>
                </c:pt>
                <c:pt idx="890">
                  <c:v>174.28010441736325</c:v>
                </c:pt>
                <c:pt idx="891">
                  <c:v>174.441888820815</c:v>
                </c:pt>
                <c:pt idx="892">
                  <c:v>174.60367322426731</c:v>
                </c:pt>
                <c:pt idx="893">
                  <c:v>174.76545762772</c:v>
                </c:pt>
                <c:pt idx="894">
                  <c:v>174.92724203117299</c:v>
                </c:pt>
                <c:pt idx="895">
                  <c:v>175.08902643462523</c:v>
                </c:pt>
                <c:pt idx="896">
                  <c:v>175.250810838077</c:v>
                </c:pt>
                <c:pt idx="897">
                  <c:v>175.41259524152977</c:v>
                </c:pt>
                <c:pt idx="898">
                  <c:v>175.57437964498195</c:v>
                </c:pt>
                <c:pt idx="899">
                  <c:v>175.736164048435</c:v>
                </c:pt>
                <c:pt idx="900">
                  <c:v>175.89794845188726</c:v>
                </c:pt>
                <c:pt idx="901">
                  <c:v>176.05973285533929</c:v>
                </c:pt>
                <c:pt idx="902">
                  <c:v>176.22151725879201</c:v>
                </c:pt>
                <c:pt idx="903">
                  <c:v>176.38330166224401</c:v>
                </c:pt>
                <c:pt idx="904">
                  <c:v>176.54508606569701</c:v>
                </c:pt>
                <c:pt idx="905">
                  <c:v>176.7068704691485</c:v>
                </c:pt>
                <c:pt idx="906">
                  <c:v>176.86865487260201</c:v>
                </c:pt>
                <c:pt idx="907">
                  <c:v>177.03043927605401</c:v>
                </c:pt>
                <c:pt idx="908">
                  <c:v>177.19222367950599</c:v>
                </c:pt>
                <c:pt idx="909">
                  <c:v>177.35400808295927</c:v>
                </c:pt>
                <c:pt idx="910">
                  <c:v>177.51579248641099</c:v>
                </c:pt>
                <c:pt idx="911">
                  <c:v>177.67757688986399</c:v>
                </c:pt>
                <c:pt idx="912">
                  <c:v>177.83936129331576</c:v>
                </c:pt>
                <c:pt idx="913">
                  <c:v>178.00114569676779</c:v>
                </c:pt>
                <c:pt idx="914">
                  <c:v>178.16293010022125</c:v>
                </c:pt>
                <c:pt idx="915">
                  <c:v>178.32471450367299</c:v>
                </c:pt>
                <c:pt idx="916">
                  <c:v>178.48649890712645</c:v>
                </c:pt>
                <c:pt idx="917">
                  <c:v>178.64828331057799</c:v>
                </c:pt>
                <c:pt idx="918">
                  <c:v>178.81006771403099</c:v>
                </c:pt>
                <c:pt idx="919">
                  <c:v>178.97185211748322</c:v>
                </c:pt>
                <c:pt idx="920">
                  <c:v>179.133636520935</c:v>
                </c:pt>
                <c:pt idx="921">
                  <c:v>179.29542092438777</c:v>
                </c:pt>
                <c:pt idx="922">
                  <c:v>179.45720532784</c:v>
                </c:pt>
                <c:pt idx="923">
                  <c:v>179.618989731293</c:v>
                </c:pt>
                <c:pt idx="924">
                  <c:v>179.78077413474463</c:v>
                </c:pt>
                <c:pt idx="925">
                  <c:v>179.94255853819698</c:v>
                </c:pt>
                <c:pt idx="926">
                  <c:v>180.10434294164997</c:v>
                </c:pt>
                <c:pt idx="927">
                  <c:v>180.26612734510201</c:v>
                </c:pt>
                <c:pt idx="928">
                  <c:v>180.427911748555</c:v>
                </c:pt>
                <c:pt idx="929">
                  <c:v>180.58969615200701</c:v>
                </c:pt>
                <c:pt idx="930">
                  <c:v>180.75148055546029</c:v>
                </c:pt>
                <c:pt idx="931">
                  <c:v>180.91326495891198</c:v>
                </c:pt>
                <c:pt idx="932">
                  <c:v>181.07504936236401</c:v>
                </c:pt>
                <c:pt idx="933">
                  <c:v>181.2368337658167</c:v>
                </c:pt>
                <c:pt idx="934">
                  <c:v>181.39861816926901</c:v>
                </c:pt>
                <c:pt idx="935">
                  <c:v>181.56040257272201</c:v>
                </c:pt>
                <c:pt idx="936">
                  <c:v>181.72218697617404</c:v>
                </c:pt>
                <c:pt idx="937">
                  <c:v>181.88397137962622</c:v>
                </c:pt>
                <c:pt idx="938">
                  <c:v>182.0457557830785</c:v>
                </c:pt>
                <c:pt idx="939">
                  <c:v>182.20754018653099</c:v>
                </c:pt>
                <c:pt idx="940">
                  <c:v>182.36932458998407</c:v>
                </c:pt>
                <c:pt idx="941">
                  <c:v>182.53110899343622</c:v>
                </c:pt>
                <c:pt idx="942">
                  <c:v>182.69289339688902</c:v>
                </c:pt>
                <c:pt idx="943">
                  <c:v>182.85467780034102</c:v>
                </c:pt>
                <c:pt idx="944">
                  <c:v>183.016462203793</c:v>
                </c:pt>
                <c:pt idx="945">
                  <c:v>183.17824660724622</c:v>
                </c:pt>
                <c:pt idx="946">
                  <c:v>183.34003101069823</c:v>
                </c:pt>
                <c:pt idx="947">
                  <c:v>183.50181541415077</c:v>
                </c:pt>
                <c:pt idx="948">
                  <c:v>183.66359981760323</c:v>
                </c:pt>
                <c:pt idx="949">
                  <c:v>183.82538422105495</c:v>
                </c:pt>
                <c:pt idx="950">
                  <c:v>183.98716862450792</c:v>
                </c:pt>
                <c:pt idx="951">
                  <c:v>184.14895302795998</c:v>
                </c:pt>
                <c:pt idx="952">
                  <c:v>184.31073743141326</c:v>
                </c:pt>
                <c:pt idx="953">
                  <c:v>184.47252183486498</c:v>
                </c:pt>
                <c:pt idx="954">
                  <c:v>184.63430623831798</c:v>
                </c:pt>
                <c:pt idx="955">
                  <c:v>184.79609064176998</c:v>
                </c:pt>
                <c:pt idx="956">
                  <c:v>184.95787504522201</c:v>
                </c:pt>
                <c:pt idx="957">
                  <c:v>185.11965944867498</c:v>
                </c:pt>
                <c:pt idx="958">
                  <c:v>185.2814438521273</c:v>
                </c:pt>
                <c:pt idx="959">
                  <c:v>185.44322825558001</c:v>
                </c:pt>
                <c:pt idx="960">
                  <c:v>185.60501265903198</c:v>
                </c:pt>
                <c:pt idx="961">
                  <c:v>185.76679706248407</c:v>
                </c:pt>
                <c:pt idx="962">
                  <c:v>185.92858146593701</c:v>
                </c:pt>
                <c:pt idx="963">
                  <c:v>186.09036586938876</c:v>
                </c:pt>
                <c:pt idx="964">
                  <c:v>186.25215027284176</c:v>
                </c:pt>
                <c:pt idx="965">
                  <c:v>186.41393467629402</c:v>
                </c:pt>
                <c:pt idx="966">
                  <c:v>186.57571907974679</c:v>
                </c:pt>
                <c:pt idx="967">
                  <c:v>186.73750348319876</c:v>
                </c:pt>
                <c:pt idx="968">
                  <c:v>186.89928788665122</c:v>
                </c:pt>
                <c:pt idx="969">
                  <c:v>187.06107229010377</c:v>
                </c:pt>
                <c:pt idx="970">
                  <c:v>187.22285669355577</c:v>
                </c:pt>
                <c:pt idx="971">
                  <c:v>187.38464109700899</c:v>
                </c:pt>
                <c:pt idx="972">
                  <c:v>187.546425500461</c:v>
                </c:pt>
                <c:pt idx="973">
                  <c:v>187.70820990391326</c:v>
                </c:pt>
                <c:pt idx="974">
                  <c:v>187.869994307366</c:v>
                </c:pt>
                <c:pt idx="975">
                  <c:v>188.03177871081795</c:v>
                </c:pt>
                <c:pt idx="976">
                  <c:v>188.19356311427057</c:v>
                </c:pt>
                <c:pt idx="977">
                  <c:v>188.35534751772371</c:v>
                </c:pt>
                <c:pt idx="978">
                  <c:v>188.51713192117595</c:v>
                </c:pt>
                <c:pt idx="979">
                  <c:v>188.67891632462801</c:v>
                </c:pt>
                <c:pt idx="980">
                  <c:v>188.84070072807998</c:v>
                </c:pt>
                <c:pt idx="981">
                  <c:v>189.00248513153301</c:v>
                </c:pt>
                <c:pt idx="982">
                  <c:v>189.16426953498498</c:v>
                </c:pt>
                <c:pt idx="983">
                  <c:v>189.32605393843801</c:v>
                </c:pt>
                <c:pt idx="984">
                  <c:v>189.4878383418903</c:v>
                </c:pt>
                <c:pt idx="985">
                  <c:v>189.64962274534147</c:v>
                </c:pt>
                <c:pt idx="986">
                  <c:v>189.8114071487953</c:v>
                </c:pt>
                <c:pt idx="987">
                  <c:v>189.97319155224702</c:v>
                </c:pt>
                <c:pt idx="988">
                  <c:v>190.13497595570001</c:v>
                </c:pt>
                <c:pt idx="989">
                  <c:v>190.29676035915176</c:v>
                </c:pt>
                <c:pt idx="990">
                  <c:v>190.45854476260504</c:v>
                </c:pt>
                <c:pt idx="991">
                  <c:v>190.62032916605699</c:v>
                </c:pt>
                <c:pt idx="992">
                  <c:v>190.78211356950877</c:v>
                </c:pt>
                <c:pt idx="993">
                  <c:v>190.94389797296199</c:v>
                </c:pt>
                <c:pt idx="994">
                  <c:v>191.10568237641402</c:v>
                </c:pt>
                <c:pt idx="995">
                  <c:v>191.26746677986679</c:v>
                </c:pt>
                <c:pt idx="996">
                  <c:v>191.429251183319</c:v>
                </c:pt>
                <c:pt idx="997">
                  <c:v>191.591035586771</c:v>
                </c:pt>
                <c:pt idx="998">
                  <c:v>191.75281999022422</c:v>
                </c:pt>
                <c:pt idx="999">
                  <c:v>191.91460439367592</c:v>
                </c:pt>
              </c:numCache>
            </c:numRef>
          </c:xVal>
          <c:yVal>
            <c:numRef>
              <c:f>Sheet1!$B$2:$B$1001</c:f>
              <c:numCache>
                <c:formatCode>0.00E+00</c:formatCode>
                <c:ptCount val="1000"/>
                <c:pt idx="0">
                  <c:v>1.2408957318329347E-10</c:v>
                </c:pt>
                <c:pt idx="1">
                  <c:v>1.525638429098381E-10</c:v>
                </c:pt>
                <c:pt idx="2">
                  <c:v>1.8718596632734105E-10</c:v>
                </c:pt>
                <c:pt idx="3">
                  <c:v>2.2925022842337243E-10</c:v>
                </c:pt>
                <c:pt idx="4">
                  <c:v>2.8037448543239606E-10</c:v>
                </c:pt>
                <c:pt idx="5">
                  <c:v>3.4233837921231979E-10</c:v>
                </c:pt>
                <c:pt idx="6">
                  <c:v>4.1740690849139254E-10</c:v>
                </c:pt>
                <c:pt idx="7">
                  <c:v>5.0784507199785957E-10</c:v>
                </c:pt>
                <c:pt idx="8">
                  <c:v>6.1705036782409493E-10</c:v>
                </c:pt>
                <c:pt idx="9">
                  <c:v>7.4825850843902565E-10</c:v>
                </c:pt>
                <c:pt idx="10">
                  <c:v>9.0599949129914544E-10</c:v>
                </c:pt>
                <c:pt idx="11">
                  <c:v>1.0951268851078383E-9</c:v>
                </c:pt>
                <c:pt idx="12">
                  <c:v>1.3213031866857347E-9</c:v>
                </c:pt>
                <c:pt idx="13">
                  <c:v>1.5914851778410161E-9</c:v>
                </c:pt>
                <c:pt idx="14">
                  <c:v>1.9137621397459967E-9</c:v>
                </c:pt>
                <c:pt idx="15">
                  <c:v>2.2973558529371206E-9</c:v>
                </c:pt>
                <c:pt idx="16">
                  <c:v>2.7532677398087197E-9</c:v>
                </c:pt>
                <c:pt idx="17">
                  <c:v>3.2941170789896258E-9</c:v>
                </c:pt>
                <c:pt idx="18">
                  <c:v>3.9346263622134253E-9</c:v>
                </c:pt>
                <c:pt idx="19">
                  <c:v>4.691944865565432E-9</c:v>
                </c:pt>
                <c:pt idx="20">
                  <c:v>5.586134006352997E-9</c:v>
                </c:pt>
                <c:pt idx="21">
                  <c:v>6.6398437718586067E-9</c:v>
                </c:pt>
                <c:pt idx="22">
                  <c:v>7.8799305755743006E-9</c:v>
                </c:pt>
                <c:pt idx="23">
                  <c:v>9.3366483290845735E-9</c:v>
                </c:pt>
                <c:pt idx="24">
                  <c:v>1.1045266298300689E-8</c:v>
                </c:pt>
                <c:pt idx="25">
                  <c:v>1.3046069103460782E-8</c:v>
                </c:pt>
                <c:pt idx="26">
                  <c:v>1.5385651004117392E-8</c:v>
                </c:pt>
                <c:pt idx="27">
                  <c:v>1.811675411351394E-8</c:v>
                </c:pt>
                <c:pt idx="28">
                  <c:v>2.1299886254819429E-8</c:v>
                </c:pt>
                <c:pt idx="29">
                  <c:v>2.5004453460492223E-8</c:v>
                </c:pt>
                <c:pt idx="30">
                  <c:v>2.9308759972280361E-8</c:v>
                </c:pt>
                <c:pt idx="31">
                  <c:v>3.4302273239949686E-8</c:v>
                </c:pt>
                <c:pt idx="32">
                  <c:v>4.0086432849401071E-8</c:v>
                </c:pt>
                <c:pt idx="33">
                  <c:v>4.6775944807657499E-8</c:v>
                </c:pt>
                <c:pt idx="34">
                  <c:v>5.4500561184723488E-8</c:v>
                </c:pt>
                <c:pt idx="35">
                  <c:v>6.3406859755440904E-8</c:v>
                </c:pt>
                <c:pt idx="36">
                  <c:v>7.3659861855725171E-8</c:v>
                </c:pt>
                <c:pt idx="37">
                  <c:v>8.5444650238798622E-8</c:v>
                </c:pt>
                <c:pt idx="38">
                  <c:v>9.896944300203723E-8</c:v>
                </c:pt>
                <c:pt idx="39">
                  <c:v>1.1446769680007327E-7</c:v>
                </c:pt>
                <c:pt idx="40">
                  <c:v>1.3219988648665536E-7</c:v>
                </c:pt>
                <c:pt idx="41">
                  <c:v>1.5245722618398694E-7</c:v>
                </c:pt>
                <c:pt idx="42">
                  <c:v>2.2136139963850848E-7</c:v>
                </c:pt>
                <c:pt idx="43">
                  <c:v>2.5564296431865695E-7</c:v>
                </c:pt>
                <c:pt idx="44">
                  <c:v>2.9495347331801003E-7</c:v>
                </c:pt>
                <c:pt idx="45">
                  <c:v>3.3992712628047585E-7</c:v>
                </c:pt>
                <c:pt idx="46">
                  <c:v>3.9127966280418138E-7</c:v>
                </c:pt>
                <c:pt idx="47">
                  <c:v>4.4981434850953921E-7</c:v>
                </c:pt>
                <c:pt idx="48">
                  <c:v>5.1642844646417713E-7</c:v>
                </c:pt>
                <c:pt idx="49">
                  <c:v>5.9212146824975239E-7</c:v>
                </c:pt>
                <c:pt idx="50">
                  <c:v>6.7800310145747988E-7</c:v>
                </c:pt>
                <c:pt idx="51">
                  <c:v>7.7530243146868031E-7</c:v>
                </c:pt>
                <c:pt idx="52">
                  <c:v>8.8537829573468373E-7</c:v>
                </c:pt>
                <c:pt idx="53">
                  <c:v>1.0097296380567095E-6</c:v>
                </c:pt>
                <c:pt idx="54">
                  <c:v>1.150006671793922E-6</c:v>
                </c:pt>
                <c:pt idx="55">
                  <c:v>1.3080226902138965E-6</c:v>
                </c:pt>
                <c:pt idx="56">
                  <c:v>1.4857673329137837E-6</c:v>
                </c:pt>
                <c:pt idx="57">
                  <c:v>1.6854185579564144E-6</c:v>
                </c:pt>
                <c:pt idx="58">
                  <c:v>1.9093572025764227E-6</c:v>
                </c:pt>
                <c:pt idx="59">
                  <c:v>2.1601800878157473E-6</c:v>
                </c:pt>
                <c:pt idx="60">
                  <c:v>2.4407157117290914E-6</c:v>
                </c:pt>
                <c:pt idx="61">
                  <c:v>2.7540384865188092E-6</c:v>
                </c:pt>
                <c:pt idx="62">
                  <c:v>3.10348410816913E-6</c:v>
                </c:pt>
                <c:pt idx="63">
                  <c:v>3.4926649260803395E-6</c:v>
                </c:pt>
                <c:pt idx="64">
                  <c:v>3.9254866069880663E-6</c:v>
                </c:pt>
                <c:pt idx="65">
                  <c:v>4.4061626956693637E-6</c:v>
                </c:pt>
                <c:pt idx="66">
                  <c:v>4.9392316024331042E-6</c:v>
                </c:pt>
                <c:pt idx="67">
                  <c:v>5.5295713256118361E-6</c:v>
                </c:pt>
                <c:pt idx="68">
                  <c:v>6.1824162772665273E-6</c:v>
                </c:pt>
                <c:pt idx="69">
                  <c:v>6.9033715203215319E-6</c:v>
                </c:pt>
                <c:pt idx="70">
                  <c:v>7.698427814627367E-6</c:v>
                </c:pt>
                <c:pt idx="71">
                  <c:v>8.5739760158814669E-6</c:v>
                </c:pt>
                <c:pt idx="72">
                  <c:v>9.5368201802634203E-6</c:v>
                </c:pt>
                <c:pt idx="73">
                  <c:v>1.0594190669070748E-5</c:v>
                </c:pt>
                <c:pt idx="74">
                  <c:v>1.1753754988355383E-5</c:v>
                </c:pt>
                <c:pt idx="75">
                  <c:v>1.3023628304989408E-5</c:v>
                </c:pt>
                <c:pt idx="76">
                  <c:v>1.4412382183088581E-5</c:v>
                </c:pt>
                <c:pt idx="77">
                  <c:v>1.5929052187936857E-5</c:v>
                </c:pt>
                <c:pt idx="78">
                  <c:v>1.7583143386697255E-5</c:v>
                </c:pt>
                <c:pt idx="79">
                  <c:v>1.938463342233897E-5</c:v>
                </c:pt>
                <c:pt idx="80">
                  <c:v>2.1343974778636006E-5</c:v>
                </c:pt>
                <c:pt idx="81">
                  <c:v>2.3472093971238951E-5</c:v>
                </c:pt>
                <c:pt idx="82">
                  <c:v>2.5780388311962917E-5</c:v>
                </c:pt>
                <c:pt idx="83">
                  <c:v>2.8280720893432555E-5</c:v>
                </c:pt>
                <c:pt idx="84">
                  <c:v>3.098541136730221E-5</c:v>
                </c:pt>
                <c:pt idx="85">
                  <c:v>3.3907226237117831E-5</c:v>
                </c:pt>
                <c:pt idx="86">
                  <c:v>3.7059363974040434E-5</c:v>
                </c:pt>
                <c:pt idx="87">
                  <c:v>4.0455438676497022E-5</c:v>
                </c:pt>
                <c:pt idx="88">
                  <c:v>4.4109460170550313E-5</c:v>
                </c:pt>
                <c:pt idx="89">
                  <c:v>4.8035811359910129E-5</c:v>
                </c:pt>
                <c:pt idx="90">
                  <c:v>5.2249221531306185E-5</c:v>
                </c:pt>
                <c:pt idx="91">
                  <c:v>5.6764738365575327E-5</c:v>
                </c:pt>
                <c:pt idx="92">
                  <c:v>6.1597695256965362E-5</c:v>
                </c:pt>
                <c:pt idx="93">
                  <c:v>6.6936295641589237E-5</c:v>
                </c:pt>
                <c:pt idx="94">
                  <c:v>7.2480383182264778E-5</c:v>
                </c:pt>
                <c:pt idx="95">
                  <c:v>7.8394629919746297E-5</c:v>
                </c:pt>
                <c:pt idx="96">
                  <c:v>8.4695779371775004E-5</c:v>
                </c:pt>
                <c:pt idx="97">
                  <c:v>9.1400796864182508E-5</c:v>
                </c:pt>
                <c:pt idx="98">
                  <c:v>9.8526822289488682E-5</c:v>
                </c:pt>
                <c:pt idx="99">
                  <c:v>1.0609112577763795E-4</c:v>
                </c:pt>
                <c:pt idx="100">
                  <c:v>1.1411106223424463E-4</c:v>
                </c:pt>
                <c:pt idx="101">
                  <c:v>1.2260402959989643E-4</c:v>
                </c:pt>
                <c:pt idx="102">
                  <c:v>1.3158742613875345E-4</c:v>
                </c:pt>
                <c:pt idx="103">
                  <c:v>1.4107860934499828E-4</c:v>
                </c:pt>
                <c:pt idx="104">
                  <c:v>1.5109485565821621E-4</c:v>
                </c:pt>
                <c:pt idx="105">
                  <c:v>1.6165332212020287E-4</c:v>
                </c:pt>
                <c:pt idx="106">
                  <c:v>1.7277100786998415E-4</c:v>
                </c:pt>
                <c:pt idx="107">
                  <c:v>1.8446471855098202E-4</c:v>
                </c:pt>
                <c:pt idx="108">
                  <c:v>1.9675103136531651E-4</c:v>
                </c:pt>
                <c:pt idx="109">
                  <c:v>2.096462627166836E-4</c:v>
                </c:pt>
                <c:pt idx="110">
                  <c:v>2.2316643795644353E-4</c:v>
                </c:pt>
                <c:pt idx="111">
                  <c:v>2.3732726193863396E-4</c:v>
                </c:pt>
                <c:pt idx="112">
                  <c:v>2.5214409410498882E-4</c:v>
                </c:pt>
                <c:pt idx="113">
                  <c:v>2.6763192470244932E-4</c:v>
                </c:pt>
                <c:pt idx="114">
                  <c:v>2.8380535278031601E-4</c:v>
                </c:pt>
                <c:pt idx="115">
                  <c:v>3.0067856871740967E-4</c:v>
                </c:pt>
                <c:pt idx="116">
                  <c:v>3.1826533723457152E-4</c:v>
                </c:pt>
                <c:pt idx="117">
                  <c:v>3.3657898331931966E-4</c:v>
                </c:pt>
                <c:pt idx="118">
                  <c:v>3.5563238073907036E-4</c:v>
                </c:pt>
                <c:pt idx="119">
                  <c:v>3.7543794201042296E-4</c:v>
                </c:pt>
                <c:pt idx="120">
                  <c:v>3.9600760966274664E-4</c:v>
                </c:pt>
                <c:pt idx="121">
                  <c:v>4.1735284944317304E-4</c:v>
                </c:pt>
                <c:pt idx="122">
                  <c:v>4.3948464368339074E-4</c:v>
                </c:pt>
                <c:pt idx="123">
                  <c:v>4.6241348563715354E-4</c:v>
                </c:pt>
                <c:pt idx="124">
                  <c:v>4.8614937317063741E-4</c:v>
                </c:pt>
                <c:pt idx="125">
                  <c:v>5.1070180229100329E-4</c:v>
                </c:pt>
                <c:pt idx="126">
                  <c:v>5.3607975873356671E-4</c:v>
                </c:pt>
                <c:pt idx="127">
                  <c:v>5.6229170938714378E-4</c:v>
                </c:pt>
                <c:pt idx="128">
                  <c:v>5.893455890276381E-4</c:v>
                </c:pt>
                <c:pt idx="129">
                  <c:v>6.1724878575732816E-4</c:v>
                </c:pt>
                <c:pt idx="130">
                  <c:v>6.4600812272309872E-4</c:v>
                </c:pt>
                <c:pt idx="131">
                  <c:v>6.7562983465752069E-4</c:v>
                </c:pt>
                <c:pt idx="132">
                  <c:v>7.0611954086065103E-4</c:v>
                </c:pt>
                <c:pt idx="133">
                  <c:v>7.3748221235755843E-4</c:v>
                </c:pt>
                <c:pt idx="134">
                  <c:v>7.6972213371690531E-4</c:v>
                </c:pt>
                <c:pt idx="135">
                  <c:v>8.0284285920705631E-4</c:v>
                </c:pt>
                <c:pt idx="136">
                  <c:v>8.3684716248074093E-4</c:v>
                </c:pt>
                <c:pt idx="137">
                  <c:v>8.7173697978829468E-4</c:v>
                </c:pt>
                <c:pt idx="138">
                  <c:v>9.0751334752842876E-4</c:v>
                </c:pt>
                <c:pt idx="139">
                  <c:v>9.4417633462180967E-4</c:v>
                </c:pt>
                <c:pt idx="140">
                  <c:v>9.8172496695720724E-4</c:v>
                </c:pt>
                <c:pt idx="141">
                  <c:v>1.0201571495725833E-3</c:v>
                </c:pt>
                <c:pt idx="142">
                  <c:v>1.0594695830119225E-3</c:v>
                </c:pt>
                <c:pt idx="143">
                  <c:v>1.0996576779024566E-3</c:v>
                </c:pt>
                <c:pt idx="144">
                  <c:v>1.1408898482246201E-3</c:v>
                </c:pt>
                <c:pt idx="145">
                  <c:v>1.1828388136343186E-3</c:v>
                </c:pt>
                <c:pt idx="146">
                  <c:v>1.2256454758195765E-3</c:v>
                </c:pt>
                <c:pt idx="147">
                  <c:v>1.2692995005619161E-3</c:v>
                </c:pt>
                <c:pt idx="148">
                  <c:v>1.3137888317584639E-3</c:v>
                </c:pt>
                <c:pt idx="149">
                  <c:v>1.3590995791427295E-3</c:v>
                </c:pt>
                <c:pt idx="150">
                  <c:v>1.4052159123150295E-3</c:v>
                </c:pt>
                <c:pt idx="151">
                  <c:v>1.4521199605971881E-3</c:v>
                </c:pt>
                <c:pt idx="152">
                  <c:v>1.4997917187115066E-3</c:v>
                </c:pt>
                <c:pt idx="153">
                  <c:v>1.5482089618433267E-3</c:v>
                </c:pt>
                <c:pt idx="154">
                  <c:v>1.5973471676603336E-3</c:v>
                </c:pt>
                <c:pt idx="155">
                  <c:v>1.6471794501422721E-3</c:v>
                </c:pt>
                <c:pt idx="156">
                  <c:v>1.6976765026323879E-3</c:v>
                </c:pt>
                <c:pt idx="157">
                  <c:v>1.7488065557731561E-3</c:v>
                </c:pt>
                <c:pt idx="158">
                  <c:v>1.8005353466052463E-3</c:v>
                </c:pt>
                <c:pt idx="159">
                  <c:v>1.8528261051393008E-3</c:v>
                </c:pt>
                <c:pt idx="160">
                  <c:v>1.9056395553266601E-3</c:v>
                </c:pt>
                <c:pt idx="161">
                  <c:v>1.9589339341500619E-3</c:v>
                </c:pt>
                <c:pt idx="162">
                  <c:v>2.0126650277018186E-3</c:v>
                </c:pt>
                <c:pt idx="163">
                  <c:v>2.0667862276470576E-3</c:v>
                </c:pt>
                <c:pt idx="164">
                  <c:v>2.1212486048360693E-3</c:v>
                </c:pt>
                <c:pt idx="165">
                  <c:v>2.1760010039490341E-3</c:v>
                </c:pt>
                <c:pt idx="166">
                  <c:v>2.2309901565840699E-3</c:v>
                </c:pt>
                <c:pt idx="167">
                  <c:v>2.2861608153775478E-3</c:v>
                </c:pt>
                <c:pt idx="168">
                  <c:v>2.3414559054354385E-3</c:v>
                </c:pt>
                <c:pt idx="169">
                  <c:v>2.396816695664303E-3</c:v>
                </c:pt>
                <c:pt idx="170">
                  <c:v>2.4521829867661499E-3</c:v>
                </c:pt>
                <c:pt idx="171">
                  <c:v>2.5074933163826397E-3</c:v>
                </c:pt>
                <c:pt idx="172">
                  <c:v>2.5626851799324182E-3</c:v>
                </c:pt>
                <c:pt idx="173">
                  <c:v>2.6176952645531972E-3</c:v>
                </c:pt>
                <c:pt idx="174">
                  <c:v>2.6724596951776193E-3</c:v>
                </c:pt>
                <c:pt idx="175">
                  <c:v>2.7269142920960179E-3</c:v>
                </c:pt>
                <c:pt idx="176">
                  <c:v>2.7809948351522852E-3</c:v>
                </c:pt>
                <c:pt idx="177">
                  <c:v>2.8346373348966422E-3</c:v>
                </c:pt>
                <c:pt idx="178">
                  <c:v>2.8877783076211813E-3</c:v>
                </c:pt>
                <c:pt idx="179">
                  <c:v>2.9403550513660889E-3</c:v>
                </c:pt>
                <c:pt idx="180">
                  <c:v>2.9923059209552667E-3</c:v>
                </c:pt>
                <c:pt idx="181">
                  <c:v>3.0435706002815248E-3</c:v>
                </c:pt>
                <c:pt idx="182">
                  <c:v>3.0940903674731676E-3</c:v>
                </c:pt>
                <c:pt idx="183">
                  <c:v>3.1438083529421452E-3</c:v>
                </c:pt>
                <c:pt idx="184">
                  <c:v>3.1926697872395491E-3</c:v>
                </c:pt>
                <c:pt idx="185">
                  <c:v>3.2406222348359149E-3</c:v>
                </c:pt>
                <c:pt idx="186">
                  <c:v>3.2876158156056596E-3</c:v>
                </c:pt>
                <c:pt idx="187">
                  <c:v>3.3336034091623842E-3</c:v>
                </c:pt>
                <c:pt idx="188">
                  <c:v>3.378540842691978E-3</c:v>
                </c:pt>
                <c:pt idx="189">
                  <c:v>3.4223870611510476E-3</c:v>
                </c:pt>
                <c:pt idx="190">
                  <c:v>3.465104278536532E-3</c:v>
                </c:pt>
                <c:pt idx="191">
                  <c:v>3.5066581111970058E-3</c:v>
                </c:pt>
                <c:pt idx="192">
                  <c:v>3.5470176954509E-3</c:v>
                </c:pt>
                <c:pt idx="193">
                  <c:v>3.586155786922778E-3</c:v>
                </c:pt>
                <c:pt idx="194">
                  <c:v>3.6240488480694258E-3</c:v>
                </c:pt>
                <c:pt idx="195">
                  <c:v>3.6607793385963409E-3</c:v>
                </c:pt>
                <c:pt idx="196">
                  <c:v>3.69613985936496E-3</c:v>
                </c:pt>
                <c:pt idx="197">
                  <c:v>3.7302058495554315E-3</c:v>
                </c:pt>
                <c:pt idx="198">
                  <c:v>3.7629679079669719E-3</c:v>
                </c:pt>
                <c:pt idx="199">
                  <c:v>3.7944200441632834E-3</c:v>
                </c:pt>
                <c:pt idx="200">
                  <c:v>3.8245595830190952E-3</c:v>
                </c:pt>
                <c:pt idx="201">
                  <c:v>3.8533870516319784E-3</c:v>
                </c:pt>
                <c:pt idx="202">
                  <c:v>3.8809060463345299E-3</c:v>
                </c:pt>
                <c:pt idx="203">
                  <c:v>3.9071230849841796E-3</c:v>
                </c:pt>
                <c:pt idx="204">
                  <c:v>3.9320474442067783E-3</c:v>
                </c:pt>
                <c:pt idx="205">
                  <c:v>3.9556909836974685E-3</c:v>
                </c:pt>
                <c:pt idx="206">
                  <c:v>3.9780679616232386E-3</c:v>
                </c:pt>
                <c:pt idx="207">
                  <c:v>3.9991948412891306E-3</c:v>
                </c:pt>
                <c:pt idx="208">
                  <c:v>4.0190900921419116E-3</c:v>
                </c:pt>
                <c:pt idx="209">
                  <c:v>4.0377739891559114E-3</c:v>
                </c:pt>
                <c:pt idx="210">
                  <c:v>4.0552684101156488E-3</c:v>
                </c:pt>
                <c:pt idx="211">
                  <c:v>4.071596634839812E-3</c:v>
                </c:pt>
                <c:pt idx="212">
                  <c:v>4.0867831489353806E-3</c:v>
                </c:pt>
                <c:pt idx="213">
                  <c:v>4.1008534519198182E-3</c:v>
                </c:pt>
                <c:pt idx="214">
                  <c:v>4.1138338747269236E-3</c:v>
                </c:pt>
                <c:pt idx="215">
                  <c:v>4.1257514044929725E-3</c:v>
                </c:pt>
                <c:pt idx="216">
                  <c:v>4.136633522447513E-3</c:v>
                </c:pt>
                <c:pt idx="217">
                  <c:v>4.1465080513495888E-3</c:v>
                </c:pt>
                <c:pt idx="218">
                  <c:v>4.1554030178080955E-3</c:v>
                </c:pt>
                <c:pt idx="219">
                  <c:v>4.1633465275451084E-3</c:v>
                </c:pt>
                <c:pt idx="220">
                  <c:v>4.1703666553816812E-3</c:v>
                </c:pt>
                <c:pt idx="221">
                  <c:v>4.1764913489752723E-3</c:v>
                </c:pt>
                <c:pt idx="222">
                  <c:v>4.1817483479271488E-3</c:v>
                </c:pt>
                <c:pt idx="223">
                  <c:v>4.1861651171264955E-3</c:v>
                </c:pt>
                <c:pt idx="224">
                  <c:v>4.1897687933613436E-3</c:v>
                </c:pt>
                <c:pt idx="225">
                  <c:v>4.1925861466515675E-3</c:v>
                </c:pt>
                <c:pt idx="226">
                  <c:v>4.194643551936739E-3</c:v>
                </c:pt>
                <c:pt idx="227">
                  <c:v>4.1959669738679426E-3</c:v>
                </c:pt>
                <c:pt idx="228">
                  <c:v>4.1965819611454918E-3</c:v>
                </c:pt>
                <c:pt idx="229">
                  <c:v>4.1965136500781474E-3</c:v>
                </c:pt>
                <c:pt idx="230">
                  <c:v>4.1957867747755492E-3</c:v>
                </c:pt>
                <c:pt idx="231">
                  <c:v>4.1944256854301414E-3</c:v>
                </c:pt>
                <c:pt idx="232">
                  <c:v>4.1924543687019821E-3</c:v>
                </c:pt>
                <c:pt idx="233">
                  <c:v>4.1898964742517796E-3</c:v>
                </c:pt>
                <c:pt idx="234">
                  <c:v>4.1867753404645925E-3</c:v>
                </c:pt>
                <c:pt idx="235">
                  <c:v>4.1831140235714095E-3</c:v>
                </c:pt>
                <c:pt idx="236">
                  <c:v>4.1789353245055274E-3</c:v>
                </c:pt>
                <c:pt idx="237">
                  <c:v>4.1742618164060394E-3</c:v>
                </c:pt>
                <c:pt idx="238">
                  <c:v>4.169115869532879E-3</c:v>
                </c:pt>
                <c:pt idx="239">
                  <c:v>4.1635196760200317E-3</c:v>
                </c:pt>
                <c:pt idx="240">
                  <c:v>4.1574952723636947E-3</c:v>
                </c:pt>
                <c:pt idx="241">
                  <c:v>4.1510645622340574E-3</c:v>
                </c:pt>
                <c:pt idx="242">
                  <c:v>4.1442493415520974E-3</c:v>
                </c:pt>
                <c:pt idx="243">
                  <c:v>4.1370713255077674E-3</c:v>
                </c:pt>
                <c:pt idx="244">
                  <c:v>4.1295521836674804E-3</c:v>
                </c:pt>
                <c:pt idx="245">
                  <c:v>4.1217135836561936E-3</c:v>
                </c:pt>
                <c:pt idx="246">
                  <c:v>4.113585119785516E-3</c:v>
                </c:pt>
                <c:pt idx="247">
                  <c:v>4.1051731088133526E-3</c:v>
                </c:pt>
                <c:pt idx="248">
                  <c:v>4.0964989756862033E-3</c:v>
                </c:pt>
                <c:pt idx="249">
                  <c:v>4.0875826307136308E-3</c:v>
                </c:pt>
                <c:pt idx="250">
                  <c:v>4.078443341269093E-3</c:v>
                </c:pt>
                <c:pt idx="251">
                  <c:v>4.0690996984621532E-3</c:v>
                </c:pt>
                <c:pt idx="252">
                  <c:v>4.0595695724856239E-3</c:v>
                </c:pt>
                <c:pt idx="253">
                  <c:v>4.0498700611677728E-3</c:v>
                </c:pt>
                <c:pt idx="254">
                  <c:v>4.0400174314059005E-3</c:v>
                </c:pt>
                <c:pt idx="255">
                  <c:v>4.0300270565552998E-3</c:v>
                </c:pt>
                <c:pt idx="256">
                  <c:v>4.0199133539800163E-3</c:v>
                </c:pt>
                <c:pt idx="257">
                  <c:v>4.0096897203386094E-3</c:v>
                </c:pt>
                <c:pt idx="258">
                  <c:v>3.9993684705909201E-3</c:v>
                </c:pt>
                <c:pt idx="259">
                  <c:v>3.988960780402501E-3</c:v>
                </c:pt>
                <c:pt idx="260">
                  <c:v>3.9784766324316356E-3</c:v>
                </c:pt>
                <c:pt idx="261">
                  <c:v>3.9679247694116649E-3</c:v>
                </c:pt>
                <c:pt idx="262">
                  <c:v>3.9573126556458615E-3</c:v>
                </c:pt>
                <c:pt idx="263">
                  <c:v>3.9466464444886558E-3</c:v>
                </c:pt>
                <c:pt idx="264">
                  <c:v>3.9359309569898396E-3</c:v>
                </c:pt>
                <c:pt idx="265">
                  <c:v>3.9251696687899488E-3</c:v>
                </c:pt>
                <c:pt idx="266">
                  <c:v>3.9143647070463668E-3</c:v>
                </c:pt>
                <c:pt idx="267">
                  <c:v>3.9035168586843659E-3</c:v>
                </c:pt>
                <c:pt idx="268">
                  <c:v>3.8926255877081597E-3</c:v>
                </c:pt>
                <c:pt idx="269">
                  <c:v>3.8816890631898741E-3</c:v>
                </c:pt>
                <c:pt idx="270">
                  <c:v>3.8707041974508785E-3</c:v>
                </c:pt>
                <c:pt idx="271">
                  <c:v>3.8596666942739277E-3</c:v>
                </c:pt>
                <c:pt idx="272">
                  <c:v>3.8485711055281737E-3</c:v>
                </c:pt>
                <c:pt idx="273">
                  <c:v>3.8374108971776255E-3</c:v>
                </c:pt>
                <c:pt idx="274">
                  <c:v>3.8261785228936632E-3</c:v>
                </c:pt>
                <c:pt idx="275">
                  <c:v>3.8148655051096284E-3</c:v>
                </c:pt>
                <c:pt idx="276">
                  <c:v>3.8034625218996802E-3</c:v>
                </c:pt>
                <c:pt idx="277">
                  <c:v>3.79195950065269E-3</c:v>
                </c:pt>
                <c:pt idx="278">
                  <c:v>3.7803457136875323E-3</c:v>
                </c:pt>
                <c:pt idx="279">
                  <c:v>3.7686098805016126E-3</c:v>
                </c:pt>
                <c:pt idx="280">
                  <c:v>3.7567402700193777E-3</c:v>
                </c:pt>
                <c:pt idx="281">
                  <c:v>3.7447248052676183E-3</c:v>
                </c:pt>
                <c:pt idx="282">
                  <c:v>3.7325511693450091E-3</c:v>
                </c:pt>
                <c:pt idx="283">
                  <c:v>3.7202069096121415E-3</c:v>
                </c:pt>
                <c:pt idx="284">
                  <c:v>3.7076795425285154E-3</c:v>
                </c:pt>
                <c:pt idx="285">
                  <c:v>3.6949566547685884E-3</c:v>
                </c:pt>
                <c:pt idx="286">
                  <c:v>3.6820260043378232E-3</c:v>
                </c:pt>
                <c:pt idx="287">
                  <c:v>3.6688756168350776E-3</c:v>
                </c:pt>
                <c:pt idx="288">
                  <c:v>3.6554938802590186E-3</c:v>
                </c:pt>
                <c:pt idx="289">
                  <c:v>3.6418696369023306E-3</c:v>
                </c:pt>
                <c:pt idx="290">
                  <c:v>3.6279922716867044E-3</c:v>
                </c:pt>
                <c:pt idx="291">
                  <c:v>3.6138518000123692E-3</c:v>
                </c:pt>
                <c:pt idx="292">
                  <c:v>3.5994389535045379E-3</c:v>
                </c:pt>
                <c:pt idx="293">
                  <c:v>3.5847452662451135E-3</c:v>
                </c:pt>
                <c:pt idx="294">
                  <c:v>3.5697631637547642E-3</c:v>
                </c:pt>
                <c:pt idx="295">
                  <c:v>3.554486054401848E-3</c:v>
                </c:pt>
                <c:pt idx="296">
                  <c:v>3.5388025779060253E-3</c:v>
                </c:pt>
                <c:pt idx="297">
                  <c:v>3.5229406999178672E-3</c:v>
                </c:pt>
                <c:pt idx="298">
                  <c:v>3.5067640246407563E-3</c:v>
                </c:pt>
                <c:pt idx="299">
                  <c:v>3.4902697355487559E-3</c:v>
                </c:pt>
                <c:pt idx="300">
                  <c:v>3.4734559075547461E-3</c:v>
                </c:pt>
                <c:pt idx="301">
                  <c:v>3.4563215338667881E-3</c:v>
                </c:pt>
                <c:pt idx="302">
                  <c:v>3.4388665436227792E-3</c:v>
                </c:pt>
                <c:pt idx="303">
                  <c:v>3.4210918120829484E-3</c:v>
                </c:pt>
                <c:pt idx="304">
                  <c:v>3.4029991649980342E-3</c:v>
                </c:pt>
                <c:pt idx="305">
                  <c:v>3.3845913753736494E-3</c:v>
                </c:pt>
                <c:pt idx="306">
                  <c:v>3.3658721558662594E-3</c:v>
                </c:pt>
                <c:pt idx="307">
                  <c:v>3.3468461463257745E-3</c:v>
                </c:pt>
                <c:pt idx="308">
                  <c:v>3.3275188966462215E-3</c:v>
                </c:pt>
                <c:pt idx="309">
                  <c:v>3.3078968457336162E-3</c:v>
                </c:pt>
                <c:pt idx="310">
                  <c:v>3.2879872972381534E-3</c:v>
                </c:pt>
                <c:pt idx="311">
                  <c:v>3.2677983926977538E-3</c:v>
                </c:pt>
                <c:pt idx="312">
                  <c:v>3.2473390814459708E-3</c:v>
                </c:pt>
                <c:pt idx="313">
                  <c:v>3.2266190880930416E-3</c:v>
                </c:pt>
                <c:pt idx="314">
                  <c:v>3.2056488782274059E-3</c:v>
                </c:pt>
                <c:pt idx="315">
                  <c:v>3.1844396228227728E-3</c:v>
                </c:pt>
                <c:pt idx="316">
                  <c:v>3.1630031598949958E-3</c:v>
                </c:pt>
                <c:pt idx="317">
                  <c:v>3.1413519559970785E-3</c:v>
                </c:pt>
                <c:pt idx="318">
                  <c:v>3.1194990657727574E-3</c:v>
                </c:pt>
                <c:pt idx="319">
                  <c:v>3.0974580911865392E-3</c:v>
                </c:pt>
                <c:pt idx="320">
                  <c:v>3.0752431391358635E-3</c:v>
                </c:pt>
                <c:pt idx="321">
                  <c:v>3.0528687793868405E-3</c:v>
                </c:pt>
                <c:pt idx="322">
                  <c:v>3.0303500015392655E-3</c:v>
                </c:pt>
                <c:pt idx="323">
                  <c:v>3.0077021715062945E-3</c:v>
                </c:pt>
                <c:pt idx="324">
                  <c:v>2.9849409879941042E-3</c:v>
                </c:pt>
                <c:pt idx="325">
                  <c:v>2.9620824391433666E-3</c:v>
                </c:pt>
                <c:pt idx="326">
                  <c:v>2.9391427585235496E-3</c:v>
                </c:pt>
                <c:pt idx="327">
                  <c:v>2.9161383816125571E-3</c:v>
                </c:pt>
                <c:pt idx="328">
                  <c:v>2.8930859027617812E-3</c:v>
                </c:pt>
                <c:pt idx="329">
                  <c:v>2.8700020319993476E-3</c:v>
                </c:pt>
                <c:pt idx="330">
                  <c:v>2.846903552642264E-3</c:v>
                </c:pt>
                <c:pt idx="331">
                  <c:v>2.8238072789085814E-3</c:v>
                </c:pt>
                <c:pt idx="332">
                  <c:v>2.8007300141767244E-3</c:v>
                </c:pt>
                <c:pt idx="333">
                  <c:v>2.7776885107008592E-3</c:v>
                </c:pt>
                <c:pt idx="334">
                  <c:v>2.7546994283555626E-3</c:v>
                </c:pt>
                <c:pt idx="335">
                  <c:v>2.7317792953219094E-3</c:v>
                </c:pt>
                <c:pt idx="336">
                  <c:v>2.7089444692589251E-3</c:v>
                </c:pt>
                <c:pt idx="337">
                  <c:v>2.6862110983132642E-3</c:v>
                </c:pt>
                <c:pt idx="338">
                  <c:v>2.6635950840702854E-3</c:v>
                </c:pt>
                <c:pt idx="339">
                  <c:v>2.6411120436962143E-3</c:v>
                </c:pt>
                <c:pt idx="340">
                  <c:v>2.6187772738599604E-3</c:v>
                </c:pt>
                <c:pt idx="341">
                  <c:v>2.5966057146549204E-3</c:v>
                </c:pt>
                <c:pt idx="342">
                  <c:v>2.5746119127118636E-3</c:v>
                </c:pt>
                <c:pt idx="343">
                  <c:v>2.5528099864149997E-3</c:v>
                </c:pt>
                <c:pt idx="344">
                  <c:v>2.5312135891766671E-3</c:v>
                </c:pt>
                <c:pt idx="345">
                  <c:v>2.5098358736826945E-3</c:v>
                </c:pt>
                <c:pt idx="346">
                  <c:v>2.4886894546817051E-3</c:v>
                </c:pt>
                <c:pt idx="347">
                  <c:v>2.4677052396817841E-3</c:v>
                </c:pt>
                <c:pt idx="348">
                  <c:v>2.4470819709963483E-3</c:v>
                </c:pt>
                <c:pt idx="349">
                  <c:v>2.4267236296667918E-3</c:v>
                </c:pt>
                <c:pt idx="350">
                  <c:v>2.4066408001939782E-3</c:v>
                </c:pt>
                <c:pt idx="351">
                  <c:v>2.3868434226865989E-3</c:v>
                </c:pt>
                <c:pt idx="352">
                  <c:v>2.3673407514441143E-3</c:v>
                </c:pt>
                <c:pt idx="353">
                  <c:v>2.3481413209817132E-3</c:v>
                </c:pt>
                <c:pt idx="354">
                  <c:v>2.329252911246465E-3</c:v>
                </c:pt>
                <c:pt idx="355">
                  <c:v>2.3106825197901594E-3</c:v>
                </c:pt>
                <c:pt idx="356">
                  <c:v>2.2924363315153977E-3</c:v>
                </c:pt>
                <c:pt idx="357">
                  <c:v>2.2745196950548752E-3</c:v>
                </c:pt>
                <c:pt idx="358">
                  <c:v>2.2569370965621629E-3</c:v>
                </c:pt>
                <c:pt idx="359">
                  <c:v>2.2396921385177192E-3</c:v>
                </c:pt>
                <c:pt idx="360">
                  <c:v>2.2227875178879096E-3</c:v>
                </c:pt>
                <c:pt idx="361">
                  <c:v>2.2062250076813586E-3</c:v>
                </c:pt>
                <c:pt idx="362">
                  <c:v>2.1900054391526037E-3</c:v>
                </c:pt>
                <c:pt idx="363">
                  <c:v>2.1741286862706601E-3</c:v>
                </c:pt>
                <c:pt idx="364">
                  <c:v>2.158593653423275E-3</c:v>
                </c:pt>
                <c:pt idx="365">
                  <c:v>2.1433982644155506E-3</c:v>
                </c:pt>
                <c:pt idx="366">
                  <c:v>2.1285394551895476E-3</c:v>
                </c:pt>
                <c:pt idx="367">
                  <c:v>2.1140131691325566E-3</c:v>
                </c:pt>
                <c:pt idx="368">
                  <c:v>2.0998143569152632E-3</c:v>
                </c:pt>
                <c:pt idx="369">
                  <c:v>2.085936977947859E-3</c:v>
                </c:pt>
                <c:pt idx="370">
                  <c:v>2.0723740089546245E-3</c:v>
                </c:pt>
                <c:pt idx="371">
                  <c:v>2.0591174543282721E-3</c:v>
                </c:pt>
                <c:pt idx="372">
                  <c:v>2.0461583631174052E-3</c:v>
                </c:pt>
                <c:pt idx="373">
                  <c:v>2.033486849087929E-3</c:v>
                </c:pt>
                <c:pt idx="374">
                  <c:v>2.0210921179030345E-3</c:v>
                </c:pt>
                <c:pt idx="375">
                  <c:v>2.0089624981860792E-3</c:v>
                </c:pt>
                <c:pt idx="376">
                  <c:v>1.9970854784076503E-3</c:v>
                </c:pt>
                <c:pt idx="377">
                  <c:v>1.9854477500823621E-3</c:v>
                </c:pt>
                <c:pt idx="378">
                  <c:v>1.9740352553338247E-3</c:v>
                </c:pt>
                <c:pt idx="379">
                  <c:v>1.9628332414163919E-3</c:v>
                </c:pt>
                <c:pt idx="380">
                  <c:v>1.9518263191197725E-3</c:v>
                </c:pt>
                <c:pt idx="381">
                  <c:v>1.940998527968654E-3</c:v>
                </c:pt>
                <c:pt idx="382">
                  <c:v>1.9303334056286943E-3</c:v>
                </c:pt>
                <c:pt idx="383">
                  <c:v>1.9198140634604545E-3</c:v>
                </c:pt>
                <c:pt idx="384">
                  <c:v>1.9094232646618273E-3</c:v>
                </c:pt>
                <c:pt idx="385">
                  <c:v>1.8991435082347785E-3</c:v>
                </c:pt>
                <c:pt idx="386">
                  <c:v>1.8889571165113818E-3</c:v>
                </c:pt>
                <c:pt idx="387">
                  <c:v>1.8788463242976766E-3</c:v>
                </c:pt>
                <c:pt idx="388">
                  <c:v>1.8687933731947094E-3</c:v>
                </c:pt>
                <c:pt idx="389">
                  <c:v>1.8587806051106103E-3</c:v>
                </c:pt>
                <c:pt idx="390">
                  <c:v>1.848790558846611E-3</c:v>
                </c:pt>
                <c:pt idx="391">
                  <c:v>1.8388060661977074E-3</c:v>
                </c:pt>
                <c:pt idx="392">
                  <c:v>1.8288103474061741E-3</c:v>
                </c:pt>
                <c:pt idx="393">
                  <c:v>1.8187871058061734E-3</c:v>
                </c:pt>
                <c:pt idx="394">
                  <c:v>1.8087206202033047E-3</c:v>
                </c:pt>
                <c:pt idx="395">
                  <c:v>1.7985958324006721E-3</c:v>
                </c:pt>
                <c:pt idx="396">
                  <c:v>1.7883984316509575E-3</c:v>
                </c:pt>
                <c:pt idx="397">
                  <c:v>1.7781149334460112E-3</c:v>
                </c:pt>
                <c:pt idx="398">
                  <c:v>1.7676588518833218E-3</c:v>
                </c:pt>
                <c:pt idx="399">
                  <c:v>1.757187614890573E-3</c:v>
                </c:pt>
                <c:pt idx="400">
                  <c:v>1.7465953787536175E-3</c:v>
                </c:pt>
                <c:pt idx="401">
                  <c:v>1.7358732860331448E-3</c:v>
                </c:pt>
                <c:pt idx="402">
                  <c:v>1.7250137167880801E-3</c:v>
                </c:pt>
                <c:pt idx="403">
                  <c:v>1.7140103337137662E-3</c:v>
                </c:pt>
                <c:pt idx="404">
                  <c:v>1.702858123235513E-3</c:v>
                </c:pt>
                <c:pt idx="405">
                  <c:v>1.6915534265714485E-3</c:v>
                </c:pt>
                <c:pt idx="406">
                  <c:v>1.6800939669124946E-3</c:v>
                </c:pt>
                <c:pt idx="407">
                  <c:v>1.6684788646302193E-3</c:v>
                </c:pt>
                <c:pt idx="408">
                  <c:v>1.6567086471457441E-3</c:v>
                </c:pt>
                <c:pt idx="409">
                  <c:v>1.6447852460176435E-3</c:v>
                </c:pt>
                <c:pt idx="410">
                  <c:v>1.6327119882054682E-3</c:v>
                </c:pt>
                <c:pt idx="411">
                  <c:v>1.620493574228727E-3</c:v>
                </c:pt>
                <c:pt idx="412">
                  <c:v>1.6081360488836595E-3</c:v>
                </c:pt>
                <c:pt idx="413">
                  <c:v>1.5956467612822202E-3</c:v>
                </c:pt>
                <c:pt idx="414">
                  <c:v>1.5830343159927861E-3</c:v>
                </c:pt>
                <c:pt idx="415">
                  <c:v>1.5703085144737913E-3</c:v>
                </c:pt>
                <c:pt idx="416">
                  <c:v>1.5574802880944406E-3</c:v>
                </c:pt>
                <c:pt idx="417">
                  <c:v>1.5445616222573024E-3</c:v>
                </c:pt>
                <c:pt idx="418">
                  <c:v>1.5315654730786701E-3</c:v>
                </c:pt>
                <c:pt idx="419">
                  <c:v>1.5185056775975606E-3</c:v>
                </c:pt>
                <c:pt idx="420">
                  <c:v>1.5053968550864758E-3</c:v>
                </c:pt>
                <c:pt idx="421">
                  <c:v>1.492254305935403E-3</c:v>
                </c:pt>
                <c:pt idx="422">
                  <c:v>1.4790939019611394E-3</c:v>
                </c:pt>
                <c:pt idx="423">
                  <c:v>1.4659319755841549E-3</c:v>
                </c:pt>
                <c:pt idx="424">
                  <c:v>1.4527852039900961E-3</c:v>
                </c:pt>
                <c:pt idx="425">
                  <c:v>1.4396704911880341E-3</c:v>
                </c:pt>
                <c:pt idx="426">
                  <c:v>1.4266048489362795E-3</c:v>
                </c:pt>
                <c:pt idx="427">
                  <c:v>1.4136052771827798E-3</c:v>
                </c:pt>
                <c:pt idx="428">
                  <c:v>1.4006886446673583E-3</c:v>
                </c:pt>
                <c:pt idx="429">
                  <c:v>1.387871570979964E-3</c:v>
                </c:pt>
                <c:pt idx="430">
                  <c:v>1.3751703110457599E-3</c:v>
                </c:pt>
                <c:pt idx="431">
                  <c:v>1.3626006433312377E-3</c:v>
                </c:pt>
                <c:pt idx="432">
                  <c:v>1.3501777611242998E-3</c:v>
                </c:pt>
                <c:pt idx="433">
                  <c:v>1.3379161696385844E-3</c:v>
                </c:pt>
                <c:pt idx="434">
                  <c:v>1.3258295891038861E-3</c:v>
                </c:pt>
                <c:pt idx="435">
                  <c:v>1.313930863519072E-3</c:v>
                </c:pt>
                <c:pt idx="436">
                  <c:v>1.3022318768471093E-3</c:v>
                </c:pt>
                <c:pt idx="437">
                  <c:v>1.2907434785936881E-3</c:v>
                </c:pt>
                <c:pt idx="438">
                  <c:v>1.2794754142394127E-3</c:v>
                </c:pt>
                <c:pt idx="439">
                  <c:v>1.2684362686148183E-3</c:v>
                </c:pt>
                <c:pt idx="440">
                  <c:v>1.2576334147761221E-3</c:v>
                </c:pt>
                <c:pt idx="441">
                  <c:v>1.2470729735588187E-3</c:v>
                </c:pt>
                <c:pt idx="442">
                  <c:v>1.2367597826766121E-3</c:v>
                </c:pt>
                <c:pt idx="443">
                  <c:v>1.2266973735861001E-3</c:v>
                </c:pt>
                <c:pt idx="444">
                  <c:v>1.2168879590292523E-3</c:v>
                </c:pt>
                <c:pt idx="445">
                  <c:v>1.2073324260766377E-3</c:v>
                </c:pt>
                <c:pt idx="446">
                  <c:v>1.1980303403338625E-3</c:v>
                </c:pt>
                <c:pt idx="447">
                  <c:v>1.1889799545161893E-3</c:v>
                </c:pt>
                <c:pt idx="448">
                  <c:v>1.1801782233328317E-3</c:v>
                </c:pt>
                <c:pt idx="449">
                  <c:v>1.1715492711060315E-3</c:v>
                </c:pt>
                <c:pt idx="450">
                  <c:v>1.1632487996726521E-3</c:v>
                </c:pt>
                <c:pt idx="451">
                  <c:v>1.1551804250857459E-3</c:v>
                </c:pt>
                <c:pt idx="452">
                  <c:v>1.1473370635617826E-3</c:v>
                </c:pt>
                <c:pt idx="453">
                  <c:v>1.1397106489549321E-3</c:v>
                </c:pt>
                <c:pt idx="454">
                  <c:v>1.1322922113848805E-3</c:v>
                </c:pt>
                <c:pt idx="455">
                  <c:v>1.1250719597474821E-3</c:v>
                </c:pt>
                <c:pt idx="456">
                  <c:v>1.1180393705350717E-3</c:v>
                </c:pt>
                <c:pt idx="457">
                  <c:v>1.11118327940713E-3</c:v>
                </c:pt>
                <c:pt idx="458">
                  <c:v>1.1044919761584505E-3</c:v>
                </c:pt>
                <c:pt idx="459">
                  <c:v>1.0979533017905045E-3</c:v>
                </c:pt>
                <c:pt idx="460">
                  <c:v>1.0915547463917388E-3</c:v>
                </c:pt>
                <c:pt idx="461">
                  <c:v>1.0852835476650351E-3</c:v>
                </c:pt>
                <c:pt idx="462">
                  <c:v>1.0791267884844302E-3</c:v>
                </c:pt>
                <c:pt idx="463">
                  <c:v>1.0730714938047181E-3</c:v>
                </c:pt>
                <c:pt idx="464">
                  <c:v>1.0671047235263722E-3</c:v>
                </c:pt>
                <c:pt idx="465">
                  <c:v>1.0612136647133723E-3</c:v>
                </c:pt>
                <c:pt idx="466">
                  <c:v>1.0553857183102893E-3</c:v>
                </c:pt>
                <c:pt idx="467">
                  <c:v>1.0496085819765408E-3</c:v>
                </c:pt>
                <c:pt idx="468">
                  <c:v>1.0438703282288121E-3</c:v>
                </c:pt>
                <c:pt idx="469">
                  <c:v>1.0381594761121281E-3</c:v>
                </c:pt>
                <c:pt idx="470">
                  <c:v>1.0324650576937181E-3</c:v>
                </c:pt>
                <c:pt idx="471">
                  <c:v>1.0267766776001304E-3</c:v>
                </c:pt>
                <c:pt idx="472">
                  <c:v>1.0210845647886425E-3</c:v>
                </c:pt>
                <c:pt idx="473">
                  <c:v>1.0153796193032828E-3</c:v>
                </c:pt>
                <c:pt idx="474">
                  <c:v>1.0096534488384147E-3</c:v>
                </c:pt>
                <c:pt idx="475">
                  <c:v>1.003898399477974E-3</c:v>
                </c:pt>
                <c:pt idx="476">
                  <c:v>9.9810757883083594E-4</c:v>
                </c:pt>
                <c:pt idx="477">
                  <c:v>9.9227486962078968E-4</c:v>
                </c:pt>
                <c:pt idx="478">
                  <c:v>9.8639493793761367E-4</c:v>
                </c:pt>
                <c:pt idx="479">
                  <c:v>9.8046323226636391E-4</c:v>
                </c:pt>
                <c:pt idx="480">
                  <c:v>9.7447597620701413E-4</c:v>
                </c:pt>
                <c:pt idx="481">
                  <c:v>9.6843015261948286E-4</c:v>
                </c:pt>
                <c:pt idx="482">
                  <c:v>9.623234830768324E-4</c:v>
                </c:pt>
                <c:pt idx="483">
                  <c:v>9.561543987438645E-4</c:v>
                </c:pt>
                <c:pt idx="484">
                  <c:v>9.4992200688751342E-4</c:v>
                </c:pt>
                <c:pt idx="485">
                  <c:v>9.4362605091578367E-4</c:v>
                </c:pt>
                <c:pt idx="486">
                  <c:v>9.3726686523955629E-4</c:v>
                </c:pt>
                <c:pt idx="487">
                  <c:v>9.3084532657512417E-4</c:v>
                </c:pt>
                <c:pt idx="488">
                  <c:v>9.243628003931468E-4</c:v>
                </c:pt>
                <c:pt idx="489">
                  <c:v>9.1782108413190607E-4</c:v>
                </c:pt>
                <c:pt idx="490">
                  <c:v>9.1122234798375211E-4</c:v>
                </c:pt>
                <c:pt idx="491">
                  <c:v>9.0456907390193723E-4</c:v>
                </c:pt>
                <c:pt idx="492">
                  <c:v>8.9786399153349544E-4</c:v>
                </c:pt>
                <c:pt idx="493">
                  <c:v>8.9111001544643273E-4</c:v>
                </c:pt>
                <c:pt idx="494">
                  <c:v>8.8431017976833425E-4</c:v>
                </c:pt>
                <c:pt idx="495">
                  <c:v>8.7746757444282224E-4</c:v>
                </c:pt>
                <c:pt idx="496">
                  <c:v>8.7058528180959606E-4</c:v>
                </c:pt>
                <c:pt idx="497">
                  <c:v>8.6366631383160005E-4</c:v>
                </c:pt>
                <c:pt idx="498">
                  <c:v>8.5671355110187013E-4</c:v>
                </c:pt>
                <c:pt idx="499">
                  <c:v>8.4972968379174569E-4</c:v>
                </c:pt>
                <c:pt idx="500">
                  <c:v>8.4265700879362665E-4</c:v>
                </c:pt>
                <c:pt idx="501">
                  <c:v>8.3563219095363712E-4</c:v>
                </c:pt>
                <c:pt idx="502">
                  <c:v>8.2858138581252678E-4</c:v>
                </c:pt>
                <c:pt idx="503">
                  <c:v>8.2150669868660874E-4</c:v>
                </c:pt>
                <c:pt idx="504">
                  <c:v>8.1440978059817224E-4</c:v>
                </c:pt>
                <c:pt idx="505">
                  <c:v>8.0729182487798018E-4</c:v>
                </c:pt>
                <c:pt idx="506">
                  <c:v>8.0015356700347147E-4</c:v>
                </c:pt>
                <c:pt idx="507">
                  <c:v>7.9299528573127502E-4</c:v>
                </c:pt>
                <c:pt idx="508">
                  <c:v>7.8581680875970694E-4</c:v>
                </c:pt>
                <c:pt idx="509">
                  <c:v>7.7861752195053434E-4</c:v>
                </c:pt>
                <c:pt idx="510">
                  <c:v>7.7139638372791938E-4</c:v>
                </c:pt>
                <c:pt idx="511">
                  <c:v>7.6415194449267192E-4</c:v>
                </c:pt>
                <c:pt idx="512">
                  <c:v>7.568823695958246E-4</c:v>
                </c:pt>
                <c:pt idx="513">
                  <c:v>7.4958547023967433E-4</c:v>
                </c:pt>
                <c:pt idx="514">
                  <c:v>7.4225873680563298E-4</c:v>
                </c:pt>
                <c:pt idx="515">
                  <c:v>7.3489937800634119E-4</c:v>
                </c:pt>
                <c:pt idx="516">
                  <c:v>7.2750436553849533E-4</c:v>
                </c:pt>
                <c:pt idx="517">
                  <c:v>7.2007048116247397E-4</c:v>
                </c:pt>
                <c:pt idx="518">
                  <c:v>7.1259436798837739E-4</c:v>
                </c:pt>
                <c:pt idx="519">
                  <c:v>7.0507258661563774E-4</c:v>
                </c:pt>
                <c:pt idx="520">
                  <c:v>6.9750167062548819E-4</c:v>
                </c:pt>
                <c:pt idx="521">
                  <c:v>6.8987818708877925E-4</c:v>
                </c:pt>
                <c:pt idx="522">
                  <c:v>6.8219879675024842E-4</c:v>
                </c:pt>
                <c:pt idx="523">
                  <c:v>6.7446031502168386E-4</c:v>
                </c:pt>
                <c:pt idx="524">
                  <c:v>6.6665977297510493E-4</c:v>
                </c:pt>
                <c:pt idx="525">
                  <c:v>6.58794478335956E-4</c:v>
                </c:pt>
                <c:pt idx="526">
                  <c:v>6.5086207324055944E-4</c:v>
                </c:pt>
                <c:pt idx="527">
                  <c:v>6.428605923171621E-4</c:v>
                </c:pt>
                <c:pt idx="528">
                  <c:v>6.3478851558982979E-4</c:v>
                </c:pt>
                <c:pt idx="529">
                  <c:v>6.2664481927914256E-4</c:v>
                </c:pt>
                <c:pt idx="530">
                  <c:v>6.1842902272000587E-4</c:v>
                </c:pt>
                <c:pt idx="531">
                  <c:v>6.1014122994058092E-4</c:v>
                </c:pt>
                <c:pt idx="532">
                  <c:v>6.0178216687295852E-4</c:v>
                </c:pt>
                <c:pt idx="533">
                  <c:v>5.9335321225422388E-4</c:v>
                </c:pt>
                <c:pt idx="534">
                  <c:v>5.8485642399750098E-4</c:v>
                </c:pt>
                <c:pt idx="535">
                  <c:v>5.7629455812089139E-4</c:v>
                </c:pt>
                <c:pt idx="536">
                  <c:v>5.6767108120494702E-4</c:v>
                </c:pt>
                <c:pt idx="537">
                  <c:v>5.5899017767303241E-4</c:v>
                </c:pt>
                <c:pt idx="538">
                  <c:v>5.502567488206092E-4</c:v>
                </c:pt>
                <c:pt idx="539">
                  <c:v>5.4147640585845572E-4</c:v>
                </c:pt>
                <c:pt idx="540">
                  <c:v>5.3265545680802873E-4</c:v>
                </c:pt>
                <c:pt idx="541">
                  <c:v>5.2380088579291194E-4</c:v>
                </c:pt>
                <c:pt idx="542">
                  <c:v>5.1492032780024093E-4</c:v>
                </c:pt>
                <c:pt idx="543">
                  <c:v>5.0602203616181439E-4</c:v>
                </c:pt>
                <c:pt idx="544">
                  <c:v>4.9711484663766904E-4</c:v>
                </c:pt>
                <c:pt idx="545">
                  <c:v>4.8820813502825384E-4</c:v>
                </c:pt>
                <c:pt idx="546">
                  <c:v>4.7931177268338641E-4</c:v>
                </c:pt>
                <c:pt idx="547">
                  <c:v>4.7043607715762823E-4</c:v>
                </c:pt>
                <c:pt idx="548">
                  <c:v>4.6159176302746464E-4</c:v>
                </c:pt>
                <c:pt idx="549">
                  <c:v>4.5278988898740132E-4</c:v>
                </c:pt>
                <c:pt idx="550">
                  <c:v>4.44041807534634E-4</c:v>
                </c:pt>
                <c:pt idx="551">
                  <c:v>4.3532878049646993E-4</c:v>
                </c:pt>
                <c:pt idx="552">
                  <c:v>4.2672390277936792E-4</c:v>
                </c:pt>
                <c:pt idx="553">
                  <c:v>4.1820547974015054E-4</c:v>
                </c:pt>
                <c:pt idx="554">
                  <c:v>4.0978516366477777E-4</c:v>
                </c:pt>
                <c:pt idx="555">
                  <c:v>4.0147444036179951E-4</c:v>
                </c:pt>
                <c:pt idx="556">
                  <c:v>3.9328457205203479E-4</c:v>
                </c:pt>
                <c:pt idx="557">
                  <c:v>3.8522653961110408E-4</c:v>
                </c:pt>
                <c:pt idx="558">
                  <c:v>3.7731098351767638E-4</c:v>
                </c:pt>
                <c:pt idx="559">
                  <c:v>3.6954814561064272E-4</c:v>
                </c:pt>
                <c:pt idx="560">
                  <c:v>3.6194781230236469E-4</c:v>
                </c:pt>
                <c:pt idx="561">
                  <c:v>3.5451925989513777E-4</c:v>
                </c:pt>
                <c:pt idx="562">
                  <c:v>3.4727120297156346E-4</c:v>
                </c:pt>
                <c:pt idx="563">
                  <c:v>3.4021174666780938E-4</c:v>
                </c:pt>
                <c:pt idx="564">
                  <c:v>3.3334834185897556E-4</c:v>
                </c:pt>
                <c:pt idx="565">
                  <c:v>3.2668774633055452E-4</c:v>
                </c:pt>
                <c:pt idx="566">
                  <c:v>3.2023598950916058E-4</c:v>
                </c:pt>
                <c:pt idx="567">
                  <c:v>3.1399834301754754E-4</c:v>
                </c:pt>
                <c:pt idx="568">
                  <c:v>3.0797929559783831E-4</c:v>
                </c:pt>
                <c:pt idx="569">
                  <c:v>3.0218253450617642E-4</c:v>
                </c:pt>
                <c:pt idx="570">
                  <c:v>2.966109307902372E-4</c:v>
                </c:pt>
                <c:pt idx="571">
                  <c:v>2.912665310381543E-4</c:v>
                </c:pt>
                <c:pt idx="572">
                  <c:v>2.8615055349567485E-4</c:v>
                </c:pt>
                <c:pt idx="573">
                  <c:v>2.8126339065472051E-4</c:v>
                </c:pt>
                <c:pt idx="574">
                  <c:v>2.7660461475410354E-4</c:v>
                </c:pt>
                <c:pt idx="575">
                  <c:v>2.7217298958987358E-4</c:v>
                </c:pt>
                <c:pt idx="576">
                  <c:v>2.6796648637031345E-4</c:v>
                </c:pt>
                <c:pt idx="577">
                  <c:v>2.6398230410092446E-4</c:v>
                </c:pt>
                <c:pt idx="578">
                  <c:v>2.6021689304334269E-4</c:v>
                </c:pt>
                <c:pt idx="579">
                  <c:v>2.5666598318960866E-4</c:v>
                </c:pt>
                <c:pt idx="580">
                  <c:v>2.5332461451607841E-4</c:v>
                </c:pt>
                <c:pt idx="581">
                  <c:v>2.501871722526913E-4</c:v>
                </c:pt>
                <c:pt idx="582">
                  <c:v>2.4724742263758771E-4</c:v>
                </c:pt>
                <c:pt idx="583">
                  <c:v>2.4449855303995232E-4</c:v>
                </c:pt>
                <c:pt idx="584">
                  <c:v>2.4193321289176921E-4</c:v>
                </c:pt>
                <c:pt idx="585">
                  <c:v>2.3954355639922809E-4</c:v>
                </c:pt>
                <c:pt idx="586">
                  <c:v>2.3732128816627407E-4</c:v>
                </c:pt>
                <c:pt idx="587">
                  <c:v>2.3525770752386209E-4</c:v>
                </c:pt>
                <c:pt idx="588">
                  <c:v>2.3334375641850835E-4</c:v>
                </c:pt>
                <c:pt idx="589">
                  <c:v>2.3157006519761492E-4</c:v>
                </c:pt>
                <c:pt idx="590">
                  <c:v>2.2992700163052012E-4</c:v>
                </c:pt>
                <c:pt idx="591">
                  <c:v>2.2840471814989538E-4</c:v>
                </c:pt>
                <c:pt idx="592">
                  <c:v>2.2699319974029284E-4</c:v>
                </c:pt>
                <c:pt idx="593">
                  <c:v>2.2568231215025811E-4</c:v>
                </c:pt>
                <c:pt idx="594">
                  <c:v>2.2446184978088058E-4</c:v>
                </c:pt>
                <c:pt idx="595">
                  <c:v>2.2332158341254642E-4</c:v>
                </c:pt>
                <c:pt idx="596">
                  <c:v>2.2225130809348516E-4</c:v>
                </c:pt>
                <c:pt idx="597">
                  <c:v>2.2124089021938588E-4</c:v>
                </c:pt>
                <c:pt idx="598">
                  <c:v>2.2028031590730083E-4</c:v>
                </c:pt>
                <c:pt idx="599">
                  <c:v>2.1935973888418767E-4</c:v>
                </c:pt>
                <c:pt idx="600">
                  <c:v>2.1846952869902277E-4</c:v>
                </c:pt>
                <c:pt idx="601">
                  <c:v>2.1760032022920898E-4</c:v>
                </c:pt>
                <c:pt idx="602">
                  <c:v>2.1671056967700073E-4</c:v>
                </c:pt>
                <c:pt idx="603">
                  <c:v>2.1585834060836753E-4</c:v>
                </c:pt>
                <c:pt idx="604">
                  <c:v>2.149990782333267E-4</c:v>
                </c:pt>
                <c:pt idx="605">
                  <c:v>2.1412471511176424E-4</c:v>
                </c:pt>
                <c:pt idx="606">
                  <c:v>2.1322754911550469E-4</c:v>
                </c:pt>
                <c:pt idx="607">
                  <c:v>2.1230028144793357E-4</c:v>
                </c:pt>
                <c:pt idx="608">
                  <c:v>2.11336050780759E-4</c:v>
                </c:pt>
                <c:pt idx="609">
                  <c:v>2.1032846334614205E-4</c:v>
                </c:pt>
                <c:pt idx="610">
                  <c:v>2.0927161946953841E-4</c:v>
                </c:pt>
                <c:pt idx="611">
                  <c:v>2.0816013767575701E-4</c:v>
                </c:pt>
                <c:pt idx="612">
                  <c:v>2.0698917426501603E-4</c:v>
                </c:pt>
                <c:pt idx="613">
                  <c:v>2.0575444127115085E-4</c:v>
                </c:pt>
                <c:pt idx="614">
                  <c:v>2.0445221988982202E-4</c:v>
                </c:pt>
                <c:pt idx="615">
                  <c:v>2.0307937147993581E-4</c:v>
                </c:pt>
                <c:pt idx="616">
                  <c:v>2.0163334500577945E-4</c:v>
                </c:pt>
                <c:pt idx="617">
                  <c:v>2.0011218237595392E-4</c:v>
                </c:pt>
                <c:pt idx="618">
                  <c:v>1.9851451795801099E-4</c:v>
                </c:pt>
                <c:pt idx="619">
                  <c:v>1.9683957776952813E-4</c:v>
                </c:pt>
                <c:pt idx="620">
                  <c:v>1.9508717284489753E-4</c:v>
                </c:pt>
                <c:pt idx="621">
                  <c:v>1.9325769017533047E-4</c:v>
                </c:pt>
                <c:pt idx="622">
                  <c:v>1.9135208073672082E-4</c:v>
                </c:pt>
                <c:pt idx="623">
                  <c:v>1.8937184201680022E-4</c:v>
                </c:pt>
                <c:pt idx="624">
                  <c:v>1.8731899989514491E-4</c:v>
                </c:pt>
                <c:pt idx="625">
                  <c:v>1.8519608453711981E-4</c:v>
                </c:pt>
                <c:pt idx="626">
                  <c:v>1.8300610466996474E-4</c:v>
                </c:pt>
                <c:pt idx="627">
                  <c:v>1.8075251829959463E-4</c:v>
                </c:pt>
                <c:pt idx="628">
                  <c:v>1.7843919970633449E-4</c:v>
                </c:pt>
                <c:pt idx="629">
                  <c:v>1.7607040498458066E-4</c:v>
                </c:pt>
                <c:pt idx="630">
                  <c:v>1.7365073337603575E-4</c:v>
                </c:pt>
                <c:pt idx="631">
                  <c:v>1.7118508811758972E-4</c:v>
                </c:pt>
                <c:pt idx="632">
                  <c:v>1.6867863324455772E-4</c:v>
                </c:pt>
                <c:pt idx="633">
                  <c:v>1.6613675055570328E-4</c:v>
                </c:pt>
                <c:pt idx="634">
                  <c:v>1.6356499447505097E-4</c:v>
                </c:pt>
                <c:pt idx="635">
                  <c:v>1.609690456194103E-4</c:v>
                </c:pt>
                <c:pt idx="636">
                  <c:v>1.5835466388054844E-4</c:v>
                </c:pt>
                <c:pt idx="637">
                  <c:v>1.5572764247806948E-4</c:v>
                </c:pt>
                <c:pt idx="638">
                  <c:v>1.5309376120337036E-4</c:v>
                </c:pt>
                <c:pt idx="639">
                  <c:v>1.504587401489544E-4</c:v>
                </c:pt>
                <c:pt idx="640">
                  <c:v>1.4782819586452449E-4</c:v>
                </c:pt>
                <c:pt idx="641">
                  <c:v>1.4520759767486742E-4</c:v>
                </c:pt>
                <c:pt idx="642">
                  <c:v>1.4260222755701666E-4</c:v>
                </c:pt>
                <c:pt idx="643">
                  <c:v>1.4001714050277783E-4</c:v>
                </c:pt>
                <c:pt idx="644">
                  <c:v>1.374571292494594E-4</c:v>
                </c:pt>
                <c:pt idx="645">
                  <c:v>1.3492669111382231E-4</c:v>
                </c:pt>
                <c:pt idx="646">
                  <c:v>1.3242999806173741E-4</c:v>
                </c:pt>
                <c:pt idx="647">
                  <c:v>1.299708709842747E-4</c:v>
                </c:pt>
                <c:pt idx="648">
                  <c:v>1.2755275623878401E-4</c:v>
                </c:pt>
                <c:pt idx="649">
                  <c:v>1.2517870688176611E-4</c:v>
                </c:pt>
                <c:pt idx="650">
                  <c:v>1.2285136697566458E-4</c:v>
                </c:pt>
                <c:pt idx="651">
                  <c:v>1.2057295816066021E-4</c:v>
                </c:pt>
                <c:pt idx="652">
                  <c:v>1.183452712418198E-4</c:v>
                </c:pt>
                <c:pt idx="653">
                  <c:v>1.1616204349765935E-4</c:v>
                </c:pt>
                <c:pt idx="654">
                  <c:v>1.1404194644519502E-4</c:v>
                </c:pt>
                <c:pt idx="655">
                  <c:v>1.1197569391321204E-4</c:v>
                </c:pt>
                <c:pt idx="656">
                  <c:v>1.0996356109905621E-4</c:v>
                </c:pt>
                <c:pt idx="657">
                  <c:v>1.0800545804992126E-4</c:v>
                </c:pt>
                <c:pt idx="658">
                  <c:v>1.0610095150390669E-4</c:v>
                </c:pt>
                <c:pt idx="659">
                  <c:v>1.0424928964322142E-4</c:v>
                </c:pt>
                <c:pt idx="660">
                  <c:v>1.0244942878880758E-4</c:v>
                </c:pt>
                <c:pt idx="661">
                  <c:v>1.0070006430139842E-4</c:v>
                </c:pt>
                <c:pt idx="662">
                  <c:v>9.8999662938640661E-5</c:v>
                </c:pt>
                <c:pt idx="663">
                  <c:v>9.7346496668289395E-5</c:v>
                </c:pt>
                <c:pt idx="664">
                  <c:v>9.573867826104776E-5</c:v>
                </c:pt>
                <c:pt idx="665">
                  <c:v>9.4174198177686999E-5</c:v>
                </c:pt>
                <c:pt idx="666">
                  <c:v>9.2650961456168358E-5</c:v>
                </c:pt>
                <c:pt idx="667">
                  <c:v>9.1166823466268468E-5</c:v>
                </c:pt>
                <c:pt idx="668">
                  <c:v>8.9719627767411567E-5</c:v>
                </c:pt>
                <c:pt idx="669">
                  <c:v>8.8307239760082644E-5</c:v>
                </c:pt>
                <c:pt idx="670">
                  <c:v>8.6927581793304508E-5</c:v>
                </c:pt>
                <c:pt idx="671">
                  <c:v>8.5578664389266814E-5</c:v>
                </c:pt>
                <c:pt idx="672">
                  <c:v>8.4258616173662094E-5</c:v>
                </c:pt>
                <c:pt idx="673">
                  <c:v>8.2965710732102745E-5</c:v>
                </c:pt>
                <c:pt idx="674">
                  <c:v>8.1698391201535009E-5</c:v>
                </c:pt>
                <c:pt idx="675">
                  <c:v>8.0455291625939368E-5</c:v>
                </c:pt>
                <c:pt idx="676">
                  <c:v>7.9235253943823824E-5</c:v>
                </c:pt>
                <c:pt idx="677">
                  <c:v>7.8037342548927373E-5</c:v>
                </c:pt>
                <c:pt idx="678">
                  <c:v>7.6860855291644494E-5</c:v>
                </c:pt>
                <c:pt idx="679">
                  <c:v>7.5705329465092423E-5</c:v>
                </c:pt>
                <c:pt idx="680">
                  <c:v>7.4570545364394079E-5</c:v>
                </c:pt>
                <c:pt idx="681">
                  <c:v>7.3456525639537237E-5</c:v>
                </c:pt>
                <c:pt idx="682">
                  <c:v>7.236353028001838E-5</c:v>
                </c:pt>
                <c:pt idx="683">
                  <c:v>7.1292049819847772E-5</c:v>
                </c:pt>
                <c:pt idx="684">
                  <c:v>7.0242793203627492E-5</c:v>
                </c:pt>
                <c:pt idx="685">
                  <c:v>6.9216673064059493E-5</c:v>
                </c:pt>
                <c:pt idx="686">
                  <c:v>6.8214789058026202E-5</c:v>
                </c:pt>
                <c:pt idx="687">
                  <c:v>6.7238407481602275E-5</c:v>
                </c:pt>
                <c:pt idx="688">
                  <c:v>6.6288937972924984E-5</c:v>
                </c:pt>
                <c:pt idx="689">
                  <c:v>6.5367909729707106E-5</c:v>
                </c:pt>
                <c:pt idx="690">
                  <c:v>6.4476944491037921E-5</c:v>
                </c:pt>
                <c:pt idx="691">
                  <c:v>6.3617729033827608E-5</c:v>
                </c:pt>
                <c:pt idx="692">
                  <c:v>6.2791985566037733E-5</c:v>
                </c:pt>
                <c:pt idx="693">
                  <c:v>6.200144244348348E-5</c:v>
                </c:pt>
                <c:pt idx="694">
                  <c:v>6.1247803915922294E-5</c:v>
                </c:pt>
                <c:pt idx="695">
                  <c:v>6.0532719387785435E-5</c:v>
                </c:pt>
                <c:pt idx="696">
                  <c:v>5.9857752840694427E-5</c:v>
                </c:pt>
                <c:pt idx="697">
                  <c:v>5.9224352903121697E-5</c:v>
                </c:pt>
                <c:pt idx="698">
                  <c:v>5.8633823243621005E-5</c:v>
                </c:pt>
                <c:pt idx="699">
                  <c:v>5.8087292640487175E-5</c:v>
                </c:pt>
                <c:pt idx="700">
                  <c:v>5.7585686669271877E-5</c:v>
                </c:pt>
                <c:pt idx="701">
                  <c:v>5.7129698743157174E-5</c:v>
                </c:pt>
                <c:pt idx="702">
                  <c:v>5.6719761476900405E-5</c:v>
                </c:pt>
                <c:pt idx="703">
                  <c:v>5.6356018536134901E-5</c:v>
                </c:pt>
                <c:pt idx="704">
                  <c:v>5.6035212852689536E-5</c:v>
                </c:pt>
                <c:pt idx="705">
                  <c:v>5.5767254281357292E-5</c:v>
                </c:pt>
                <c:pt idx="706">
                  <c:v>5.5544919902979334E-5</c:v>
                </c:pt>
                <c:pt idx="707">
                  <c:v>5.536742554263907E-5</c:v>
                </c:pt>
                <c:pt idx="708">
                  <c:v>5.5233683677375134E-5</c:v>
                </c:pt>
                <c:pt idx="709">
                  <c:v>5.5142304245111596E-5</c:v>
                </c:pt>
                <c:pt idx="710">
                  <c:v>5.5091599821795455E-5</c:v>
                </c:pt>
                <c:pt idx="711">
                  <c:v>5.5079590798538169E-5</c:v>
                </c:pt>
                <c:pt idx="712">
                  <c:v>5.5104016059466826E-5</c:v>
                </c:pt>
                <c:pt idx="713">
                  <c:v>5.5162343497788466E-5</c:v>
                </c:pt>
                <c:pt idx="714">
                  <c:v>5.5251785061854395E-5</c:v>
                </c:pt>
                <c:pt idx="715">
                  <c:v>5.5369312771936454E-5</c:v>
                </c:pt>
                <c:pt idx="716">
                  <c:v>5.5511678134501147E-5</c:v>
                </c:pt>
                <c:pt idx="717">
                  <c:v>5.5675431880056604E-5</c:v>
                </c:pt>
                <c:pt idx="718">
                  <c:v>5.5856947745639077E-5</c:v>
                </c:pt>
                <c:pt idx="719">
                  <c:v>5.6052445933727829E-5</c:v>
                </c:pt>
                <c:pt idx="720">
                  <c:v>5.6258019159730933E-5</c:v>
                </c:pt>
                <c:pt idx="721">
                  <c:v>5.6469659346613567E-5</c:v>
                </c:pt>
                <c:pt idx="722">
                  <c:v>5.6683285290238183E-5</c:v>
                </c:pt>
                <c:pt idx="723">
                  <c:v>5.689477161899283E-5</c:v>
                </c:pt>
                <c:pt idx="724">
                  <c:v>5.7099976782702733E-5</c:v>
                </c:pt>
                <c:pt idx="725">
                  <c:v>5.7294772821185794E-5</c:v>
                </c:pt>
                <c:pt idx="726">
                  <c:v>5.7475073838521798E-5</c:v>
                </c:pt>
                <c:pt idx="727">
                  <c:v>5.7636864477322295E-5</c:v>
                </c:pt>
                <c:pt idx="728">
                  <c:v>5.7776228069429543E-5</c:v>
                </c:pt>
                <c:pt idx="729">
                  <c:v>5.7889373654114791E-5</c:v>
                </c:pt>
                <c:pt idx="730">
                  <c:v>5.797266218734993E-5</c:v>
                </c:pt>
                <c:pt idx="731">
                  <c:v>5.8022630647865094E-5</c:v>
                </c:pt>
                <c:pt idx="732">
                  <c:v>5.8036016628563406E-5</c:v>
                </c:pt>
                <c:pt idx="733">
                  <c:v>5.8009778236152773E-5</c:v>
                </c:pt>
                <c:pt idx="734">
                  <c:v>5.7941115770419625E-5</c:v>
                </c:pt>
                <c:pt idx="735">
                  <c:v>5.7827488064576601E-5</c:v>
                </c:pt>
                <c:pt idx="736">
                  <c:v>5.7666629149181571E-5</c:v>
                </c:pt>
                <c:pt idx="737">
                  <c:v>5.7456562003915783E-5</c:v>
                </c:pt>
                <c:pt idx="738">
                  <c:v>5.7195608750078724E-5</c:v>
                </c:pt>
                <c:pt idx="739">
                  <c:v>5.6882400843081711E-5</c:v>
                </c:pt>
                <c:pt idx="740">
                  <c:v>5.6515884896730242E-5</c:v>
                </c:pt>
                <c:pt idx="741">
                  <c:v>5.6095327375007824E-5</c:v>
                </c:pt>
                <c:pt idx="742">
                  <c:v>5.562031588636018E-5</c:v>
                </c:pt>
                <c:pt idx="743">
                  <c:v>5.509075853655343E-5</c:v>
                </c:pt>
                <c:pt idx="744">
                  <c:v>5.4506881501888942E-5</c:v>
                </c:pt>
                <c:pt idx="745">
                  <c:v>5.3869223043135938E-5</c:v>
                </c:pt>
                <c:pt idx="746">
                  <c:v>5.3178627195891839E-5</c:v>
                </c:pt>
                <c:pt idx="747">
                  <c:v>5.2436232769160199E-5</c:v>
                </c:pt>
                <c:pt idx="748">
                  <c:v>5.1643463799998543E-5</c:v>
                </c:pt>
                <c:pt idx="749">
                  <c:v>5.0802014507455878E-5</c:v>
                </c:pt>
                <c:pt idx="750">
                  <c:v>4.9913836349721935E-5</c:v>
                </c:pt>
                <c:pt idx="751">
                  <c:v>4.8981120389494764E-5</c:v>
                </c:pt>
                <c:pt idx="752">
                  <c:v>4.8006280953633846E-5</c:v>
                </c:pt>
                <c:pt idx="753">
                  <c:v>4.6991936704239433E-5</c:v>
                </c:pt>
                <c:pt idx="754">
                  <c:v>4.5939112067879616E-5</c:v>
                </c:pt>
                <c:pt idx="755">
                  <c:v>4.4854723056385708E-5</c:v>
                </c:pt>
                <c:pt idx="756">
                  <c:v>4.3739455640800503E-5</c:v>
                </c:pt>
                <c:pt idx="757">
                  <c:v>4.2596564786082733E-5</c:v>
                </c:pt>
                <c:pt idx="758">
                  <c:v>4.1429385541073621E-5</c:v>
                </c:pt>
                <c:pt idx="759">
                  <c:v>4.0241313786009556E-5</c:v>
                </c:pt>
                <c:pt idx="760">
                  <c:v>3.9035787627174684E-5</c:v>
                </c:pt>
                <c:pt idx="761">
                  <c:v>3.7816267497268305E-5</c:v>
                </c:pt>
                <c:pt idx="762">
                  <c:v>3.6586217064703124E-5</c:v>
                </c:pt>
                <c:pt idx="763">
                  <c:v>3.5349083495757742E-5</c:v>
                </c:pt>
                <c:pt idx="764">
                  <c:v>3.4108278849230808E-5</c:v>
                </c:pt>
                <c:pt idx="765">
                  <c:v>3.28671627653788E-5</c:v>
                </c:pt>
                <c:pt idx="766">
                  <c:v>3.1629024831283051E-5</c:v>
                </c:pt>
                <c:pt idx="767">
                  <c:v>3.0397069211216169E-5</c:v>
                </c:pt>
                <c:pt idx="768">
                  <c:v>2.9174399277006957E-5</c:v>
                </c:pt>
                <c:pt idx="769">
                  <c:v>2.79640053123336E-5</c:v>
                </c:pt>
                <c:pt idx="770">
                  <c:v>2.6768752378801651E-5</c:v>
                </c:pt>
                <c:pt idx="771">
                  <c:v>2.5591369476307618E-5</c:v>
                </c:pt>
                <c:pt idx="772">
                  <c:v>2.4434441615542614E-5</c:v>
                </c:pt>
                <c:pt idx="773">
                  <c:v>2.3300402052283441E-5</c:v>
                </c:pt>
                <c:pt idx="774">
                  <c:v>2.2191526786680803E-5</c:v>
                </c:pt>
                <c:pt idx="775">
                  <c:v>2.1109930842189889E-5</c:v>
                </c:pt>
                <c:pt idx="776">
                  <c:v>2.0057565191643888E-5</c:v>
                </c:pt>
                <c:pt idx="777">
                  <c:v>1.903621611011126E-5</c:v>
                </c:pt>
                <c:pt idx="778">
                  <c:v>1.8047505336681475E-5</c:v>
                </c:pt>
                <c:pt idx="779">
                  <c:v>1.7092891692321064E-5</c:v>
                </c:pt>
                <c:pt idx="780">
                  <c:v>1.6173673992015128E-5</c:v>
                </c:pt>
                <c:pt idx="781">
                  <c:v>1.5290995412978861E-5</c:v>
                </c:pt>
                <c:pt idx="782">
                  <c:v>1.4445848024655331E-5</c:v>
                </c:pt>
                <c:pt idx="783">
                  <c:v>1.3639079583711346E-5</c:v>
                </c:pt>
                <c:pt idx="784">
                  <c:v>1.2871399520105689E-5</c:v>
                </c:pt>
                <c:pt idx="785">
                  <c:v>1.2143387026370361E-5</c:v>
                </c:pt>
                <c:pt idx="786">
                  <c:v>1.1455499308677225E-5</c:v>
                </c:pt>
                <c:pt idx="787">
                  <c:v>1.0808079676119159E-5</c:v>
                </c:pt>
                <c:pt idx="788">
                  <c:v>1.0201366762490747E-5</c:v>
                </c:pt>
                <c:pt idx="789">
                  <c:v>9.6355034244975726E-6</c:v>
                </c:pt>
                <c:pt idx="790">
                  <c:v>9.110545801750964E-6</c:v>
                </c:pt>
                <c:pt idx="791">
                  <c:v>8.6264727003341536E-6</c:v>
                </c:pt>
                <c:pt idx="792">
                  <c:v>8.1831946527974895E-6</c:v>
                </c:pt>
                <c:pt idx="793">
                  <c:v>7.7805616838679738E-6</c:v>
                </c:pt>
                <c:pt idx="794">
                  <c:v>7.4183733411581637E-6</c:v>
                </c:pt>
                <c:pt idx="795">
                  <c:v>7.096384843019772E-6</c:v>
                </c:pt>
                <c:pt idx="796">
                  <c:v>6.8143161385386469E-6</c:v>
                </c:pt>
                <c:pt idx="797">
                  <c:v>6.5718578936027581E-6</c:v>
                </c:pt>
                <c:pt idx="798">
                  <c:v>6.3686781241127659E-6</c:v>
                </c:pt>
                <c:pt idx="799">
                  <c:v>6.2044281820501607E-6</c:v>
                </c:pt>
                <c:pt idx="800">
                  <c:v>6.0787479326171412E-6</c:v>
                </c:pt>
                <c:pt idx="801">
                  <c:v>5.9912709313766055E-6</c:v>
                </c:pt>
                <c:pt idx="802">
                  <c:v>5.9416274981789946E-6</c:v>
                </c:pt>
                <c:pt idx="803">
                  <c:v>5.9294498943021971E-6</c:v>
                </c:pt>
                <c:pt idx="804">
                  <c:v>5.9543749110215573E-6</c:v>
                </c:pt>
                <c:pt idx="805">
                  <c:v>6.0151071308501895E-6</c:v>
                </c:pt>
                <c:pt idx="806">
                  <c:v>6.1124342879886074E-6</c:v>
                </c:pt>
                <c:pt idx="807">
                  <c:v>6.2456061825009537E-6</c:v>
                </c:pt>
                <c:pt idx="808">
                  <c:v>6.4141921410575361E-6</c:v>
                </c:pt>
                <c:pt idx="809">
                  <c:v>6.6177563131888322E-6</c:v>
                </c:pt>
                <c:pt idx="810">
                  <c:v>6.8558521705741374E-6</c:v>
                </c:pt>
                <c:pt idx="811">
                  <c:v>7.1280181388297303E-6</c:v>
                </c:pt>
                <c:pt idx="812">
                  <c:v>7.4337716114409098E-6</c:v>
                </c:pt>
                <c:pt idx="813">
                  <c:v>7.772604257978758E-6</c:v>
                </c:pt>
                <c:pt idx="814">
                  <c:v>8.1439753908897507E-6</c:v>
                </c:pt>
                <c:pt idx="815">
                  <c:v>8.547306788355697E-6</c:v>
                </c:pt>
                <c:pt idx="816">
                  <c:v>8.9819760610831837E-6</c:v>
                </c:pt>
                <c:pt idx="817">
                  <c:v>9.4473105044499322E-6</c:v>
                </c:pt>
                <c:pt idx="818">
                  <c:v>9.9425812742223156E-6</c:v>
                </c:pt>
                <c:pt idx="819">
                  <c:v>1.0466997238701621E-5</c:v>
                </c:pt>
                <c:pt idx="820">
                  <c:v>1.1019698669084945E-5</c:v>
                </c:pt>
                <c:pt idx="821">
                  <c:v>1.1599752547681841E-5</c:v>
                </c:pt>
                <c:pt idx="822">
                  <c:v>1.2206146420060763E-5</c:v>
                </c:pt>
                <c:pt idx="823">
                  <c:v>1.2837783865051643E-5</c:v>
                </c:pt>
                <c:pt idx="824">
                  <c:v>1.3493480450105249E-5</c:v>
                </c:pt>
                <c:pt idx="825">
                  <c:v>1.4171959848438158E-5</c:v>
                </c:pt>
                <c:pt idx="826">
                  <c:v>1.4871850765106064E-5</c:v>
                </c:pt>
                <c:pt idx="827">
                  <c:v>1.559168451021931E-5</c:v>
                </c:pt>
                <c:pt idx="828">
                  <c:v>1.6329894190014835E-5</c:v>
                </c:pt>
                <c:pt idx="829">
                  <c:v>1.7084813250785532E-5</c:v>
                </c:pt>
                <c:pt idx="830">
                  <c:v>1.785467580245143E-5</c:v>
                </c:pt>
                <c:pt idx="831">
                  <c:v>1.8637618883558606E-5</c:v>
                </c:pt>
                <c:pt idx="832">
                  <c:v>1.9431683108421477E-5</c:v>
                </c:pt>
                <c:pt idx="833">
                  <c:v>2.0234817035334807E-5</c:v>
                </c:pt>
                <c:pt idx="834">
                  <c:v>2.1044880887642696E-5</c:v>
                </c:pt>
                <c:pt idx="835">
                  <c:v>2.1859651407308003E-5</c:v>
                </c:pt>
                <c:pt idx="836">
                  <c:v>2.2676828649907668E-5</c:v>
                </c:pt>
                <c:pt idx="837">
                  <c:v>2.349404245605822E-5</c:v>
                </c:pt>
                <c:pt idx="838">
                  <c:v>2.4308860702482351E-5</c:v>
                </c:pt>
                <c:pt idx="839">
                  <c:v>2.5118798362004042E-5</c:v>
                </c:pt>
                <c:pt idx="840">
                  <c:v>2.5921327048900051E-5</c:v>
                </c:pt>
                <c:pt idx="841">
                  <c:v>2.6713885373179898E-5</c:v>
                </c:pt>
                <c:pt idx="842">
                  <c:v>2.7493890589150962E-5</c:v>
                </c:pt>
                <c:pt idx="843">
                  <c:v>2.8258749758626118E-5</c:v>
                </c:pt>
                <c:pt idx="844">
                  <c:v>2.9005872531988553E-5</c:v>
                </c:pt>
                <c:pt idx="845">
                  <c:v>2.9732683605684168E-5</c:v>
                </c:pt>
                <c:pt idx="846">
                  <c:v>3.0436636312214316E-5</c:v>
                </c:pt>
                <c:pt idx="847">
                  <c:v>3.1115225239414294E-5</c:v>
                </c:pt>
                <c:pt idx="848">
                  <c:v>3.1765999982231391E-5</c:v>
                </c:pt>
                <c:pt idx="849">
                  <c:v>3.2386578409146003E-5</c:v>
                </c:pt>
                <c:pt idx="850">
                  <c:v>3.2974660413949553E-5</c:v>
                </c:pt>
                <c:pt idx="851">
                  <c:v>3.3528040211451886E-5</c:v>
                </c:pt>
                <c:pt idx="852">
                  <c:v>3.40446196039028E-5</c:v>
                </c:pt>
                <c:pt idx="853">
                  <c:v>3.4522419791341627E-5</c:v>
                </c:pt>
                <c:pt idx="854">
                  <c:v>3.4959593343734444E-5</c:v>
                </c:pt>
                <c:pt idx="855">
                  <c:v>3.5354435202395654E-5</c:v>
                </c:pt>
                <c:pt idx="856">
                  <c:v>3.5704064774299886E-5</c:v>
                </c:pt>
                <c:pt idx="857">
                  <c:v>3.6009894933296591E-5</c:v>
                </c:pt>
                <c:pt idx="858">
                  <c:v>3.6269307826212845E-5</c:v>
                </c:pt>
                <c:pt idx="859">
                  <c:v>3.6481243757215027E-5</c:v>
                </c:pt>
                <c:pt idx="860">
                  <c:v>3.6644837658574513E-5</c:v>
                </c:pt>
                <c:pt idx="861">
                  <c:v>3.6759420870309691E-5</c:v>
                </c:pt>
                <c:pt idx="862">
                  <c:v>3.682452502304068E-5</c:v>
                </c:pt>
                <c:pt idx="863">
                  <c:v>3.6839881714418258E-5</c:v>
                </c:pt>
                <c:pt idx="864">
                  <c:v>3.6805424612336629E-5</c:v>
                </c:pt>
                <c:pt idx="865">
                  <c:v>3.6721288322434636E-5</c:v>
                </c:pt>
                <c:pt idx="866">
                  <c:v>3.6587806932024679E-5</c:v>
                </c:pt>
                <c:pt idx="867">
                  <c:v>3.6405511583308513E-5</c:v>
                </c:pt>
                <c:pt idx="868">
                  <c:v>3.6175126428736666E-5</c:v>
                </c:pt>
                <c:pt idx="869">
                  <c:v>3.5897564262796595E-5</c:v>
                </c:pt>
                <c:pt idx="870">
                  <c:v>3.5573920050587867E-5</c:v>
                </c:pt>
                <c:pt idx="871">
                  <c:v>3.5205463485683311E-5</c:v>
                </c:pt>
                <c:pt idx="872">
                  <c:v>3.4793631547990211E-5</c:v>
                </c:pt>
                <c:pt idx="873">
                  <c:v>3.4340018796613436E-5</c:v>
                </c:pt>
                <c:pt idx="874">
                  <c:v>3.3846367500931753E-5</c:v>
                </c:pt>
                <c:pt idx="875">
                  <c:v>3.3314556315604592E-5</c:v>
                </c:pt>
                <c:pt idx="876">
                  <c:v>3.2746588632007253E-5</c:v>
                </c:pt>
                <c:pt idx="877">
                  <c:v>3.2144580767880011E-5</c:v>
                </c:pt>
                <c:pt idx="878">
                  <c:v>3.1510748377335839E-5</c:v>
                </c:pt>
                <c:pt idx="879">
                  <c:v>3.0847393184439628E-5</c:v>
                </c:pt>
                <c:pt idx="880">
                  <c:v>3.0156889555000841E-5</c:v>
                </c:pt>
                <c:pt idx="881">
                  <c:v>2.9441670421225274E-5</c:v>
                </c:pt>
                <c:pt idx="882">
                  <c:v>2.8704213368149915E-5</c:v>
                </c:pt>
                <c:pt idx="883">
                  <c:v>2.7947026234724176E-5</c:v>
                </c:pt>
                <c:pt idx="884">
                  <c:v>2.7172633685601778E-5</c:v>
                </c:pt>
                <c:pt idx="885">
                  <c:v>2.6383563459363462E-5</c:v>
                </c:pt>
                <c:pt idx="886">
                  <c:v>2.5582332616738748E-5</c:v>
                </c:pt>
                <c:pt idx="887">
                  <c:v>2.4771434759541851E-5</c:v>
                </c:pt>
                <c:pt idx="888">
                  <c:v>2.3953327896749909E-5</c:v>
                </c:pt>
                <c:pt idx="889">
                  <c:v>2.3130422310580847E-5</c:v>
                </c:pt>
                <c:pt idx="890">
                  <c:v>2.2305069069714809E-5</c:v>
                </c:pt>
                <c:pt idx="891">
                  <c:v>2.1479550322155846E-5</c:v>
                </c:pt>
                <c:pt idx="892">
                  <c:v>2.0656068617381691E-5</c:v>
                </c:pt>
                <c:pt idx="893">
                  <c:v>1.9836739302419015E-5</c:v>
                </c:pt>
                <c:pt idx="894">
                  <c:v>1.9023581138277004E-5</c:v>
                </c:pt>
                <c:pt idx="895">
                  <c:v>1.8218510475665445E-5</c:v>
                </c:pt>
                <c:pt idx="896">
                  <c:v>1.7423334136426992E-5</c:v>
                </c:pt>
                <c:pt idx="897">
                  <c:v>1.663974504532542E-5</c:v>
                </c:pt>
                <c:pt idx="898">
                  <c:v>1.586931721469115E-5</c:v>
                </c:pt>
                <c:pt idx="899">
                  <c:v>1.5113502670494671E-5</c:v>
                </c:pt>
                <c:pt idx="900">
                  <c:v>1.4373628701990761E-5</c:v>
                </c:pt>
                <c:pt idx="901">
                  <c:v>1.3650896567433483E-5</c:v>
                </c:pt>
                <c:pt idx="902">
                  <c:v>1.2946380038005639E-5</c:v>
                </c:pt>
                <c:pt idx="903">
                  <c:v>1.2261024912461883E-5</c:v>
                </c:pt>
                <c:pt idx="904">
                  <c:v>1.1595649987842483E-5</c:v>
                </c:pt>
                <c:pt idx="905">
                  <c:v>1.0950947706615839E-5</c:v>
                </c:pt>
                <c:pt idx="906">
                  <c:v>1.0327485127392083E-5</c:v>
                </c:pt>
                <c:pt idx="907">
                  <c:v>9.7267820643178567E-6</c:v>
                </c:pt>
                <c:pt idx="908">
                  <c:v>9.1472976711154847E-6</c:v>
                </c:pt>
                <c:pt idx="909">
                  <c:v>8.5902247931866649E-6</c:v>
                </c:pt>
                <c:pt idx="910">
                  <c:v>8.0556970654563242E-6</c:v>
                </c:pt>
                <c:pt idx="911">
                  <c:v>7.5437533164740608E-6</c:v>
                </c:pt>
                <c:pt idx="912">
                  <c:v>7.054341936626037E-6</c:v>
                </c:pt>
                <c:pt idx="913">
                  <c:v>6.587326864202942E-6</c:v>
                </c:pt>
                <c:pt idx="914">
                  <c:v>6.1424921153974587E-6</c:v>
                </c:pt>
                <c:pt idx="915">
                  <c:v>5.7195482557292465E-6</c:v>
                </c:pt>
                <c:pt idx="916">
                  <c:v>5.3181388714698314E-6</c:v>
                </c:pt>
                <c:pt idx="917">
                  <c:v>4.937845746782656E-6</c:v>
                </c:pt>
                <c:pt idx="918">
                  <c:v>4.5781961440759543E-6</c:v>
                </c:pt>
                <c:pt idx="919">
                  <c:v>4.2386679811429143E-6</c:v>
                </c:pt>
                <c:pt idx="920">
                  <c:v>3.9186967879432734E-6</c:v>
                </c:pt>
                <c:pt idx="921">
                  <c:v>3.6176813691003605E-6</c:v>
                </c:pt>
                <c:pt idx="922">
                  <c:v>3.3349899517545873E-6</c:v>
                </c:pt>
                <c:pt idx="923">
                  <c:v>3.06996503913228E-6</c:v>
                </c:pt>
                <c:pt idx="924">
                  <c:v>2.821929720184941E-6</c:v>
                </c:pt>
                <c:pt idx="925">
                  <c:v>2.590192199586702E-6</c:v>
                </c:pt>
                <c:pt idx="926">
                  <c:v>2.3740504895174407E-6</c:v>
                </c:pt>
                <c:pt idx="927">
                  <c:v>2.1727977485883254E-6</c:v>
                </c:pt>
                <c:pt idx="928">
                  <c:v>1.985725517554259E-6</c:v>
                </c:pt>
                <c:pt idx="929">
                  <c:v>1.8121279257401736E-6</c:v>
                </c:pt>
                <c:pt idx="930">
                  <c:v>1.6513055738958976E-6</c:v>
                </c:pt>
                <c:pt idx="931">
                  <c:v>1.5025682845518099E-6</c:v>
                </c:pt>
                <c:pt idx="932">
                  <c:v>1.3652380141600493E-6</c:v>
                </c:pt>
                <c:pt idx="933">
                  <c:v>1.2386514416644853E-6</c:v>
                </c:pt>
                <c:pt idx="934">
                  <c:v>1.1221623952850748E-6</c:v>
                </c:pt>
                <c:pt idx="935">
                  <c:v>1.0151434703740916E-6</c:v>
                </c:pt>
                <c:pt idx="936">
                  <c:v>9.1698748548674546E-7</c:v>
                </c:pt>
                <c:pt idx="937">
                  <c:v>8.2710958559427104E-7</c:v>
                </c:pt>
                <c:pt idx="938">
                  <c:v>7.4494740386957267E-7</c:v>
                </c:pt>
                <c:pt idx="939">
                  <c:v>6.6996219418657596E-7</c:v>
                </c:pt>
                <c:pt idx="940">
                  <c:v>6.0163964004834419E-7</c:v>
                </c:pt>
                <c:pt idx="941">
                  <c:v>5.3949001637270284E-7</c:v>
                </c:pt>
                <c:pt idx="942">
                  <c:v>4.8304802770662338E-7</c:v>
                </c:pt>
                <c:pt idx="943">
                  <c:v>4.3187377893995718E-7</c:v>
                </c:pt>
                <c:pt idx="944">
                  <c:v>3.855509956635723E-7</c:v>
                </c:pt>
                <c:pt idx="945">
                  <c:v>3.4368848023997811E-7</c:v>
                </c:pt>
                <c:pt idx="946">
                  <c:v>3.0591833216145773E-7</c:v>
                </c:pt>
                <c:pt idx="947">
                  <c:v>2.7189562447882296E-7</c:v>
                </c:pt>
                <c:pt idx="948">
                  <c:v>2.4129840380141636E-7</c:v>
                </c:pt>
                <c:pt idx="949">
                  <c:v>2.1382623422649844E-7</c:v>
                </c:pt>
                <c:pt idx="950">
                  <c:v>1.8919906483988271E-7</c:v>
                </c:pt>
                <c:pt idx="951">
                  <c:v>1.6715739150156226E-7</c:v>
                </c:pt>
                <c:pt idx="952">
                  <c:v>1.4746015363260182E-7</c:v>
                </c:pt>
                <c:pt idx="953">
                  <c:v>1.2988441064389211E-7</c:v>
                </c:pt>
                <c:pt idx="954">
                  <c:v>1.1422356229429263E-7</c:v>
                </c:pt>
                <c:pt idx="955">
                  <c:v>1.0028670154813661E-7</c:v>
                </c:pt>
                <c:pt idx="956">
                  <c:v>8.7896673147750592E-8</c:v>
                </c:pt>
                <c:pt idx="957">
                  <c:v>7.6889588256583111E-8</c:v>
                </c:pt>
                <c:pt idx="958">
                  <c:v>6.2870702199339925E-8</c:v>
                </c:pt>
                <c:pt idx="959">
                  <c:v>5.4986726983179537E-8</c:v>
                </c:pt>
                <c:pt idx="960">
                  <c:v>4.8017649467607712E-8</c:v>
                </c:pt>
                <c:pt idx="961">
                  <c:v>4.1867692563544456E-8</c:v>
                </c:pt>
                <c:pt idx="962">
                  <c:v>3.6449168463081804E-8</c:v>
                </c:pt>
                <c:pt idx="963">
                  <c:v>3.1683125781977995E-8</c:v>
                </c:pt>
                <c:pt idx="964">
                  <c:v>2.7498055274669697E-8</c:v>
                </c:pt>
                <c:pt idx="965">
                  <c:v>2.3828919120531592E-8</c:v>
                </c:pt>
                <c:pt idx="966">
                  <c:v>2.0617636280746476E-8</c:v>
                </c:pt>
                <c:pt idx="967">
                  <c:v>1.7811626427694246E-8</c:v>
                </c:pt>
                <c:pt idx="968">
                  <c:v>1.5363648159328672E-8</c:v>
                </c:pt>
                <c:pt idx="969">
                  <c:v>1.3231798999177104E-8</c:v>
                </c:pt>
                <c:pt idx="970">
                  <c:v>1.137822111135312E-8</c:v>
                </c:pt>
                <c:pt idx="971">
                  <c:v>9.7691013005564565E-9</c:v>
                </c:pt>
                <c:pt idx="972">
                  <c:v>8.3746710120730153E-9</c:v>
                </c:pt>
                <c:pt idx="973">
                  <c:v>7.1682356180341362E-9</c:v>
                </c:pt>
                <c:pt idx="974">
                  <c:v>6.1260126317932258E-9</c:v>
                </c:pt>
                <c:pt idx="975">
                  <c:v>5.227293493549181E-9</c:v>
                </c:pt>
                <c:pt idx="976">
                  <c:v>4.4536346422290781E-9</c:v>
                </c:pt>
                <c:pt idx="977">
                  <c:v>3.7885339442414444E-9</c:v>
                </c:pt>
                <c:pt idx="978">
                  <c:v>3.2177542647229833E-9</c:v>
                </c:pt>
                <c:pt idx="979">
                  <c:v>2.7288381106683325E-9</c:v>
                </c:pt>
                <c:pt idx="980">
                  <c:v>2.3106222740597053E-9</c:v>
                </c:pt>
                <c:pt idx="981">
                  <c:v>1.9533996174903302E-9</c:v>
                </c:pt>
                <c:pt idx="982">
                  <c:v>1.648919074164442E-9</c:v>
                </c:pt>
                <c:pt idx="983">
                  <c:v>1.3897385054035093E-9</c:v>
                </c:pt>
                <c:pt idx="984">
                  <c:v>1.1695482718931281E-9</c:v>
                </c:pt>
                <c:pt idx="985">
                  <c:v>9.8268587681267943E-10</c:v>
                </c:pt>
                <c:pt idx="986">
                  <c:v>8.2429775145877524E-10</c:v>
                </c:pt>
                <c:pt idx="987">
                  <c:v>6.905010408687051E-10</c:v>
                </c:pt>
                <c:pt idx="988">
                  <c:v>5.775746757032051E-10</c:v>
                </c:pt>
                <c:pt idx="989">
                  <c:v>4.8228294349334821E-10</c:v>
                </c:pt>
                <c:pt idx="990">
                  <c:v>4.0203727426399537E-10</c:v>
                </c:pt>
                <c:pt idx="991">
                  <c:v>3.3473445491034493E-10</c:v>
                </c:pt>
                <c:pt idx="992">
                  <c:v>2.7827127232759456E-10</c:v>
                </c:pt>
                <c:pt idx="993">
                  <c:v>2.3086808465783583E-10</c:v>
                </c:pt>
                <c:pt idx="994">
                  <c:v>1.9139239253694417E-10</c:v>
                </c:pt>
                <c:pt idx="995">
                  <c:v>1.582263397304575E-10</c:v>
                </c:pt>
                <c:pt idx="996">
                  <c:v>1.3072278374459082E-10</c:v>
                </c:pt>
                <c:pt idx="997">
                  <c:v>1.0791101083866607E-10</c:v>
                </c:pt>
                <c:pt idx="998">
                  <c:v>8.8820307272005548E-11</c:v>
                </c:pt>
                <c:pt idx="999">
                  <c:v>7.2965316174270352E-11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Scenario 2C - Carbon Risk</c:v>
                </c:pt>
              </c:strCache>
            </c:strRef>
          </c:tx>
          <c:spPr>
            <a:ln>
              <a:solidFill>
                <a:schemeClr val="accent5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Sheet1!$C$2:$C$1001</c:f>
              <c:numCache>
                <c:formatCode>_("$"* #,##0.00_);_("$"* \(#,##0.00\);_("$"* "-"??_);_(@_)</c:formatCode>
                <c:ptCount val="1000"/>
                <c:pt idx="0">
                  <c:v>20.516947294248705</c:v>
                </c:pt>
                <c:pt idx="1">
                  <c:v>20.789090297551589</c:v>
                </c:pt>
                <c:pt idx="2">
                  <c:v>21.0612333008546</c:v>
                </c:pt>
                <c:pt idx="3">
                  <c:v>21.3333763041575</c:v>
                </c:pt>
                <c:pt idx="4">
                  <c:v>21.605519307460487</c:v>
                </c:pt>
                <c:pt idx="5">
                  <c:v>21.877662310763402</c:v>
                </c:pt>
                <c:pt idx="6">
                  <c:v>22.149805314066327</c:v>
                </c:pt>
                <c:pt idx="7">
                  <c:v>22.421948317369289</c:v>
                </c:pt>
                <c:pt idx="8">
                  <c:v>22.694091320672229</c:v>
                </c:pt>
                <c:pt idx="9">
                  <c:v>22.966234323975165</c:v>
                </c:pt>
                <c:pt idx="10">
                  <c:v>23.238377327278101</c:v>
                </c:pt>
                <c:pt idx="11">
                  <c:v>23.510520330580967</c:v>
                </c:pt>
                <c:pt idx="12">
                  <c:v>23.782663333883942</c:v>
                </c:pt>
                <c:pt idx="13">
                  <c:v>24.0548063371869</c:v>
                </c:pt>
                <c:pt idx="14">
                  <c:v>24.326949340489787</c:v>
                </c:pt>
                <c:pt idx="15">
                  <c:v>24.599092343792787</c:v>
                </c:pt>
                <c:pt idx="16">
                  <c:v>24.871235347095698</c:v>
                </c:pt>
                <c:pt idx="17">
                  <c:v>25.143378350398727</c:v>
                </c:pt>
                <c:pt idx="18">
                  <c:v>25.415521353701589</c:v>
                </c:pt>
                <c:pt idx="19">
                  <c:v>25.687664357004536</c:v>
                </c:pt>
                <c:pt idx="20">
                  <c:v>25.959807360307501</c:v>
                </c:pt>
                <c:pt idx="21">
                  <c:v>26.231950363610462</c:v>
                </c:pt>
                <c:pt idx="22">
                  <c:v>26.504093366913388</c:v>
                </c:pt>
                <c:pt idx="23">
                  <c:v>26.776236370216289</c:v>
                </c:pt>
                <c:pt idx="24">
                  <c:v>27.048379373519154</c:v>
                </c:pt>
                <c:pt idx="25">
                  <c:v>27.320522376822158</c:v>
                </c:pt>
                <c:pt idx="26">
                  <c:v>27.592665380125066</c:v>
                </c:pt>
                <c:pt idx="27">
                  <c:v>27.864808383428098</c:v>
                </c:pt>
                <c:pt idx="28">
                  <c:v>28.136951386731031</c:v>
                </c:pt>
                <c:pt idx="29">
                  <c:v>28.409094390033889</c:v>
                </c:pt>
                <c:pt idx="30">
                  <c:v>28.681237393336886</c:v>
                </c:pt>
                <c:pt idx="31">
                  <c:v>28.953380396639787</c:v>
                </c:pt>
                <c:pt idx="32">
                  <c:v>29.225523399942762</c:v>
                </c:pt>
                <c:pt idx="33">
                  <c:v>29.497666403245702</c:v>
                </c:pt>
                <c:pt idx="34">
                  <c:v>29.7698094065486</c:v>
                </c:pt>
                <c:pt idx="35">
                  <c:v>30.041952409851628</c:v>
                </c:pt>
                <c:pt idx="36">
                  <c:v>30.314095413154561</c:v>
                </c:pt>
                <c:pt idx="37">
                  <c:v>30.586238416457388</c:v>
                </c:pt>
                <c:pt idx="38">
                  <c:v>30.85838141976043</c:v>
                </c:pt>
                <c:pt idx="39">
                  <c:v>31.130524423063299</c:v>
                </c:pt>
                <c:pt idx="40">
                  <c:v>31.402667426366289</c:v>
                </c:pt>
                <c:pt idx="41">
                  <c:v>31.674810429669236</c:v>
                </c:pt>
                <c:pt idx="42">
                  <c:v>31.946953432972087</c:v>
                </c:pt>
                <c:pt idx="43">
                  <c:v>32.219096436275102</c:v>
                </c:pt>
                <c:pt idx="44">
                  <c:v>32.491239439578003</c:v>
                </c:pt>
                <c:pt idx="45">
                  <c:v>32.763382442881074</c:v>
                </c:pt>
                <c:pt idx="46">
                  <c:v>33.035525446183975</c:v>
                </c:pt>
                <c:pt idx="47">
                  <c:v>33.307668449486734</c:v>
                </c:pt>
                <c:pt idx="48">
                  <c:v>33.579811452789798</c:v>
                </c:pt>
                <c:pt idx="49">
                  <c:v>33.851954456092543</c:v>
                </c:pt>
                <c:pt idx="50">
                  <c:v>34.124097459395585</c:v>
                </c:pt>
                <c:pt idx="51">
                  <c:v>34.396240462698486</c:v>
                </c:pt>
                <c:pt idx="52">
                  <c:v>34.668383466001501</c:v>
                </c:pt>
                <c:pt idx="53">
                  <c:v>34.940526469304395</c:v>
                </c:pt>
                <c:pt idx="54">
                  <c:v>35.212669472607303</c:v>
                </c:pt>
                <c:pt idx="55">
                  <c:v>35.484812475910303</c:v>
                </c:pt>
                <c:pt idx="56">
                  <c:v>35.756955479213218</c:v>
                </c:pt>
                <c:pt idx="57">
                  <c:v>36.029098482516204</c:v>
                </c:pt>
                <c:pt idx="58">
                  <c:v>36.301241485819062</c:v>
                </c:pt>
                <c:pt idx="59">
                  <c:v>36.573384489122034</c:v>
                </c:pt>
                <c:pt idx="60">
                  <c:v>36.845527492424999</c:v>
                </c:pt>
                <c:pt idx="61">
                  <c:v>37.117670495727943</c:v>
                </c:pt>
                <c:pt idx="62">
                  <c:v>37.389813499030844</c:v>
                </c:pt>
                <c:pt idx="63">
                  <c:v>37.661956502333901</c:v>
                </c:pt>
                <c:pt idx="64">
                  <c:v>37.934099505636695</c:v>
                </c:pt>
                <c:pt idx="65">
                  <c:v>38.206242508939773</c:v>
                </c:pt>
                <c:pt idx="66">
                  <c:v>38.478385512242603</c:v>
                </c:pt>
                <c:pt idx="67">
                  <c:v>38.750528515545604</c:v>
                </c:pt>
                <c:pt idx="68">
                  <c:v>39.022671518848597</c:v>
                </c:pt>
                <c:pt idx="69">
                  <c:v>39.294814522151512</c:v>
                </c:pt>
                <c:pt idx="70">
                  <c:v>39.566957525454406</c:v>
                </c:pt>
                <c:pt idx="71">
                  <c:v>39.839100528757399</c:v>
                </c:pt>
                <c:pt idx="72">
                  <c:v>40.11124353206025</c:v>
                </c:pt>
                <c:pt idx="73">
                  <c:v>40.383386535363186</c:v>
                </c:pt>
                <c:pt idx="74">
                  <c:v>40.655529538666194</c:v>
                </c:pt>
                <c:pt idx="75">
                  <c:v>40.927672541969102</c:v>
                </c:pt>
                <c:pt idx="76">
                  <c:v>41.199815545272102</c:v>
                </c:pt>
                <c:pt idx="77">
                  <c:v>41.471958548575074</c:v>
                </c:pt>
                <c:pt idx="78">
                  <c:v>41.744101551877996</c:v>
                </c:pt>
                <c:pt idx="79">
                  <c:v>42.016244555180819</c:v>
                </c:pt>
                <c:pt idx="80">
                  <c:v>42.288387558483805</c:v>
                </c:pt>
                <c:pt idx="81">
                  <c:v>42.560530561786798</c:v>
                </c:pt>
                <c:pt idx="82">
                  <c:v>42.832673565089642</c:v>
                </c:pt>
                <c:pt idx="83">
                  <c:v>43.104816568392593</c:v>
                </c:pt>
                <c:pt idx="84">
                  <c:v>43.376959571695494</c:v>
                </c:pt>
                <c:pt idx="85">
                  <c:v>43.649102574998501</c:v>
                </c:pt>
                <c:pt idx="86">
                  <c:v>43.921245578301495</c:v>
                </c:pt>
                <c:pt idx="87">
                  <c:v>44.193388581604395</c:v>
                </c:pt>
                <c:pt idx="88">
                  <c:v>44.465531584907303</c:v>
                </c:pt>
                <c:pt idx="89">
                  <c:v>44.737674588210218</c:v>
                </c:pt>
                <c:pt idx="90">
                  <c:v>45.009817591513134</c:v>
                </c:pt>
                <c:pt idx="91">
                  <c:v>45.281960594816134</c:v>
                </c:pt>
                <c:pt idx="92">
                  <c:v>45.554103598119099</c:v>
                </c:pt>
                <c:pt idx="93">
                  <c:v>45.826246601421992</c:v>
                </c:pt>
                <c:pt idx="94">
                  <c:v>46.098389604725057</c:v>
                </c:pt>
                <c:pt idx="95">
                  <c:v>46.370532608027958</c:v>
                </c:pt>
                <c:pt idx="96">
                  <c:v>46.642675611330901</c:v>
                </c:pt>
                <c:pt idx="97">
                  <c:v>46.914818614633795</c:v>
                </c:pt>
                <c:pt idx="98">
                  <c:v>47.186961617936618</c:v>
                </c:pt>
                <c:pt idx="99">
                  <c:v>47.459104621239604</c:v>
                </c:pt>
                <c:pt idx="100">
                  <c:v>47.731247624542533</c:v>
                </c:pt>
                <c:pt idx="101">
                  <c:v>48.003390627845597</c:v>
                </c:pt>
                <c:pt idx="102">
                  <c:v>48.275533631148512</c:v>
                </c:pt>
                <c:pt idx="103">
                  <c:v>48.547676634451406</c:v>
                </c:pt>
                <c:pt idx="104">
                  <c:v>48.819819637754343</c:v>
                </c:pt>
                <c:pt idx="105">
                  <c:v>49.091962641057293</c:v>
                </c:pt>
                <c:pt idx="106">
                  <c:v>49.364105644360301</c:v>
                </c:pt>
                <c:pt idx="107">
                  <c:v>49.636248647663194</c:v>
                </c:pt>
                <c:pt idx="108">
                  <c:v>49.908391650966095</c:v>
                </c:pt>
                <c:pt idx="109">
                  <c:v>50.180534654269096</c:v>
                </c:pt>
                <c:pt idx="110">
                  <c:v>50.452677657571996</c:v>
                </c:pt>
                <c:pt idx="111">
                  <c:v>50.724820660874911</c:v>
                </c:pt>
                <c:pt idx="112">
                  <c:v>50.996963664177912</c:v>
                </c:pt>
                <c:pt idx="113">
                  <c:v>51.269106667480813</c:v>
                </c:pt>
                <c:pt idx="114">
                  <c:v>51.541249670783735</c:v>
                </c:pt>
                <c:pt idx="115">
                  <c:v>51.8133926740867</c:v>
                </c:pt>
                <c:pt idx="116">
                  <c:v>52.085535677389601</c:v>
                </c:pt>
                <c:pt idx="117">
                  <c:v>52.357678680692437</c:v>
                </c:pt>
                <c:pt idx="118">
                  <c:v>52.629821683995495</c:v>
                </c:pt>
                <c:pt idx="119">
                  <c:v>52.901964687298339</c:v>
                </c:pt>
                <c:pt idx="120">
                  <c:v>53.174107690601396</c:v>
                </c:pt>
                <c:pt idx="121">
                  <c:v>53.446250693904304</c:v>
                </c:pt>
                <c:pt idx="122">
                  <c:v>53.718393697207297</c:v>
                </c:pt>
                <c:pt idx="123">
                  <c:v>53.990536700510212</c:v>
                </c:pt>
                <c:pt idx="124">
                  <c:v>54.262679703813198</c:v>
                </c:pt>
                <c:pt idx="125">
                  <c:v>54.534822707116042</c:v>
                </c:pt>
                <c:pt idx="126">
                  <c:v>54.806965710419</c:v>
                </c:pt>
                <c:pt idx="127">
                  <c:v>55.079108713722</c:v>
                </c:pt>
                <c:pt idx="128">
                  <c:v>55.351251717024894</c:v>
                </c:pt>
                <c:pt idx="129">
                  <c:v>55.623394720327966</c:v>
                </c:pt>
                <c:pt idx="130">
                  <c:v>55.895537723630802</c:v>
                </c:pt>
                <c:pt idx="131">
                  <c:v>56.167680726933703</c:v>
                </c:pt>
                <c:pt idx="132">
                  <c:v>56.439823730236618</c:v>
                </c:pt>
                <c:pt idx="133">
                  <c:v>56.711966733539597</c:v>
                </c:pt>
                <c:pt idx="134">
                  <c:v>56.984109736842441</c:v>
                </c:pt>
                <c:pt idx="135">
                  <c:v>57.256252740145513</c:v>
                </c:pt>
                <c:pt idx="136">
                  <c:v>57.528395743448456</c:v>
                </c:pt>
                <c:pt idx="137">
                  <c:v>57.800538746751457</c:v>
                </c:pt>
                <c:pt idx="138">
                  <c:v>58.072681750054294</c:v>
                </c:pt>
                <c:pt idx="139">
                  <c:v>58.344824753357038</c:v>
                </c:pt>
                <c:pt idx="140">
                  <c:v>58.616967756660102</c:v>
                </c:pt>
                <c:pt idx="141">
                  <c:v>58.889110759963096</c:v>
                </c:pt>
                <c:pt idx="142">
                  <c:v>59.161253763266004</c:v>
                </c:pt>
                <c:pt idx="143">
                  <c:v>59.433396766569011</c:v>
                </c:pt>
                <c:pt idx="144">
                  <c:v>59.705539769872004</c:v>
                </c:pt>
                <c:pt idx="145">
                  <c:v>59.977682773174898</c:v>
                </c:pt>
                <c:pt idx="146">
                  <c:v>60.249825776477813</c:v>
                </c:pt>
                <c:pt idx="147">
                  <c:v>60.521968779780799</c:v>
                </c:pt>
                <c:pt idx="148">
                  <c:v>60.794111783083757</c:v>
                </c:pt>
                <c:pt idx="149">
                  <c:v>61.066254786386594</c:v>
                </c:pt>
                <c:pt idx="150">
                  <c:v>61.338397789689594</c:v>
                </c:pt>
                <c:pt idx="151">
                  <c:v>61.610540792992495</c:v>
                </c:pt>
                <c:pt idx="152">
                  <c:v>61.882683796295403</c:v>
                </c:pt>
                <c:pt idx="153">
                  <c:v>62.154826799598318</c:v>
                </c:pt>
                <c:pt idx="154">
                  <c:v>62.426969802901311</c:v>
                </c:pt>
                <c:pt idx="155">
                  <c:v>62.69911280620439</c:v>
                </c:pt>
                <c:pt idx="156">
                  <c:v>62.971255809507198</c:v>
                </c:pt>
                <c:pt idx="157">
                  <c:v>63.243398812810113</c:v>
                </c:pt>
                <c:pt idx="158">
                  <c:v>63.5155418161131</c:v>
                </c:pt>
                <c:pt idx="159">
                  <c:v>63.787684819415944</c:v>
                </c:pt>
                <c:pt idx="160">
                  <c:v>64.059827822718958</c:v>
                </c:pt>
                <c:pt idx="161">
                  <c:v>64.331970826021688</c:v>
                </c:pt>
                <c:pt idx="162">
                  <c:v>64.604113829324803</c:v>
                </c:pt>
                <c:pt idx="163">
                  <c:v>64.876256832627604</c:v>
                </c:pt>
                <c:pt idx="164">
                  <c:v>65.148399835930618</c:v>
                </c:pt>
                <c:pt idx="165">
                  <c:v>65.420542839233619</c:v>
                </c:pt>
                <c:pt idx="166">
                  <c:v>65.692685842536378</c:v>
                </c:pt>
                <c:pt idx="167">
                  <c:v>65.964828845839492</c:v>
                </c:pt>
                <c:pt idx="168">
                  <c:v>66.236971849142506</c:v>
                </c:pt>
                <c:pt idx="169">
                  <c:v>66.509114852445379</c:v>
                </c:pt>
                <c:pt idx="170">
                  <c:v>66.781257855748322</c:v>
                </c:pt>
                <c:pt idx="171">
                  <c:v>67.053400859051095</c:v>
                </c:pt>
                <c:pt idx="172">
                  <c:v>67.325543862353996</c:v>
                </c:pt>
                <c:pt idx="173">
                  <c:v>67.597686865657096</c:v>
                </c:pt>
                <c:pt idx="174">
                  <c:v>67.869829868960124</c:v>
                </c:pt>
                <c:pt idx="175">
                  <c:v>68.141972872262841</c:v>
                </c:pt>
                <c:pt idx="176">
                  <c:v>68.414115875565926</c:v>
                </c:pt>
                <c:pt idx="177">
                  <c:v>68.68625887886877</c:v>
                </c:pt>
                <c:pt idx="178">
                  <c:v>68.958401882171685</c:v>
                </c:pt>
                <c:pt idx="179">
                  <c:v>69.2305448854747</c:v>
                </c:pt>
                <c:pt idx="180">
                  <c:v>69.502687888777601</c:v>
                </c:pt>
                <c:pt idx="181">
                  <c:v>69.774830892080388</c:v>
                </c:pt>
                <c:pt idx="182">
                  <c:v>70.046973895383502</c:v>
                </c:pt>
                <c:pt idx="183">
                  <c:v>70.319116898686389</c:v>
                </c:pt>
                <c:pt idx="184">
                  <c:v>70.591259901989531</c:v>
                </c:pt>
                <c:pt idx="185">
                  <c:v>70.863402905292304</c:v>
                </c:pt>
                <c:pt idx="186">
                  <c:v>71.135545908595148</c:v>
                </c:pt>
                <c:pt idx="187">
                  <c:v>71.407688911898205</c:v>
                </c:pt>
                <c:pt idx="188">
                  <c:v>71.679831915200879</c:v>
                </c:pt>
                <c:pt idx="189">
                  <c:v>71.951974918503979</c:v>
                </c:pt>
                <c:pt idx="190">
                  <c:v>72.224117921807149</c:v>
                </c:pt>
                <c:pt idx="191">
                  <c:v>72.49626092511015</c:v>
                </c:pt>
                <c:pt idx="192">
                  <c:v>72.768403928412795</c:v>
                </c:pt>
                <c:pt idx="193">
                  <c:v>73.040546931715795</c:v>
                </c:pt>
                <c:pt idx="194">
                  <c:v>73.312689935018696</c:v>
                </c:pt>
                <c:pt idx="195">
                  <c:v>73.584832938321455</c:v>
                </c:pt>
                <c:pt idx="196">
                  <c:v>73.856975941624455</c:v>
                </c:pt>
                <c:pt idx="197">
                  <c:v>74.129118944927498</c:v>
                </c:pt>
                <c:pt idx="198">
                  <c:v>74.401261948230598</c:v>
                </c:pt>
                <c:pt idx="199">
                  <c:v>74.673404951533286</c:v>
                </c:pt>
                <c:pt idx="200">
                  <c:v>74.945547954836286</c:v>
                </c:pt>
                <c:pt idx="201">
                  <c:v>75.217690958139329</c:v>
                </c:pt>
                <c:pt idx="202">
                  <c:v>75.489833961442329</c:v>
                </c:pt>
                <c:pt idx="203">
                  <c:v>75.761976964745244</c:v>
                </c:pt>
                <c:pt idx="204">
                  <c:v>76.034119968048259</c:v>
                </c:pt>
                <c:pt idx="205">
                  <c:v>76.30626297135089</c:v>
                </c:pt>
                <c:pt idx="206">
                  <c:v>76.578405974653705</c:v>
                </c:pt>
                <c:pt idx="207">
                  <c:v>76.850548977956606</c:v>
                </c:pt>
                <c:pt idx="208">
                  <c:v>77.122691981259678</c:v>
                </c:pt>
                <c:pt idx="209">
                  <c:v>77.394834984562692</c:v>
                </c:pt>
                <c:pt idx="210">
                  <c:v>77.666977987865579</c:v>
                </c:pt>
                <c:pt idx="211">
                  <c:v>77.939120991168679</c:v>
                </c:pt>
                <c:pt idx="212">
                  <c:v>78.211263994471707</c:v>
                </c:pt>
                <c:pt idx="213">
                  <c:v>78.483406997774381</c:v>
                </c:pt>
                <c:pt idx="214">
                  <c:v>78.755550001077296</c:v>
                </c:pt>
                <c:pt idx="215">
                  <c:v>79.027693004380296</c:v>
                </c:pt>
                <c:pt idx="216">
                  <c:v>79.299836007683055</c:v>
                </c:pt>
                <c:pt idx="217">
                  <c:v>79.571979010985984</c:v>
                </c:pt>
                <c:pt idx="218">
                  <c:v>79.844122014289098</c:v>
                </c:pt>
                <c:pt idx="219">
                  <c:v>80.116265017591886</c:v>
                </c:pt>
                <c:pt idx="220">
                  <c:v>80.388408020894687</c:v>
                </c:pt>
                <c:pt idx="221">
                  <c:v>80.6605510241979</c:v>
                </c:pt>
                <c:pt idx="222">
                  <c:v>80.932694027500801</c:v>
                </c:pt>
                <c:pt idx="223">
                  <c:v>81.204837030803688</c:v>
                </c:pt>
                <c:pt idx="224">
                  <c:v>81.476980034106688</c:v>
                </c:pt>
                <c:pt idx="225">
                  <c:v>81.749123037409603</c:v>
                </c:pt>
                <c:pt idx="226">
                  <c:v>82.021266040712618</c:v>
                </c:pt>
                <c:pt idx="227">
                  <c:v>82.293409044015547</c:v>
                </c:pt>
                <c:pt idx="228">
                  <c:v>82.565552047318405</c:v>
                </c:pt>
                <c:pt idx="229">
                  <c:v>82.837695050621278</c:v>
                </c:pt>
                <c:pt idx="230">
                  <c:v>83.109838053923923</c:v>
                </c:pt>
                <c:pt idx="231">
                  <c:v>83.381981057227179</c:v>
                </c:pt>
                <c:pt idx="232">
                  <c:v>83.654124060530094</c:v>
                </c:pt>
                <c:pt idx="233">
                  <c:v>83.926267063832995</c:v>
                </c:pt>
                <c:pt idx="234">
                  <c:v>84.19841006713601</c:v>
                </c:pt>
                <c:pt idx="235">
                  <c:v>84.470553070438882</c:v>
                </c:pt>
                <c:pt idx="236">
                  <c:v>84.742696073741783</c:v>
                </c:pt>
                <c:pt idx="237">
                  <c:v>85.014839077044783</c:v>
                </c:pt>
                <c:pt idx="238">
                  <c:v>85.286982080347727</c:v>
                </c:pt>
                <c:pt idx="239">
                  <c:v>85.559125083650599</c:v>
                </c:pt>
                <c:pt idx="240">
                  <c:v>85.8312680869536</c:v>
                </c:pt>
                <c:pt idx="241">
                  <c:v>86.103411090256458</c:v>
                </c:pt>
                <c:pt idx="242">
                  <c:v>86.375554093559188</c:v>
                </c:pt>
                <c:pt idx="243">
                  <c:v>86.647697096862387</c:v>
                </c:pt>
                <c:pt idx="244">
                  <c:v>86.919840100165302</c:v>
                </c:pt>
                <c:pt idx="245">
                  <c:v>87.191983103468189</c:v>
                </c:pt>
                <c:pt idx="246">
                  <c:v>87.464126106771204</c:v>
                </c:pt>
                <c:pt idx="247">
                  <c:v>87.736269110074105</c:v>
                </c:pt>
                <c:pt idx="248">
                  <c:v>88.008412113376778</c:v>
                </c:pt>
                <c:pt idx="249">
                  <c:v>88.280555116679807</c:v>
                </c:pt>
                <c:pt idx="250">
                  <c:v>88.552698119982708</c:v>
                </c:pt>
                <c:pt idx="251">
                  <c:v>88.824841123285609</c:v>
                </c:pt>
                <c:pt idx="252">
                  <c:v>89.096984126588495</c:v>
                </c:pt>
                <c:pt idx="253">
                  <c:v>89.36912712989168</c:v>
                </c:pt>
                <c:pt idx="254">
                  <c:v>89.641270133194396</c:v>
                </c:pt>
                <c:pt idx="255">
                  <c:v>89.91341313649751</c:v>
                </c:pt>
                <c:pt idx="256">
                  <c:v>90.18555613980034</c:v>
                </c:pt>
                <c:pt idx="257">
                  <c:v>90.457699143103397</c:v>
                </c:pt>
                <c:pt idx="258">
                  <c:v>90.729842146406071</c:v>
                </c:pt>
                <c:pt idx="259">
                  <c:v>91.001985149709299</c:v>
                </c:pt>
                <c:pt idx="260">
                  <c:v>91.274128153012214</c:v>
                </c:pt>
                <c:pt idx="261">
                  <c:v>91.5462711563151</c:v>
                </c:pt>
                <c:pt idx="262">
                  <c:v>91.818414159618101</c:v>
                </c:pt>
                <c:pt idx="263">
                  <c:v>92.090557162920959</c:v>
                </c:pt>
                <c:pt idx="264">
                  <c:v>92.362700166223703</c:v>
                </c:pt>
                <c:pt idx="265">
                  <c:v>92.634843169526889</c:v>
                </c:pt>
                <c:pt idx="266">
                  <c:v>92.906986172829605</c:v>
                </c:pt>
                <c:pt idx="267">
                  <c:v>93.179129176132648</c:v>
                </c:pt>
                <c:pt idx="268">
                  <c:v>93.451272179435648</c:v>
                </c:pt>
                <c:pt idx="269">
                  <c:v>93.723415182738549</c:v>
                </c:pt>
                <c:pt idx="270">
                  <c:v>93.995558186041478</c:v>
                </c:pt>
                <c:pt idx="271">
                  <c:v>94.267701189344507</c:v>
                </c:pt>
                <c:pt idx="272">
                  <c:v>94.539844192647408</c:v>
                </c:pt>
                <c:pt idx="273">
                  <c:v>94.811987195950309</c:v>
                </c:pt>
                <c:pt idx="274">
                  <c:v>95.084130199253181</c:v>
                </c:pt>
                <c:pt idx="275">
                  <c:v>95.356273202556025</c:v>
                </c:pt>
                <c:pt idx="276">
                  <c:v>95.62841620585894</c:v>
                </c:pt>
                <c:pt idx="277">
                  <c:v>95.900559209162211</c:v>
                </c:pt>
                <c:pt idx="278">
                  <c:v>96.172702212464529</c:v>
                </c:pt>
                <c:pt idx="279">
                  <c:v>96.444845215767927</c:v>
                </c:pt>
                <c:pt idx="280">
                  <c:v>96.716988219070799</c:v>
                </c:pt>
                <c:pt idx="281">
                  <c:v>96.9891312223738</c:v>
                </c:pt>
                <c:pt idx="282">
                  <c:v>97.261274225676829</c:v>
                </c:pt>
                <c:pt idx="283">
                  <c:v>97.533417228979602</c:v>
                </c:pt>
                <c:pt idx="284">
                  <c:v>97.805560232282588</c:v>
                </c:pt>
                <c:pt idx="285">
                  <c:v>98.077703235585489</c:v>
                </c:pt>
                <c:pt idx="286">
                  <c:v>98.349846238888389</c:v>
                </c:pt>
                <c:pt idx="287">
                  <c:v>98.621989242191319</c:v>
                </c:pt>
                <c:pt idx="288">
                  <c:v>98.894132245494248</c:v>
                </c:pt>
                <c:pt idx="289">
                  <c:v>99.166275248797206</c:v>
                </c:pt>
                <c:pt idx="290">
                  <c:v>99.438418252100178</c:v>
                </c:pt>
                <c:pt idx="291">
                  <c:v>99.710561255403093</c:v>
                </c:pt>
                <c:pt idx="292">
                  <c:v>99.982704258705979</c:v>
                </c:pt>
                <c:pt idx="293">
                  <c:v>100.25484726200901</c:v>
                </c:pt>
                <c:pt idx="294">
                  <c:v>100.52699026531111</c:v>
                </c:pt>
                <c:pt idx="295">
                  <c:v>100.79913326861411</c:v>
                </c:pt>
                <c:pt idx="296">
                  <c:v>101.07127627191711</c:v>
                </c:pt>
                <c:pt idx="297">
                  <c:v>101.34341927522011</c:v>
                </c:pt>
                <c:pt idx="298">
                  <c:v>101.61556227852287</c:v>
                </c:pt>
                <c:pt idx="299">
                  <c:v>101.887705281826</c:v>
                </c:pt>
                <c:pt idx="300">
                  <c:v>102.15984828512889</c:v>
                </c:pt>
                <c:pt idx="301">
                  <c:v>102.43199128843199</c:v>
                </c:pt>
                <c:pt idx="302">
                  <c:v>102.70413429173512</c:v>
                </c:pt>
                <c:pt idx="303">
                  <c:v>102.976277295038</c:v>
                </c:pt>
                <c:pt idx="304">
                  <c:v>103.24842029834113</c:v>
                </c:pt>
                <c:pt idx="305">
                  <c:v>103.520563301644</c:v>
                </c:pt>
                <c:pt idx="306">
                  <c:v>103.792706304947</c:v>
                </c:pt>
                <c:pt idx="307">
                  <c:v>104.06484930825</c:v>
                </c:pt>
                <c:pt idx="308">
                  <c:v>104.33699231155178</c:v>
                </c:pt>
                <c:pt idx="309">
                  <c:v>104.60913531485477</c:v>
                </c:pt>
                <c:pt idx="310">
                  <c:v>104.88127831815787</c:v>
                </c:pt>
                <c:pt idx="311">
                  <c:v>105.1534213214609</c:v>
                </c:pt>
                <c:pt idx="312">
                  <c:v>105.425564324764</c:v>
                </c:pt>
                <c:pt idx="313">
                  <c:v>105.697707328067</c:v>
                </c:pt>
                <c:pt idx="314">
                  <c:v>105.96985033137013</c:v>
                </c:pt>
                <c:pt idx="315">
                  <c:v>106.24199333467311</c:v>
                </c:pt>
                <c:pt idx="316">
                  <c:v>106.514136337976</c:v>
                </c:pt>
                <c:pt idx="317">
                  <c:v>106.78627934127911</c:v>
                </c:pt>
                <c:pt idx="318">
                  <c:v>107.05842234458179</c:v>
                </c:pt>
                <c:pt idx="319">
                  <c:v>107.330565347885</c:v>
                </c:pt>
                <c:pt idx="320">
                  <c:v>107.60270835118777</c:v>
                </c:pt>
                <c:pt idx="321">
                  <c:v>107.87485135449077</c:v>
                </c:pt>
                <c:pt idx="322">
                  <c:v>108.14699435779389</c:v>
                </c:pt>
                <c:pt idx="323">
                  <c:v>108.41913736109602</c:v>
                </c:pt>
                <c:pt idx="324">
                  <c:v>108.69128036439902</c:v>
                </c:pt>
                <c:pt idx="325">
                  <c:v>108.96342336770199</c:v>
                </c:pt>
                <c:pt idx="326">
                  <c:v>109.23556637100498</c:v>
                </c:pt>
                <c:pt idx="327">
                  <c:v>109.50770937430802</c:v>
                </c:pt>
                <c:pt idx="328">
                  <c:v>109.77985237761082</c:v>
                </c:pt>
                <c:pt idx="329">
                  <c:v>110.05199538091399</c:v>
                </c:pt>
                <c:pt idx="330">
                  <c:v>110.32413838421702</c:v>
                </c:pt>
                <c:pt idx="331">
                  <c:v>110.59628138751998</c:v>
                </c:pt>
                <c:pt idx="332">
                  <c:v>110.86842439082298</c:v>
                </c:pt>
                <c:pt idx="333">
                  <c:v>111.14056739412601</c:v>
                </c:pt>
                <c:pt idx="334">
                  <c:v>111.41271039742887</c:v>
                </c:pt>
                <c:pt idx="335">
                  <c:v>111.68485340073202</c:v>
                </c:pt>
                <c:pt idx="336">
                  <c:v>111.95699640403502</c:v>
                </c:pt>
                <c:pt idx="337">
                  <c:v>112.22913940733802</c:v>
                </c:pt>
                <c:pt idx="338">
                  <c:v>112.50128241063987</c:v>
                </c:pt>
                <c:pt idx="339">
                  <c:v>112.773425413943</c:v>
                </c:pt>
                <c:pt idx="340">
                  <c:v>113.045568417246</c:v>
                </c:pt>
                <c:pt idx="341">
                  <c:v>113.317711420549</c:v>
                </c:pt>
                <c:pt idx="342">
                  <c:v>113.589854423852</c:v>
                </c:pt>
                <c:pt idx="343">
                  <c:v>113.861997427155</c:v>
                </c:pt>
                <c:pt idx="344">
                  <c:v>114.13414043045798</c:v>
                </c:pt>
                <c:pt idx="345">
                  <c:v>114.40628343376099</c:v>
                </c:pt>
                <c:pt idx="346">
                  <c:v>114.67842643706381</c:v>
                </c:pt>
                <c:pt idx="347">
                  <c:v>114.95056944036725</c:v>
                </c:pt>
                <c:pt idx="348">
                  <c:v>115.22271244366979</c:v>
                </c:pt>
                <c:pt idx="349">
                  <c:v>115.4948554469732</c:v>
                </c:pt>
                <c:pt idx="350">
                  <c:v>115.76699845027602</c:v>
                </c:pt>
                <c:pt idx="351">
                  <c:v>116.03914145357898</c:v>
                </c:pt>
                <c:pt idx="352">
                  <c:v>116.311284456881</c:v>
                </c:pt>
                <c:pt idx="353">
                  <c:v>116.583427460184</c:v>
                </c:pt>
                <c:pt idx="354">
                  <c:v>116.85557046348679</c:v>
                </c:pt>
                <c:pt idx="355">
                  <c:v>117.12771346679</c:v>
                </c:pt>
                <c:pt idx="356">
                  <c:v>117.399856470093</c:v>
                </c:pt>
                <c:pt idx="357">
                  <c:v>117.671999473396</c:v>
                </c:pt>
                <c:pt idx="358">
                  <c:v>117.944142476699</c:v>
                </c:pt>
                <c:pt idx="359">
                  <c:v>118.21628548000223</c:v>
                </c:pt>
                <c:pt idx="360">
                  <c:v>118.48842848330511</c:v>
                </c:pt>
                <c:pt idx="361">
                  <c:v>118.760571486608</c:v>
                </c:pt>
                <c:pt idx="362">
                  <c:v>119.03271448991111</c:v>
                </c:pt>
                <c:pt idx="363">
                  <c:v>119.304857493214</c:v>
                </c:pt>
                <c:pt idx="364">
                  <c:v>119.57700049651687</c:v>
                </c:pt>
                <c:pt idx="365">
                  <c:v>119.84914349982012</c:v>
                </c:pt>
                <c:pt idx="366">
                  <c:v>120.12128650312295</c:v>
                </c:pt>
                <c:pt idx="367">
                  <c:v>120.39342950642501</c:v>
                </c:pt>
                <c:pt idx="368">
                  <c:v>120.66557250972784</c:v>
                </c:pt>
                <c:pt idx="369">
                  <c:v>120.93771551303098</c:v>
                </c:pt>
                <c:pt idx="370">
                  <c:v>121.20985851633387</c:v>
                </c:pt>
                <c:pt idx="371">
                  <c:v>121.482001519637</c:v>
                </c:pt>
                <c:pt idx="372">
                  <c:v>121.75414452294002</c:v>
                </c:pt>
                <c:pt idx="373">
                  <c:v>122.026287526243</c:v>
                </c:pt>
                <c:pt idx="374">
                  <c:v>122.29843052954601</c:v>
                </c:pt>
                <c:pt idx="375">
                  <c:v>122.57057353284888</c:v>
                </c:pt>
                <c:pt idx="376">
                  <c:v>122.84271653615178</c:v>
                </c:pt>
                <c:pt idx="377">
                  <c:v>123.11485953945501</c:v>
                </c:pt>
                <c:pt idx="378">
                  <c:v>123.38700254275788</c:v>
                </c:pt>
                <c:pt idx="379">
                  <c:v>123.65914554606088</c:v>
                </c:pt>
                <c:pt idx="380">
                  <c:v>123.93128854936413</c:v>
                </c:pt>
                <c:pt idx="381">
                  <c:v>124.20343155266679</c:v>
                </c:pt>
                <c:pt idx="382">
                  <c:v>124.47557455596898</c:v>
                </c:pt>
                <c:pt idx="383">
                  <c:v>124.74771755927215</c:v>
                </c:pt>
                <c:pt idx="384">
                  <c:v>125.019860562575</c:v>
                </c:pt>
                <c:pt idx="385">
                  <c:v>125.29200356587815</c:v>
                </c:pt>
                <c:pt idx="386">
                  <c:v>125.56414656918102</c:v>
                </c:pt>
                <c:pt idx="387">
                  <c:v>125.83628957248382</c:v>
                </c:pt>
                <c:pt idx="388">
                  <c:v>126.10843257578672</c:v>
                </c:pt>
                <c:pt idx="389">
                  <c:v>126.38057557909001</c:v>
                </c:pt>
                <c:pt idx="390">
                  <c:v>126.65271858239282</c:v>
                </c:pt>
                <c:pt idx="391">
                  <c:v>126.92486158569599</c:v>
                </c:pt>
                <c:pt idx="392">
                  <c:v>127.19700458899899</c:v>
                </c:pt>
                <c:pt idx="393">
                  <c:v>127.46914759230202</c:v>
                </c:pt>
                <c:pt idx="394">
                  <c:v>127.74129059560499</c:v>
                </c:pt>
                <c:pt idx="395">
                  <c:v>128.01343359890777</c:v>
                </c:pt>
                <c:pt idx="396">
                  <c:v>128.28557660221</c:v>
                </c:pt>
                <c:pt idx="397">
                  <c:v>128.55771960551323</c:v>
                </c:pt>
                <c:pt idx="398">
                  <c:v>128.82986260881592</c:v>
                </c:pt>
                <c:pt idx="399">
                  <c:v>129.102005612119</c:v>
                </c:pt>
                <c:pt idx="400">
                  <c:v>129.37414861542223</c:v>
                </c:pt>
                <c:pt idx="401">
                  <c:v>129.646291618725</c:v>
                </c:pt>
                <c:pt idx="402">
                  <c:v>129.918434622028</c:v>
                </c:pt>
                <c:pt idx="403">
                  <c:v>130.19057762533095</c:v>
                </c:pt>
                <c:pt idx="404">
                  <c:v>130.46272062863426</c:v>
                </c:pt>
                <c:pt idx="405">
                  <c:v>130.73486363193669</c:v>
                </c:pt>
                <c:pt idx="406">
                  <c:v>131.00700663524</c:v>
                </c:pt>
                <c:pt idx="407">
                  <c:v>131.27914963854272</c:v>
                </c:pt>
                <c:pt idx="408">
                  <c:v>131.55129264184598</c:v>
                </c:pt>
                <c:pt idx="409">
                  <c:v>131.823435645149</c:v>
                </c:pt>
                <c:pt idx="410">
                  <c:v>132.09557864845198</c:v>
                </c:pt>
                <c:pt idx="411">
                  <c:v>132.36772165175501</c:v>
                </c:pt>
                <c:pt idx="412">
                  <c:v>132.6398646550567</c:v>
                </c:pt>
                <c:pt idx="413">
                  <c:v>132.91200765836001</c:v>
                </c:pt>
                <c:pt idx="414">
                  <c:v>133.18415066166273</c:v>
                </c:pt>
                <c:pt idx="415">
                  <c:v>133.45629366496598</c:v>
                </c:pt>
                <c:pt idx="416">
                  <c:v>133.72843666826927</c:v>
                </c:pt>
                <c:pt idx="417">
                  <c:v>134.0005796715717</c:v>
                </c:pt>
                <c:pt idx="418">
                  <c:v>134.2727226748747</c:v>
                </c:pt>
                <c:pt idx="419">
                  <c:v>134.54486567817747</c:v>
                </c:pt>
                <c:pt idx="420">
                  <c:v>134.81700868148101</c:v>
                </c:pt>
                <c:pt idx="421">
                  <c:v>135.08915168478399</c:v>
                </c:pt>
                <c:pt idx="422">
                  <c:v>135.36129468808701</c:v>
                </c:pt>
                <c:pt idx="423">
                  <c:v>135.63343769138999</c:v>
                </c:pt>
                <c:pt idx="424">
                  <c:v>135.90558069469273</c:v>
                </c:pt>
                <c:pt idx="425">
                  <c:v>136.17772369799599</c:v>
                </c:pt>
                <c:pt idx="426">
                  <c:v>136.44986670129902</c:v>
                </c:pt>
                <c:pt idx="427">
                  <c:v>136.72200970460202</c:v>
                </c:pt>
                <c:pt idx="428">
                  <c:v>136.99415270790502</c:v>
                </c:pt>
                <c:pt idx="429">
                  <c:v>137.26629571120773</c:v>
                </c:pt>
                <c:pt idx="430">
                  <c:v>137.53843871451107</c:v>
                </c:pt>
                <c:pt idx="431">
                  <c:v>137.81058171781302</c:v>
                </c:pt>
                <c:pt idx="432">
                  <c:v>138.0827247211158</c:v>
                </c:pt>
                <c:pt idx="433">
                  <c:v>138.35486772441877</c:v>
                </c:pt>
                <c:pt idx="434">
                  <c:v>138.62701072772199</c:v>
                </c:pt>
                <c:pt idx="435">
                  <c:v>138.89915373102477</c:v>
                </c:pt>
                <c:pt idx="436">
                  <c:v>139.17129673432777</c:v>
                </c:pt>
                <c:pt idx="437">
                  <c:v>139.44343973763122</c:v>
                </c:pt>
                <c:pt idx="438">
                  <c:v>139.7155827409338</c:v>
                </c:pt>
                <c:pt idx="439">
                  <c:v>139.987725744237</c:v>
                </c:pt>
                <c:pt idx="440">
                  <c:v>140.25986874753997</c:v>
                </c:pt>
                <c:pt idx="441">
                  <c:v>140.532011750843</c:v>
                </c:pt>
                <c:pt idx="442">
                  <c:v>140.80415475414554</c:v>
                </c:pt>
                <c:pt idx="443">
                  <c:v>141.07629775744923</c:v>
                </c:pt>
                <c:pt idx="444">
                  <c:v>141.348440760752</c:v>
                </c:pt>
                <c:pt idx="445">
                  <c:v>141.62058376405454</c:v>
                </c:pt>
                <c:pt idx="446">
                  <c:v>141.892726767358</c:v>
                </c:pt>
                <c:pt idx="447">
                  <c:v>142.16486977066077</c:v>
                </c:pt>
                <c:pt idx="448">
                  <c:v>142.437012773964</c:v>
                </c:pt>
                <c:pt idx="449">
                  <c:v>142.70915577726657</c:v>
                </c:pt>
                <c:pt idx="450">
                  <c:v>142.98129878056929</c:v>
                </c:pt>
                <c:pt idx="451">
                  <c:v>143.25344178387198</c:v>
                </c:pt>
                <c:pt idx="452">
                  <c:v>143.52558478717498</c:v>
                </c:pt>
                <c:pt idx="453">
                  <c:v>143.79772779047798</c:v>
                </c:pt>
                <c:pt idx="454">
                  <c:v>144.06987079378069</c:v>
                </c:pt>
                <c:pt idx="455">
                  <c:v>144.34201379708401</c:v>
                </c:pt>
                <c:pt idx="456">
                  <c:v>144.61415680038698</c:v>
                </c:pt>
                <c:pt idx="457">
                  <c:v>144.88629980369052</c:v>
                </c:pt>
                <c:pt idx="458">
                  <c:v>145.15844280699352</c:v>
                </c:pt>
                <c:pt idx="459">
                  <c:v>145.43058581029601</c:v>
                </c:pt>
                <c:pt idx="460">
                  <c:v>145.70272881359929</c:v>
                </c:pt>
                <c:pt idx="461">
                  <c:v>145.97487181690198</c:v>
                </c:pt>
                <c:pt idx="462">
                  <c:v>146.24701482020498</c:v>
                </c:pt>
                <c:pt idx="463">
                  <c:v>146.5191578235077</c:v>
                </c:pt>
                <c:pt idx="464">
                  <c:v>146.79130082681098</c:v>
                </c:pt>
                <c:pt idx="465">
                  <c:v>147.06344383011401</c:v>
                </c:pt>
                <c:pt idx="466">
                  <c:v>147.33558683341701</c:v>
                </c:pt>
                <c:pt idx="467">
                  <c:v>147.60772983672001</c:v>
                </c:pt>
                <c:pt idx="468">
                  <c:v>147.87987284002199</c:v>
                </c:pt>
                <c:pt idx="469">
                  <c:v>148.15201584332507</c:v>
                </c:pt>
                <c:pt idx="470">
                  <c:v>148.42415884662807</c:v>
                </c:pt>
                <c:pt idx="471">
                  <c:v>148.69630184993107</c:v>
                </c:pt>
                <c:pt idx="472">
                  <c:v>148.96844485323467</c:v>
                </c:pt>
                <c:pt idx="473">
                  <c:v>149.24058785653699</c:v>
                </c:pt>
                <c:pt idx="474">
                  <c:v>149.51273085984002</c:v>
                </c:pt>
                <c:pt idx="475">
                  <c:v>149.78487386314254</c:v>
                </c:pt>
                <c:pt idx="476">
                  <c:v>150.05701686644625</c:v>
                </c:pt>
                <c:pt idx="477">
                  <c:v>150.32915986974902</c:v>
                </c:pt>
                <c:pt idx="478">
                  <c:v>150.60130287305199</c:v>
                </c:pt>
                <c:pt idx="479">
                  <c:v>150.87344587635499</c:v>
                </c:pt>
                <c:pt idx="480">
                  <c:v>151.14558887965777</c:v>
                </c:pt>
                <c:pt idx="481">
                  <c:v>151.41773188296122</c:v>
                </c:pt>
                <c:pt idx="482">
                  <c:v>151.68987488626399</c:v>
                </c:pt>
                <c:pt idx="483">
                  <c:v>151.96201788956725</c:v>
                </c:pt>
                <c:pt idx="484">
                  <c:v>152.23416089286977</c:v>
                </c:pt>
                <c:pt idx="485">
                  <c:v>152.50630389617277</c:v>
                </c:pt>
                <c:pt idx="486">
                  <c:v>152.77844689947622</c:v>
                </c:pt>
                <c:pt idx="487">
                  <c:v>153.050589902778</c:v>
                </c:pt>
                <c:pt idx="488">
                  <c:v>153.3227329060812</c:v>
                </c:pt>
                <c:pt idx="489">
                  <c:v>153.59487590938392</c:v>
                </c:pt>
                <c:pt idx="490">
                  <c:v>153.86701891268748</c:v>
                </c:pt>
                <c:pt idx="491">
                  <c:v>154.13916191599</c:v>
                </c:pt>
                <c:pt idx="492">
                  <c:v>154.41130491929326</c:v>
                </c:pt>
                <c:pt idx="493">
                  <c:v>154.68344792259626</c:v>
                </c:pt>
                <c:pt idx="494">
                  <c:v>154.955590925899</c:v>
                </c:pt>
                <c:pt idx="495">
                  <c:v>155.22773392920195</c:v>
                </c:pt>
                <c:pt idx="496">
                  <c:v>155.499876932505</c:v>
                </c:pt>
                <c:pt idx="497">
                  <c:v>155.77201993580798</c:v>
                </c:pt>
                <c:pt idx="498">
                  <c:v>156.04416293911069</c:v>
                </c:pt>
                <c:pt idx="499">
                  <c:v>156.31630594241426</c:v>
                </c:pt>
                <c:pt idx="500">
                  <c:v>156.58844894571752</c:v>
                </c:pt>
                <c:pt idx="501">
                  <c:v>156.86059194902001</c:v>
                </c:pt>
                <c:pt idx="502">
                  <c:v>157.13273495232329</c:v>
                </c:pt>
                <c:pt idx="503">
                  <c:v>157.40487795562629</c:v>
                </c:pt>
                <c:pt idx="504">
                  <c:v>157.67702095892929</c:v>
                </c:pt>
                <c:pt idx="505">
                  <c:v>157.94916396223198</c:v>
                </c:pt>
                <c:pt idx="506">
                  <c:v>158.2213069655343</c:v>
                </c:pt>
                <c:pt idx="507">
                  <c:v>158.49344996883701</c:v>
                </c:pt>
                <c:pt idx="508">
                  <c:v>158.76559297213996</c:v>
                </c:pt>
                <c:pt idx="509">
                  <c:v>159.03773597544301</c:v>
                </c:pt>
                <c:pt idx="510">
                  <c:v>159.30987897874599</c:v>
                </c:pt>
                <c:pt idx="511">
                  <c:v>159.58202198204927</c:v>
                </c:pt>
                <c:pt idx="512">
                  <c:v>159.85416498535199</c:v>
                </c:pt>
                <c:pt idx="513">
                  <c:v>160.1263079886553</c:v>
                </c:pt>
                <c:pt idx="514">
                  <c:v>160.39845099195799</c:v>
                </c:pt>
                <c:pt idx="515">
                  <c:v>160.67059399526076</c:v>
                </c:pt>
                <c:pt idx="516">
                  <c:v>160.94273699856404</c:v>
                </c:pt>
                <c:pt idx="517">
                  <c:v>161.21488000186648</c:v>
                </c:pt>
                <c:pt idx="518">
                  <c:v>161.48702300517004</c:v>
                </c:pt>
                <c:pt idx="519">
                  <c:v>161.75916600847299</c:v>
                </c:pt>
                <c:pt idx="520">
                  <c:v>162.03130901177607</c:v>
                </c:pt>
                <c:pt idx="521">
                  <c:v>162.30345201507907</c:v>
                </c:pt>
                <c:pt idx="522">
                  <c:v>162.57559501838179</c:v>
                </c:pt>
                <c:pt idx="523">
                  <c:v>162.84773802168507</c:v>
                </c:pt>
                <c:pt idx="524">
                  <c:v>163.11988102498654</c:v>
                </c:pt>
                <c:pt idx="525">
                  <c:v>163.39202402829022</c:v>
                </c:pt>
                <c:pt idx="526">
                  <c:v>163.664167031593</c:v>
                </c:pt>
                <c:pt idx="527">
                  <c:v>163.93631003489602</c:v>
                </c:pt>
                <c:pt idx="528">
                  <c:v>164.208453038199</c:v>
                </c:pt>
                <c:pt idx="529">
                  <c:v>164.480596041502</c:v>
                </c:pt>
                <c:pt idx="530">
                  <c:v>164.752739044805</c:v>
                </c:pt>
                <c:pt idx="531">
                  <c:v>165.02488204810777</c:v>
                </c:pt>
                <c:pt idx="532">
                  <c:v>165.297025051411</c:v>
                </c:pt>
                <c:pt idx="533">
                  <c:v>165.56916805471403</c:v>
                </c:pt>
                <c:pt idx="534">
                  <c:v>165.84131105801723</c:v>
                </c:pt>
                <c:pt idx="535">
                  <c:v>166.11345406131954</c:v>
                </c:pt>
                <c:pt idx="536">
                  <c:v>166.38559706462323</c:v>
                </c:pt>
                <c:pt idx="537">
                  <c:v>166.65774006792623</c:v>
                </c:pt>
                <c:pt idx="538">
                  <c:v>166.929883071229</c:v>
                </c:pt>
                <c:pt idx="539">
                  <c:v>167.202026074532</c:v>
                </c:pt>
                <c:pt idx="540">
                  <c:v>167.474169077835</c:v>
                </c:pt>
                <c:pt idx="541">
                  <c:v>167.74631208113792</c:v>
                </c:pt>
                <c:pt idx="542">
                  <c:v>168.01845508444092</c:v>
                </c:pt>
                <c:pt idx="543">
                  <c:v>168.29059808774301</c:v>
                </c:pt>
                <c:pt idx="544">
                  <c:v>168.56274109104598</c:v>
                </c:pt>
                <c:pt idx="545">
                  <c:v>168.83488409434847</c:v>
                </c:pt>
                <c:pt idx="546">
                  <c:v>169.10702709765201</c:v>
                </c:pt>
                <c:pt idx="547">
                  <c:v>169.37917010095498</c:v>
                </c:pt>
                <c:pt idx="548">
                  <c:v>169.65131310425798</c:v>
                </c:pt>
                <c:pt idx="549">
                  <c:v>169.92345610756101</c:v>
                </c:pt>
                <c:pt idx="550">
                  <c:v>170.19559911086398</c:v>
                </c:pt>
                <c:pt idx="551">
                  <c:v>170.46774211416698</c:v>
                </c:pt>
                <c:pt idx="552">
                  <c:v>170.73988511746998</c:v>
                </c:pt>
                <c:pt idx="553">
                  <c:v>171.01202812077301</c:v>
                </c:pt>
                <c:pt idx="554">
                  <c:v>171.2841711240757</c:v>
                </c:pt>
                <c:pt idx="555">
                  <c:v>171.55631412737901</c:v>
                </c:pt>
                <c:pt idx="556">
                  <c:v>171.8284571306823</c:v>
                </c:pt>
                <c:pt idx="557">
                  <c:v>172.10060013398498</c:v>
                </c:pt>
                <c:pt idx="558">
                  <c:v>172.37274313728801</c:v>
                </c:pt>
                <c:pt idx="559">
                  <c:v>172.64488614059098</c:v>
                </c:pt>
                <c:pt idx="560">
                  <c:v>172.91702914389401</c:v>
                </c:pt>
                <c:pt idx="561">
                  <c:v>173.18917214719698</c:v>
                </c:pt>
                <c:pt idx="562">
                  <c:v>173.46131515049942</c:v>
                </c:pt>
                <c:pt idx="563">
                  <c:v>173.73345815380176</c:v>
                </c:pt>
                <c:pt idx="564">
                  <c:v>174.00560115710499</c:v>
                </c:pt>
                <c:pt idx="565">
                  <c:v>174.27774416040779</c:v>
                </c:pt>
                <c:pt idx="566">
                  <c:v>174.54988716371079</c:v>
                </c:pt>
                <c:pt idx="567">
                  <c:v>174.82203016701445</c:v>
                </c:pt>
                <c:pt idx="568">
                  <c:v>175.09417317031676</c:v>
                </c:pt>
                <c:pt idx="569">
                  <c:v>175.36631617362045</c:v>
                </c:pt>
                <c:pt idx="570">
                  <c:v>175.63845917692299</c:v>
                </c:pt>
                <c:pt idx="571">
                  <c:v>175.91060218022602</c:v>
                </c:pt>
                <c:pt idx="572">
                  <c:v>176.18274518352925</c:v>
                </c:pt>
                <c:pt idx="573">
                  <c:v>176.45488818683199</c:v>
                </c:pt>
                <c:pt idx="574">
                  <c:v>176.72703119013499</c:v>
                </c:pt>
                <c:pt idx="575">
                  <c:v>176.99917419343777</c:v>
                </c:pt>
                <c:pt idx="576">
                  <c:v>177.27131719674077</c:v>
                </c:pt>
                <c:pt idx="577">
                  <c:v>177.54346020004377</c:v>
                </c:pt>
                <c:pt idx="578">
                  <c:v>177.81560320334657</c:v>
                </c:pt>
                <c:pt idx="579">
                  <c:v>178.08774620665022</c:v>
                </c:pt>
                <c:pt idx="580">
                  <c:v>178.35988920995192</c:v>
                </c:pt>
                <c:pt idx="581">
                  <c:v>178.632032213255</c:v>
                </c:pt>
                <c:pt idx="582">
                  <c:v>178.90417521655763</c:v>
                </c:pt>
                <c:pt idx="583">
                  <c:v>179.17631821986095</c:v>
                </c:pt>
                <c:pt idx="584">
                  <c:v>179.44846122316395</c:v>
                </c:pt>
                <c:pt idx="585">
                  <c:v>179.72060422646669</c:v>
                </c:pt>
                <c:pt idx="586">
                  <c:v>179.99274722977</c:v>
                </c:pt>
                <c:pt idx="587">
                  <c:v>180.26489023307272</c:v>
                </c:pt>
                <c:pt idx="588">
                  <c:v>180.53703323637598</c:v>
                </c:pt>
                <c:pt idx="589">
                  <c:v>180.80917623967898</c:v>
                </c:pt>
                <c:pt idx="590">
                  <c:v>181.08131924298229</c:v>
                </c:pt>
                <c:pt idx="591">
                  <c:v>181.35346224628501</c:v>
                </c:pt>
                <c:pt idx="592">
                  <c:v>181.62560524958769</c:v>
                </c:pt>
                <c:pt idx="593">
                  <c:v>181.89774825289129</c:v>
                </c:pt>
                <c:pt idx="594">
                  <c:v>182.16989125619398</c:v>
                </c:pt>
                <c:pt idx="595">
                  <c:v>182.44203425949701</c:v>
                </c:pt>
                <c:pt idx="596">
                  <c:v>182.71417726279998</c:v>
                </c:pt>
                <c:pt idx="597">
                  <c:v>182.98632026610301</c:v>
                </c:pt>
                <c:pt idx="598">
                  <c:v>183.25846326940598</c:v>
                </c:pt>
                <c:pt idx="599">
                  <c:v>183.53060627270798</c:v>
                </c:pt>
                <c:pt idx="600">
                  <c:v>183.80274927601101</c:v>
                </c:pt>
                <c:pt idx="601">
                  <c:v>184.0748922793137</c:v>
                </c:pt>
                <c:pt idx="602">
                  <c:v>184.34703528261701</c:v>
                </c:pt>
                <c:pt idx="603">
                  <c:v>184.61917828591999</c:v>
                </c:pt>
                <c:pt idx="604">
                  <c:v>184.8913212892233</c:v>
                </c:pt>
                <c:pt idx="605">
                  <c:v>185.16346429252576</c:v>
                </c:pt>
                <c:pt idx="606">
                  <c:v>185.43560729582873</c:v>
                </c:pt>
                <c:pt idx="607">
                  <c:v>185.70775029913148</c:v>
                </c:pt>
                <c:pt idx="608">
                  <c:v>185.97989330243504</c:v>
                </c:pt>
                <c:pt idx="609">
                  <c:v>186.25203630573841</c:v>
                </c:pt>
                <c:pt idx="610">
                  <c:v>186.52417930904102</c:v>
                </c:pt>
                <c:pt idx="611">
                  <c:v>186.79632231234407</c:v>
                </c:pt>
                <c:pt idx="612">
                  <c:v>187.06846531564707</c:v>
                </c:pt>
                <c:pt idx="613">
                  <c:v>187.34060831895007</c:v>
                </c:pt>
                <c:pt idx="614">
                  <c:v>187.61275132225276</c:v>
                </c:pt>
                <c:pt idx="615">
                  <c:v>187.88489432555599</c:v>
                </c:pt>
                <c:pt idx="616">
                  <c:v>188.15703732885925</c:v>
                </c:pt>
                <c:pt idx="617">
                  <c:v>188.42918033216202</c:v>
                </c:pt>
                <c:pt idx="618">
                  <c:v>188.70132333546422</c:v>
                </c:pt>
                <c:pt idx="619">
                  <c:v>188.973466338767</c:v>
                </c:pt>
                <c:pt idx="620">
                  <c:v>189.24560934207</c:v>
                </c:pt>
                <c:pt idx="621">
                  <c:v>189.517752345373</c:v>
                </c:pt>
                <c:pt idx="622">
                  <c:v>189.789895348676</c:v>
                </c:pt>
                <c:pt idx="623">
                  <c:v>190.06203835197945</c:v>
                </c:pt>
                <c:pt idx="624">
                  <c:v>190.33418135528223</c:v>
                </c:pt>
                <c:pt idx="625">
                  <c:v>190.60632435858523</c:v>
                </c:pt>
                <c:pt idx="626">
                  <c:v>190.878467361888</c:v>
                </c:pt>
                <c:pt idx="627">
                  <c:v>191.150610365191</c:v>
                </c:pt>
                <c:pt idx="628">
                  <c:v>191.42275336849423</c:v>
                </c:pt>
                <c:pt idx="629">
                  <c:v>191.694896371797</c:v>
                </c:pt>
                <c:pt idx="630">
                  <c:v>191.96703937510023</c:v>
                </c:pt>
                <c:pt idx="631">
                  <c:v>192.239182378403</c:v>
                </c:pt>
                <c:pt idx="632">
                  <c:v>192.511325381706</c:v>
                </c:pt>
                <c:pt idx="633">
                  <c:v>192.78346838500926</c:v>
                </c:pt>
                <c:pt idx="634">
                  <c:v>193.055611388312</c:v>
                </c:pt>
                <c:pt idx="635">
                  <c:v>193.32775439161497</c:v>
                </c:pt>
                <c:pt idx="636">
                  <c:v>193.59989739491698</c:v>
                </c:pt>
                <c:pt idx="637">
                  <c:v>193.87204039822029</c:v>
                </c:pt>
                <c:pt idx="638">
                  <c:v>194.14418340152272</c:v>
                </c:pt>
                <c:pt idx="639">
                  <c:v>194.41632640482601</c:v>
                </c:pt>
                <c:pt idx="640">
                  <c:v>194.68846940812927</c:v>
                </c:pt>
                <c:pt idx="641">
                  <c:v>194.96061241143201</c:v>
                </c:pt>
                <c:pt idx="642">
                  <c:v>195.23275541473498</c:v>
                </c:pt>
                <c:pt idx="643">
                  <c:v>195.50489841803801</c:v>
                </c:pt>
                <c:pt idx="644">
                  <c:v>195.7770414213407</c:v>
                </c:pt>
                <c:pt idx="645">
                  <c:v>196.0491844246437</c:v>
                </c:pt>
                <c:pt idx="646">
                  <c:v>196.3213274279473</c:v>
                </c:pt>
                <c:pt idx="647">
                  <c:v>196.59347043124998</c:v>
                </c:pt>
                <c:pt idx="648">
                  <c:v>196.86561343455273</c:v>
                </c:pt>
                <c:pt idx="649">
                  <c:v>197.13775643785598</c:v>
                </c:pt>
                <c:pt idx="650">
                  <c:v>197.40989944115873</c:v>
                </c:pt>
                <c:pt idx="651">
                  <c:v>197.68204244446201</c:v>
                </c:pt>
                <c:pt idx="652">
                  <c:v>197.95418544776501</c:v>
                </c:pt>
                <c:pt idx="653">
                  <c:v>198.22632845106801</c:v>
                </c:pt>
                <c:pt idx="654">
                  <c:v>198.49847145437101</c:v>
                </c:pt>
                <c:pt idx="655">
                  <c:v>198.77061445767299</c:v>
                </c:pt>
                <c:pt idx="656">
                  <c:v>199.04275746097599</c:v>
                </c:pt>
                <c:pt idx="657">
                  <c:v>199.31490046427876</c:v>
                </c:pt>
                <c:pt idx="658">
                  <c:v>199.58704346758222</c:v>
                </c:pt>
                <c:pt idx="659">
                  <c:v>199.85918647088522</c:v>
                </c:pt>
                <c:pt idx="660">
                  <c:v>200.13132947418802</c:v>
                </c:pt>
                <c:pt idx="661">
                  <c:v>200.40347247749125</c:v>
                </c:pt>
                <c:pt idx="662">
                  <c:v>200.67561548079399</c:v>
                </c:pt>
                <c:pt idx="663">
                  <c:v>200.94775848409699</c:v>
                </c:pt>
                <c:pt idx="664">
                  <c:v>201.21990148739999</c:v>
                </c:pt>
                <c:pt idx="665">
                  <c:v>201.49204449070299</c:v>
                </c:pt>
                <c:pt idx="666">
                  <c:v>201.76418749400577</c:v>
                </c:pt>
                <c:pt idx="667">
                  <c:v>202.03633049730925</c:v>
                </c:pt>
                <c:pt idx="668">
                  <c:v>202.30847350061222</c:v>
                </c:pt>
                <c:pt idx="669">
                  <c:v>202.58061650391522</c:v>
                </c:pt>
                <c:pt idx="670">
                  <c:v>202.85275950721822</c:v>
                </c:pt>
                <c:pt idx="671">
                  <c:v>203.124902510521</c:v>
                </c:pt>
                <c:pt idx="672">
                  <c:v>203.39704551382422</c:v>
                </c:pt>
                <c:pt idx="673">
                  <c:v>203.669188517127</c:v>
                </c:pt>
                <c:pt idx="674">
                  <c:v>203.94133152042926</c:v>
                </c:pt>
                <c:pt idx="675">
                  <c:v>204.21347452373169</c:v>
                </c:pt>
                <c:pt idx="676">
                  <c:v>204.48561752703526</c:v>
                </c:pt>
                <c:pt idx="677">
                  <c:v>204.75776053033798</c:v>
                </c:pt>
                <c:pt idx="678">
                  <c:v>205.02990353364098</c:v>
                </c:pt>
                <c:pt idx="679">
                  <c:v>205.30204653694429</c:v>
                </c:pt>
                <c:pt idx="680">
                  <c:v>205.57418954024698</c:v>
                </c:pt>
                <c:pt idx="681">
                  <c:v>205.84633254355001</c:v>
                </c:pt>
                <c:pt idx="682">
                  <c:v>206.11847554685272</c:v>
                </c:pt>
                <c:pt idx="683">
                  <c:v>206.39061855015601</c:v>
                </c:pt>
                <c:pt idx="684">
                  <c:v>206.66276155345898</c:v>
                </c:pt>
                <c:pt idx="685">
                  <c:v>206.93490455676198</c:v>
                </c:pt>
                <c:pt idx="686">
                  <c:v>207.20704756006501</c:v>
                </c:pt>
                <c:pt idx="687">
                  <c:v>207.47919056336769</c:v>
                </c:pt>
                <c:pt idx="688">
                  <c:v>207.75133356667101</c:v>
                </c:pt>
                <c:pt idx="689">
                  <c:v>208.02347656997401</c:v>
                </c:pt>
                <c:pt idx="690">
                  <c:v>208.29561957327698</c:v>
                </c:pt>
                <c:pt idx="691">
                  <c:v>208.56776257657998</c:v>
                </c:pt>
                <c:pt idx="692">
                  <c:v>208.83990557988173</c:v>
                </c:pt>
                <c:pt idx="693">
                  <c:v>209.11204858318501</c:v>
                </c:pt>
                <c:pt idx="694">
                  <c:v>209.38419158648801</c:v>
                </c:pt>
                <c:pt idx="695">
                  <c:v>209.65633458979104</c:v>
                </c:pt>
                <c:pt idx="696">
                  <c:v>209.9284775930943</c:v>
                </c:pt>
                <c:pt idx="697">
                  <c:v>210.20062059639673</c:v>
                </c:pt>
                <c:pt idx="698">
                  <c:v>210.47276359969999</c:v>
                </c:pt>
                <c:pt idx="699">
                  <c:v>210.74490660300302</c:v>
                </c:pt>
                <c:pt idx="700">
                  <c:v>211.01704960630602</c:v>
                </c:pt>
                <c:pt idx="701">
                  <c:v>211.28919260960876</c:v>
                </c:pt>
                <c:pt idx="702">
                  <c:v>211.56133561291207</c:v>
                </c:pt>
                <c:pt idx="703">
                  <c:v>211.83347861621507</c:v>
                </c:pt>
                <c:pt idx="704">
                  <c:v>212.10562161951776</c:v>
                </c:pt>
                <c:pt idx="705">
                  <c:v>212.37776462282079</c:v>
                </c:pt>
                <c:pt idx="706">
                  <c:v>212.64990762612379</c:v>
                </c:pt>
                <c:pt idx="707">
                  <c:v>212.92205062942699</c:v>
                </c:pt>
                <c:pt idx="708">
                  <c:v>213.19419363272999</c:v>
                </c:pt>
                <c:pt idx="709">
                  <c:v>213.46633663603342</c:v>
                </c:pt>
                <c:pt idx="710">
                  <c:v>213.73847963933599</c:v>
                </c:pt>
                <c:pt idx="711">
                  <c:v>214.010622642638</c:v>
                </c:pt>
                <c:pt idx="712">
                  <c:v>214.28276564594077</c:v>
                </c:pt>
                <c:pt idx="713">
                  <c:v>214.554908649244</c:v>
                </c:pt>
                <c:pt idx="714">
                  <c:v>214.827051652547</c:v>
                </c:pt>
                <c:pt idx="715">
                  <c:v>215.09919465584977</c:v>
                </c:pt>
                <c:pt idx="716">
                  <c:v>215.37133765915323</c:v>
                </c:pt>
                <c:pt idx="717">
                  <c:v>215.64348066245577</c:v>
                </c:pt>
                <c:pt idx="718">
                  <c:v>215.91562366575857</c:v>
                </c:pt>
                <c:pt idx="719">
                  <c:v>216.18776666906192</c:v>
                </c:pt>
                <c:pt idx="720">
                  <c:v>216.459909672365</c:v>
                </c:pt>
                <c:pt idx="721">
                  <c:v>216.73205267566792</c:v>
                </c:pt>
                <c:pt idx="722">
                  <c:v>217.00419567897092</c:v>
                </c:pt>
                <c:pt idx="723">
                  <c:v>217.27633868227426</c:v>
                </c:pt>
                <c:pt idx="724">
                  <c:v>217.548481685577</c:v>
                </c:pt>
                <c:pt idx="725">
                  <c:v>217.82062468888</c:v>
                </c:pt>
                <c:pt idx="726">
                  <c:v>218.092767692183</c:v>
                </c:pt>
                <c:pt idx="727">
                  <c:v>218.364910695486</c:v>
                </c:pt>
                <c:pt idx="728">
                  <c:v>218.63705369878869</c:v>
                </c:pt>
                <c:pt idx="729">
                  <c:v>218.909196702092</c:v>
                </c:pt>
                <c:pt idx="730">
                  <c:v>219.18133970539429</c:v>
                </c:pt>
                <c:pt idx="731">
                  <c:v>219.45348270869701</c:v>
                </c:pt>
                <c:pt idx="732">
                  <c:v>219.72562571199998</c:v>
                </c:pt>
                <c:pt idx="733">
                  <c:v>219.99776871530301</c:v>
                </c:pt>
                <c:pt idx="734">
                  <c:v>220.26991171860598</c:v>
                </c:pt>
                <c:pt idx="735">
                  <c:v>220.54205472190847</c:v>
                </c:pt>
                <c:pt idx="736">
                  <c:v>220.81419772521198</c:v>
                </c:pt>
                <c:pt idx="737">
                  <c:v>221.08634072851501</c:v>
                </c:pt>
                <c:pt idx="738">
                  <c:v>221.35848373181798</c:v>
                </c:pt>
                <c:pt idx="739">
                  <c:v>221.63062673512098</c:v>
                </c:pt>
                <c:pt idx="740">
                  <c:v>221.90276973842401</c:v>
                </c:pt>
                <c:pt idx="741">
                  <c:v>222.1749127417267</c:v>
                </c:pt>
                <c:pt idx="742">
                  <c:v>222.44705574502999</c:v>
                </c:pt>
                <c:pt idx="743">
                  <c:v>222.71919874833273</c:v>
                </c:pt>
                <c:pt idx="744">
                  <c:v>222.9913417516363</c:v>
                </c:pt>
                <c:pt idx="745">
                  <c:v>223.26348475493876</c:v>
                </c:pt>
                <c:pt idx="746">
                  <c:v>223.53562775824199</c:v>
                </c:pt>
                <c:pt idx="747">
                  <c:v>223.80777076154473</c:v>
                </c:pt>
                <c:pt idx="748">
                  <c:v>224.0799137648473</c:v>
                </c:pt>
                <c:pt idx="749">
                  <c:v>224.35205676815002</c:v>
                </c:pt>
                <c:pt idx="750">
                  <c:v>224.62419977145277</c:v>
                </c:pt>
                <c:pt idx="751">
                  <c:v>224.89634277475599</c:v>
                </c:pt>
                <c:pt idx="752">
                  <c:v>225.16848577805877</c:v>
                </c:pt>
                <c:pt idx="753">
                  <c:v>225.44062878136177</c:v>
                </c:pt>
                <c:pt idx="754">
                  <c:v>225.71277178466477</c:v>
                </c:pt>
                <c:pt idx="755">
                  <c:v>225.98491478796802</c:v>
                </c:pt>
                <c:pt idx="756">
                  <c:v>226.2570577912708</c:v>
                </c:pt>
                <c:pt idx="757">
                  <c:v>226.52920079457377</c:v>
                </c:pt>
                <c:pt idx="758">
                  <c:v>226.801343797877</c:v>
                </c:pt>
                <c:pt idx="759">
                  <c:v>227.07348680118</c:v>
                </c:pt>
                <c:pt idx="760">
                  <c:v>227.34562980448322</c:v>
                </c:pt>
                <c:pt idx="761">
                  <c:v>227.617772807786</c:v>
                </c:pt>
                <c:pt idx="762">
                  <c:v>227.88991581108925</c:v>
                </c:pt>
                <c:pt idx="763">
                  <c:v>228.162058814392</c:v>
                </c:pt>
                <c:pt idx="764">
                  <c:v>228.43420181769545</c:v>
                </c:pt>
                <c:pt idx="765">
                  <c:v>228.706344820998</c:v>
                </c:pt>
                <c:pt idx="766">
                  <c:v>228.978487824301</c:v>
                </c:pt>
                <c:pt idx="767">
                  <c:v>229.25063082760323</c:v>
                </c:pt>
                <c:pt idx="768">
                  <c:v>229.522773830906</c:v>
                </c:pt>
                <c:pt idx="769">
                  <c:v>229.794916834209</c:v>
                </c:pt>
                <c:pt idx="770">
                  <c:v>230.06705983751201</c:v>
                </c:pt>
                <c:pt idx="771">
                  <c:v>230.33920284081501</c:v>
                </c:pt>
                <c:pt idx="772">
                  <c:v>230.61134584411798</c:v>
                </c:pt>
                <c:pt idx="773">
                  <c:v>230.88348884742152</c:v>
                </c:pt>
                <c:pt idx="774">
                  <c:v>231.15563185072429</c:v>
                </c:pt>
                <c:pt idx="775">
                  <c:v>231.42777485402701</c:v>
                </c:pt>
                <c:pt idx="776">
                  <c:v>231.69991785733029</c:v>
                </c:pt>
                <c:pt idx="777">
                  <c:v>231.97206086063329</c:v>
                </c:pt>
                <c:pt idx="778">
                  <c:v>232.24420386393598</c:v>
                </c:pt>
                <c:pt idx="779">
                  <c:v>232.51634686723949</c:v>
                </c:pt>
                <c:pt idx="780">
                  <c:v>232.78848987054201</c:v>
                </c:pt>
                <c:pt idx="781">
                  <c:v>233.06063287384498</c:v>
                </c:pt>
                <c:pt idx="782">
                  <c:v>233.33277587714798</c:v>
                </c:pt>
                <c:pt idx="783">
                  <c:v>233.60491888045101</c:v>
                </c:pt>
                <c:pt idx="784">
                  <c:v>233.87706188375401</c:v>
                </c:pt>
                <c:pt idx="785">
                  <c:v>234.14920488705698</c:v>
                </c:pt>
                <c:pt idx="786">
                  <c:v>234.4213478903593</c:v>
                </c:pt>
                <c:pt idx="787">
                  <c:v>234.69349089366202</c:v>
                </c:pt>
                <c:pt idx="788">
                  <c:v>234.96563389696502</c:v>
                </c:pt>
                <c:pt idx="789">
                  <c:v>235.23777690026802</c:v>
                </c:pt>
                <c:pt idx="790">
                  <c:v>235.50991990357099</c:v>
                </c:pt>
                <c:pt idx="791">
                  <c:v>235.78206290687399</c:v>
                </c:pt>
                <c:pt idx="792">
                  <c:v>236.05420591017699</c:v>
                </c:pt>
                <c:pt idx="793">
                  <c:v>236.32634891348062</c:v>
                </c:pt>
                <c:pt idx="794">
                  <c:v>236.59849191678347</c:v>
                </c:pt>
                <c:pt idx="795">
                  <c:v>236.87063492008602</c:v>
                </c:pt>
                <c:pt idx="796">
                  <c:v>237.14277792338876</c:v>
                </c:pt>
                <c:pt idx="797">
                  <c:v>237.41492092669199</c:v>
                </c:pt>
                <c:pt idx="798">
                  <c:v>237.68706392999499</c:v>
                </c:pt>
                <c:pt idx="799">
                  <c:v>237.95920693329822</c:v>
                </c:pt>
                <c:pt idx="800">
                  <c:v>238.23134993660125</c:v>
                </c:pt>
                <c:pt idx="801">
                  <c:v>238.50349293990402</c:v>
                </c:pt>
                <c:pt idx="802">
                  <c:v>238.77563594320677</c:v>
                </c:pt>
                <c:pt idx="803">
                  <c:v>239.04777894650999</c:v>
                </c:pt>
                <c:pt idx="804">
                  <c:v>239.31992194981277</c:v>
                </c:pt>
                <c:pt idx="805">
                  <c:v>239.592064953115</c:v>
                </c:pt>
                <c:pt idx="806">
                  <c:v>239.86420795641823</c:v>
                </c:pt>
                <c:pt idx="807">
                  <c:v>240.136350959721</c:v>
                </c:pt>
                <c:pt idx="808">
                  <c:v>240.40849396302423</c:v>
                </c:pt>
                <c:pt idx="809">
                  <c:v>240.680636966327</c:v>
                </c:pt>
                <c:pt idx="810">
                  <c:v>240.95277996963023</c:v>
                </c:pt>
                <c:pt idx="811">
                  <c:v>241.22492297293323</c:v>
                </c:pt>
                <c:pt idx="812">
                  <c:v>241.49706597623597</c:v>
                </c:pt>
                <c:pt idx="813">
                  <c:v>241.769208979539</c:v>
                </c:pt>
                <c:pt idx="814">
                  <c:v>242.04135198284195</c:v>
                </c:pt>
                <c:pt idx="815">
                  <c:v>242.31349498614495</c:v>
                </c:pt>
                <c:pt idx="816">
                  <c:v>242.585637989448</c:v>
                </c:pt>
                <c:pt idx="817">
                  <c:v>242.857780992751</c:v>
                </c:pt>
                <c:pt idx="818">
                  <c:v>243.12992399605398</c:v>
                </c:pt>
                <c:pt idx="819">
                  <c:v>243.40206699935698</c:v>
                </c:pt>
                <c:pt idx="820">
                  <c:v>243.67421000266</c:v>
                </c:pt>
                <c:pt idx="821">
                  <c:v>243.946353005963</c:v>
                </c:pt>
                <c:pt idx="822">
                  <c:v>244.218496009266</c:v>
                </c:pt>
                <c:pt idx="823">
                  <c:v>244.49063901256801</c:v>
                </c:pt>
                <c:pt idx="824">
                  <c:v>244.76278201587098</c:v>
                </c:pt>
                <c:pt idx="825">
                  <c:v>245.03492501917398</c:v>
                </c:pt>
                <c:pt idx="826">
                  <c:v>245.30706802247701</c:v>
                </c:pt>
                <c:pt idx="827">
                  <c:v>245.57921102577998</c:v>
                </c:pt>
                <c:pt idx="828">
                  <c:v>245.85135402908301</c:v>
                </c:pt>
                <c:pt idx="829">
                  <c:v>246.12349703238601</c:v>
                </c:pt>
                <c:pt idx="830">
                  <c:v>246.39564003568927</c:v>
                </c:pt>
                <c:pt idx="831">
                  <c:v>246.66778303899198</c:v>
                </c:pt>
                <c:pt idx="832">
                  <c:v>246.9399260422953</c:v>
                </c:pt>
                <c:pt idx="833">
                  <c:v>247.21206904559799</c:v>
                </c:pt>
                <c:pt idx="834">
                  <c:v>247.48421204890101</c:v>
                </c:pt>
                <c:pt idx="835">
                  <c:v>247.75635505220401</c:v>
                </c:pt>
                <c:pt idx="836">
                  <c:v>248.0284980555073</c:v>
                </c:pt>
                <c:pt idx="837">
                  <c:v>248.30064105881004</c:v>
                </c:pt>
                <c:pt idx="838">
                  <c:v>248.57278406211302</c:v>
                </c:pt>
                <c:pt idx="839">
                  <c:v>248.84492706541604</c:v>
                </c:pt>
                <c:pt idx="840">
                  <c:v>249.11707006871902</c:v>
                </c:pt>
                <c:pt idx="841">
                  <c:v>249.38921307202207</c:v>
                </c:pt>
                <c:pt idx="842">
                  <c:v>249.66135607532422</c:v>
                </c:pt>
                <c:pt idx="843">
                  <c:v>249.93349907862722</c:v>
                </c:pt>
                <c:pt idx="844">
                  <c:v>250.20564208193002</c:v>
                </c:pt>
                <c:pt idx="845">
                  <c:v>250.47778508523299</c:v>
                </c:pt>
                <c:pt idx="846">
                  <c:v>250.749928088536</c:v>
                </c:pt>
                <c:pt idx="847">
                  <c:v>251.022071091839</c:v>
                </c:pt>
                <c:pt idx="848">
                  <c:v>251.29421409514154</c:v>
                </c:pt>
                <c:pt idx="849">
                  <c:v>251.566357098445</c:v>
                </c:pt>
                <c:pt idx="850">
                  <c:v>251.83850010174777</c:v>
                </c:pt>
                <c:pt idx="851">
                  <c:v>252.11064310505077</c:v>
                </c:pt>
                <c:pt idx="852">
                  <c:v>252.38278610835422</c:v>
                </c:pt>
                <c:pt idx="853">
                  <c:v>252.654929111657</c:v>
                </c:pt>
                <c:pt idx="854">
                  <c:v>252.92707211496</c:v>
                </c:pt>
                <c:pt idx="855">
                  <c:v>253.199215118263</c:v>
                </c:pt>
                <c:pt idx="856">
                  <c:v>253.47135812156577</c:v>
                </c:pt>
                <c:pt idx="857">
                  <c:v>253.74350112486815</c:v>
                </c:pt>
                <c:pt idx="858">
                  <c:v>254.01564412817157</c:v>
                </c:pt>
                <c:pt idx="859">
                  <c:v>254.287787131475</c:v>
                </c:pt>
                <c:pt idx="860">
                  <c:v>254.55993013477777</c:v>
                </c:pt>
                <c:pt idx="861">
                  <c:v>254.83207313808001</c:v>
                </c:pt>
                <c:pt idx="862">
                  <c:v>255.10421614138298</c:v>
                </c:pt>
                <c:pt idx="863">
                  <c:v>255.37635914468601</c:v>
                </c:pt>
                <c:pt idx="864">
                  <c:v>255.64850214798901</c:v>
                </c:pt>
                <c:pt idx="865">
                  <c:v>255.92064515129201</c:v>
                </c:pt>
                <c:pt idx="866">
                  <c:v>256.19278815459501</c:v>
                </c:pt>
                <c:pt idx="867">
                  <c:v>256.46493115789804</c:v>
                </c:pt>
                <c:pt idx="868">
                  <c:v>256.7370741612005</c:v>
                </c:pt>
                <c:pt idx="869">
                  <c:v>257.00921716450398</c:v>
                </c:pt>
                <c:pt idx="870">
                  <c:v>257.28136016780695</c:v>
                </c:pt>
                <c:pt idx="871">
                  <c:v>257.55350317110964</c:v>
                </c:pt>
                <c:pt idx="872">
                  <c:v>257.82564617441352</c:v>
                </c:pt>
                <c:pt idx="873">
                  <c:v>258.09778917771632</c:v>
                </c:pt>
                <c:pt idx="874">
                  <c:v>258.36993218101901</c:v>
                </c:pt>
                <c:pt idx="875">
                  <c:v>258.64207518432278</c:v>
                </c:pt>
                <c:pt idx="876">
                  <c:v>258.9142181876245</c:v>
                </c:pt>
                <c:pt idx="877">
                  <c:v>259.18636119092798</c:v>
                </c:pt>
                <c:pt idx="878">
                  <c:v>259.45850419423101</c:v>
                </c:pt>
                <c:pt idx="879">
                  <c:v>259.73064719753302</c:v>
                </c:pt>
                <c:pt idx="880">
                  <c:v>260.00279020083644</c:v>
                </c:pt>
                <c:pt idx="881">
                  <c:v>260.27493320413896</c:v>
                </c:pt>
                <c:pt idx="882">
                  <c:v>260.54707620744205</c:v>
                </c:pt>
                <c:pt idx="883">
                  <c:v>260.81921921074502</c:v>
                </c:pt>
                <c:pt idx="884">
                  <c:v>261.09136221404799</c:v>
                </c:pt>
                <c:pt idx="885">
                  <c:v>261.36350521735096</c:v>
                </c:pt>
                <c:pt idx="886">
                  <c:v>261.63564822065405</c:v>
                </c:pt>
                <c:pt idx="887">
                  <c:v>261.90779122395702</c:v>
                </c:pt>
                <c:pt idx="888">
                  <c:v>262.17993422725999</c:v>
                </c:pt>
                <c:pt idx="889">
                  <c:v>262.45207723056296</c:v>
                </c:pt>
                <c:pt idx="890">
                  <c:v>262.7242202338669</c:v>
                </c:pt>
                <c:pt idx="891">
                  <c:v>262.99636323716851</c:v>
                </c:pt>
                <c:pt idx="892">
                  <c:v>263.26850624047137</c:v>
                </c:pt>
                <c:pt idx="893">
                  <c:v>263.54064924377502</c:v>
                </c:pt>
                <c:pt idx="894">
                  <c:v>263.81279224707669</c:v>
                </c:pt>
                <c:pt idx="895">
                  <c:v>264.08493525037949</c:v>
                </c:pt>
                <c:pt idx="896">
                  <c:v>264.35707825368269</c:v>
                </c:pt>
                <c:pt idx="897">
                  <c:v>264.629221256986</c:v>
                </c:pt>
                <c:pt idx="898">
                  <c:v>264.90136426028823</c:v>
                </c:pt>
                <c:pt idx="899">
                  <c:v>265.17350726359194</c:v>
                </c:pt>
                <c:pt idx="900">
                  <c:v>265.44565026689503</c:v>
                </c:pt>
                <c:pt idx="901">
                  <c:v>265.71779327019749</c:v>
                </c:pt>
                <c:pt idx="902">
                  <c:v>265.98993627350103</c:v>
                </c:pt>
                <c:pt idx="903">
                  <c:v>266.26207927680395</c:v>
                </c:pt>
                <c:pt idx="904">
                  <c:v>266.53422228010697</c:v>
                </c:pt>
                <c:pt idx="905">
                  <c:v>266.80636528341</c:v>
                </c:pt>
                <c:pt idx="906">
                  <c:v>267.07850828671195</c:v>
                </c:pt>
                <c:pt idx="907">
                  <c:v>267.35065129001532</c:v>
                </c:pt>
                <c:pt idx="908">
                  <c:v>267.62279429331852</c:v>
                </c:pt>
                <c:pt idx="909">
                  <c:v>267.89493729662064</c:v>
                </c:pt>
                <c:pt idx="910">
                  <c:v>268.16708029992452</c:v>
                </c:pt>
                <c:pt idx="911">
                  <c:v>268.43922330322698</c:v>
                </c:pt>
                <c:pt idx="912">
                  <c:v>268.7113663065295</c:v>
                </c:pt>
                <c:pt idx="913">
                  <c:v>268.98350930983293</c:v>
                </c:pt>
                <c:pt idx="914">
                  <c:v>269.25565231313647</c:v>
                </c:pt>
                <c:pt idx="915">
                  <c:v>269.52779531643898</c:v>
                </c:pt>
                <c:pt idx="916">
                  <c:v>269.79993831974201</c:v>
                </c:pt>
                <c:pt idx="917">
                  <c:v>270.07208132304584</c:v>
                </c:pt>
                <c:pt idx="918">
                  <c:v>270.34422432634796</c:v>
                </c:pt>
                <c:pt idx="919">
                  <c:v>270.61636732964996</c:v>
                </c:pt>
                <c:pt idx="920">
                  <c:v>270.88851033295299</c:v>
                </c:pt>
                <c:pt idx="921">
                  <c:v>271.16065333625653</c:v>
                </c:pt>
                <c:pt idx="922">
                  <c:v>271.43279633955905</c:v>
                </c:pt>
                <c:pt idx="923">
                  <c:v>271.70493934286196</c:v>
                </c:pt>
                <c:pt idx="924">
                  <c:v>271.97708234616505</c:v>
                </c:pt>
                <c:pt idx="925">
                  <c:v>272.24922534946865</c:v>
                </c:pt>
                <c:pt idx="926">
                  <c:v>272.52136835277037</c:v>
                </c:pt>
                <c:pt idx="927">
                  <c:v>272.79351135607305</c:v>
                </c:pt>
                <c:pt idx="928">
                  <c:v>273.06565435937705</c:v>
                </c:pt>
                <c:pt idx="929">
                  <c:v>273.33779736267917</c:v>
                </c:pt>
                <c:pt idx="930">
                  <c:v>273.60994036598345</c:v>
                </c:pt>
                <c:pt idx="931">
                  <c:v>273.882083369285</c:v>
                </c:pt>
                <c:pt idx="932">
                  <c:v>274.15422637258808</c:v>
                </c:pt>
                <c:pt idx="933">
                  <c:v>274.42636937589049</c:v>
                </c:pt>
                <c:pt idx="934">
                  <c:v>274.69851237919369</c:v>
                </c:pt>
                <c:pt idx="935">
                  <c:v>274.97065538249694</c:v>
                </c:pt>
                <c:pt idx="936">
                  <c:v>275.24279838579997</c:v>
                </c:pt>
                <c:pt idx="937">
                  <c:v>275.51494138910351</c:v>
                </c:pt>
                <c:pt idx="938">
                  <c:v>275.78708439240597</c:v>
                </c:pt>
                <c:pt idx="939">
                  <c:v>276.05922739570951</c:v>
                </c:pt>
                <c:pt idx="940">
                  <c:v>276.33137039901197</c:v>
                </c:pt>
                <c:pt idx="941">
                  <c:v>276.60351340231443</c:v>
                </c:pt>
                <c:pt idx="942">
                  <c:v>276.87565640561803</c:v>
                </c:pt>
                <c:pt idx="943">
                  <c:v>277.14779940891964</c:v>
                </c:pt>
                <c:pt idx="944">
                  <c:v>277.4199424122225</c:v>
                </c:pt>
                <c:pt idx="945">
                  <c:v>277.69208541552598</c:v>
                </c:pt>
                <c:pt idx="946">
                  <c:v>277.96422841882895</c:v>
                </c:pt>
                <c:pt idx="947">
                  <c:v>278.23637142213119</c:v>
                </c:pt>
                <c:pt idx="948">
                  <c:v>278.5085144254345</c:v>
                </c:pt>
                <c:pt idx="949">
                  <c:v>278.78065742873804</c:v>
                </c:pt>
                <c:pt idx="950">
                  <c:v>279.05280043204152</c:v>
                </c:pt>
                <c:pt idx="951">
                  <c:v>279.32494343534432</c:v>
                </c:pt>
                <c:pt idx="952">
                  <c:v>279.59708643864695</c:v>
                </c:pt>
                <c:pt idx="953">
                  <c:v>279.86922944194993</c:v>
                </c:pt>
                <c:pt idx="954">
                  <c:v>280.1413724452525</c:v>
                </c:pt>
                <c:pt idx="955">
                  <c:v>280.41351544855371</c:v>
                </c:pt>
                <c:pt idx="956">
                  <c:v>280.68565845185799</c:v>
                </c:pt>
                <c:pt idx="957">
                  <c:v>280.95780145516102</c:v>
                </c:pt>
                <c:pt idx="958">
                  <c:v>281.22994445846399</c:v>
                </c:pt>
                <c:pt idx="959">
                  <c:v>281.50208746176702</c:v>
                </c:pt>
                <c:pt idx="960">
                  <c:v>281.77423046506999</c:v>
                </c:pt>
                <c:pt idx="961">
                  <c:v>282.04637346837211</c:v>
                </c:pt>
                <c:pt idx="962">
                  <c:v>282.31851647167491</c:v>
                </c:pt>
                <c:pt idx="963">
                  <c:v>282.59065947497851</c:v>
                </c:pt>
                <c:pt idx="964">
                  <c:v>282.86280247828199</c:v>
                </c:pt>
                <c:pt idx="965">
                  <c:v>283.13494548158451</c:v>
                </c:pt>
                <c:pt idx="966">
                  <c:v>283.40708848488805</c:v>
                </c:pt>
                <c:pt idx="967">
                  <c:v>283.67923148818943</c:v>
                </c:pt>
                <c:pt idx="968">
                  <c:v>283.95137449149217</c:v>
                </c:pt>
                <c:pt idx="969">
                  <c:v>284.22351749479549</c:v>
                </c:pt>
                <c:pt idx="970">
                  <c:v>284.49566049809869</c:v>
                </c:pt>
                <c:pt idx="971">
                  <c:v>284.767803501402</c:v>
                </c:pt>
                <c:pt idx="972">
                  <c:v>285.03994650470531</c:v>
                </c:pt>
                <c:pt idx="973">
                  <c:v>285.312089508008</c:v>
                </c:pt>
                <c:pt idx="974">
                  <c:v>285.58423251131131</c:v>
                </c:pt>
                <c:pt idx="975">
                  <c:v>285.85637551461394</c:v>
                </c:pt>
                <c:pt idx="976">
                  <c:v>286.12851851791669</c:v>
                </c:pt>
                <c:pt idx="977">
                  <c:v>286.40066152122</c:v>
                </c:pt>
                <c:pt idx="978">
                  <c:v>286.67280452452377</c:v>
                </c:pt>
                <c:pt idx="979">
                  <c:v>286.94494752782532</c:v>
                </c:pt>
                <c:pt idx="980">
                  <c:v>287.21709053112801</c:v>
                </c:pt>
                <c:pt idx="981">
                  <c:v>287.48923353443132</c:v>
                </c:pt>
                <c:pt idx="982">
                  <c:v>287.76137653773395</c:v>
                </c:pt>
                <c:pt idx="983">
                  <c:v>288.03351954103618</c:v>
                </c:pt>
                <c:pt idx="984">
                  <c:v>288.30566254434052</c:v>
                </c:pt>
                <c:pt idx="985">
                  <c:v>288.57780554764264</c:v>
                </c:pt>
                <c:pt idx="986">
                  <c:v>288.84994855094652</c:v>
                </c:pt>
                <c:pt idx="987">
                  <c:v>289.12209155424898</c:v>
                </c:pt>
                <c:pt idx="988">
                  <c:v>289.39423455755195</c:v>
                </c:pt>
                <c:pt idx="989">
                  <c:v>289.66637756085493</c:v>
                </c:pt>
                <c:pt idx="990">
                  <c:v>289.93852056415744</c:v>
                </c:pt>
                <c:pt idx="991">
                  <c:v>290.21066356746002</c:v>
                </c:pt>
                <c:pt idx="992">
                  <c:v>290.48280657076344</c:v>
                </c:pt>
                <c:pt idx="993">
                  <c:v>290.75494957406653</c:v>
                </c:pt>
                <c:pt idx="994">
                  <c:v>291.02709257736905</c:v>
                </c:pt>
                <c:pt idx="995">
                  <c:v>291.29923558067151</c:v>
                </c:pt>
                <c:pt idx="996">
                  <c:v>291.57137858397448</c:v>
                </c:pt>
                <c:pt idx="997">
                  <c:v>291.84352158727756</c:v>
                </c:pt>
                <c:pt idx="998">
                  <c:v>292.11566459058145</c:v>
                </c:pt>
                <c:pt idx="999">
                  <c:v>292.38780759388402</c:v>
                </c:pt>
              </c:numCache>
            </c:numRef>
          </c:xVal>
          <c:yVal>
            <c:numRef>
              <c:f>Sheet1!$D$2:$D$1001</c:f>
              <c:numCache>
                <c:formatCode>0.00E+00</c:formatCode>
                <c:ptCount val="1000"/>
                <c:pt idx="0">
                  <c:v>7.4567737246173861E-11</c:v>
                </c:pt>
                <c:pt idx="1">
                  <c:v>9.1440728885818751E-11</c:v>
                </c:pt>
                <c:pt idx="2">
                  <c:v>1.1185160586926059E-10</c:v>
                </c:pt>
                <c:pt idx="3">
                  <c:v>1.3661680327583665E-10</c:v>
                </c:pt>
                <c:pt idx="4">
                  <c:v>1.6655275618488471E-10</c:v>
                </c:pt>
                <c:pt idx="5">
                  <c:v>2.0274804470218792E-10</c:v>
                </c:pt>
                <c:pt idx="6">
                  <c:v>2.4601910390708419E-10</c:v>
                </c:pt>
                <c:pt idx="7">
                  <c:v>2.9827094898469477E-10</c:v>
                </c:pt>
                <c:pt idx="8">
                  <c:v>3.6113645009369585E-10</c:v>
                </c:pt>
                <c:pt idx="9">
                  <c:v>4.3624847739275894E-10</c:v>
                </c:pt>
                <c:pt idx="10">
                  <c:v>5.2632848114634942E-10</c:v>
                </c:pt>
                <c:pt idx="11">
                  <c:v>6.3355362156603007E-10</c:v>
                </c:pt>
                <c:pt idx="12">
                  <c:v>7.6173392902204395E-10</c:v>
                </c:pt>
                <c:pt idx="13">
                  <c:v>9.1386299880529561E-10</c:v>
                </c:pt>
                <c:pt idx="14">
                  <c:v>1.0948394413918144E-9</c:v>
                </c:pt>
                <c:pt idx="15">
                  <c:v>1.3090175772047293E-9</c:v>
                </c:pt>
                <c:pt idx="16">
                  <c:v>1.5629288868787437E-9</c:v>
                </c:pt>
                <c:pt idx="17">
                  <c:v>1.8625605609956685E-9</c:v>
                </c:pt>
                <c:pt idx="18">
                  <c:v>2.2163490953753224E-9</c:v>
                </c:pt>
                <c:pt idx="19">
                  <c:v>2.6327309858375357E-9</c:v>
                </c:pt>
                <c:pt idx="20">
                  <c:v>3.1223198884136894E-9</c:v>
                </c:pt>
                <c:pt idx="21">
                  <c:v>3.6965458942145097E-9</c:v>
                </c:pt>
                <c:pt idx="22">
                  <c:v>4.3692883995887525E-9</c:v>
                </c:pt>
                <c:pt idx="23">
                  <c:v>5.1560596710438189E-9</c:v>
                </c:pt>
                <c:pt idx="24">
                  <c:v>6.0745491352987026E-9</c:v>
                </c:pt>
                <c:pt idx="25">
                  <c:v>7.1448955243103719E-9</c:v>
                </c:pt>
                <c:pt idx="26">
                  <c:v>8.3902311653267694E-9</c:v>
                </c:pt>
                <c:pt idx="27">
                  <c:v>9.8366819808866803E-9</c:v>
                </c:pt>
                <c:pt idx="28">
                  <c:v>1.1513639633846243E-8</c:v>
                </c:pt>
                <c:pt idx="29">
                  <c:v>1.3454577962458327E-8</c:v>
                </c:pt>
                <c:pt idx="30">
                  <c:v>1.5697597270425333E-8</c:v>
                </c:pt>
                <c:pt idx="31">
                  <c:v>2.3359296199956424E-8</c:v>
                </c:pt>
                <c:pt idx="32">
                  <c:v>2.7324993525325982E-8</c:v>
                </c:pt>
                <c:pt idx="33">
                  <c:v>3.1928054502631611E-8</c:v>
                </c:pt>
                <c:pt idx="34">
                  <c:v>3.7259919860759647E-8</c:v>
                </c:pt>
                <c:pt idx="35">
                  <c:v>4.342427685478547E-8</c:v>
                </c:pt>
                <c:pt idx="36">
                  <c:v>5.0538419991107452E-8</c:v>
                </c:pt>
                <c:pt idx="37">
                  <c:v>5.8735700332684036E-8</c:v>
                </c:pt>
                <c:pt idx="38">
                  <c:v>6.8166341934113515E-8</c:v>
                </c:pt>
                <c:pt idx="39">
                  <c:v>7.8999074711792009E-8</c:v>
                </c:pt>
                <c:pt idx="40">
                  <c:v>9.1424400184232214E-8</c:v>
                </c:pt>
                <c:pt idx="41">
                  <c:v>1.0565431932703464E-7</c:v>
                </c:pt>
                <c:pt idx="42">
                  <c:v>1.2192750332839306E-7</c:v>
                </c:pt>
                <c:pt idx="43">
                  <c:v>1.4050929358909189E-7</c:v>
                </c:pt>
                <c:pt idx="44">
                  <c:v>1.6169687247801032E-7</c:v>
                </c:pt>
                <c:pt idx="45">
                  <c:v>1.8581953547714738E-7</c:v>
                </c:pt>
                <c:pt idx="46">
                  <c:v>2.1324413408215252E-7</c:v>
                </c:pt>
                <c:pt idx="47">
                  <c:v>2.443772529625359E-7</c:v>
                </c:pt>
                <c:pt idx="48">
                  <c:v>2.7966983642711785E-7</c:v>
                </c:pt>
                <c:pt idx="49">
                  <c:v>3.1961909343921569E-7</c:v>
                </c:pt>
                <c:pt idx="50">
                  <c:v>3.6477502909727674E-7</c:v>
                </c:pt>
                <c:pt idx="51">
                  <c:v>4.1574316608514061E-7</c:v>
                </c:pt>
                <c:pt idx="52">
                  <c:v>4.7318971542755247E-7</c:v>
                </c:pt>
                <c:pt idx="53">
                  <c:v>5.3784620295559224E-7</c:v>
                </c:pt>
                <c:pt idx="54">
                  <c:v>6.1051491220722673E-7</c:v>
                </c:pt>
                <c:pt idx="55">
                  <c:v>6.9207378303776845E-7</c:v>
                </c:pt>
                <c:pt idx="56">
                  <c:v>7.8348294310051979E-7</c:v>
                </c:pt>
                <c:pt idx="57">
                  <c:v>8.8578906216719031E-7</c:v>
                </c:pt>
                <c:pt idx="58">
                  <c:v>1.0001327000436161E-6</c:v>
                </c:pt>
                <c:pt idx="59">
                  <c:v>1.1277542937603348E-6</c:v>
                </c:pt>
                <c:pt idx="60">
                  <c:v>1.2700006890532328E-6</c:v>
                </c:pt>
                <c:pt idx="61">
                  <c:v>1.4283319439891821E-6</c:v>
                </c:pt>
                <c:pt idx="62">
                  <c:v>1.6043281325917442E-6</c:v>
                </c:pt>
                <c:pt idx="63">
                  <c:v>1.7996964206117967E-6</c:v>
                </c:pt>
                <c:pt idx="64">
                  <c:v>2.0162789577333589E-6</c:v>
                </c:pt>
                <c:pt idx="65">
                  <c:v>2.2560596811992192E-6</c:v>
                </c:pt>
                <c:pt idx="66">
                  <c:v>2.5211724801617492E-6</c:v>
                </c:pt>
                <c:pt idx="67">
                  <c:v>2.8139077271635104E-6</c:v>
                </c:pt>
                <c:pt idx="68">
                  <c:v>3.1367215310681733E-6</c:v>
                </c:pt>
                <c:pt idx="69">
                  <c:v>3.4922425406861809E-6</c:v>
                </c:pt>
                <c:pt idx="70">
                  <c:v>3.8832798369805167E-6</c:v>
                </c:pt>
                <c:pt idx="71">
                  <c:v>4.3128302809823873E-6</c:v>
                </c:pt>
                <c:pt idx="72">
                  <c:v>4.7840866781420574E-6</c:v>
                </c:pt>
                <c:pt idx="73">
                  <c:v>5.3004451262445771E-6</c:v>
                </c:pt>
                <c:pt idx="74">
                  <c:v>5.8655118190353211E-6</c:v>
                </c:pt>
                <c:pt idx="75">
                  <c:v>6.4831103941359209E-6</c:v>
                </c:pt>
                <c:pt idx="76">
                  <c:v>7.1572884645246655E-6</c:v>
                </c:pt>
                <c:pt idx="77">
                  <c:v>7.8923249664523562E-6</c:v>
                </c:pt>
                <c:pt idx="78">
                  <c:v>8.6927339694726856E-6</c:v>
                </c:pt>
                <c:pt idx="79">
                  <c:v>9.5632728407929255E-6</c:v>
                </c:pt>
                <c:pt idx="80">
                  <c:v>1.0627353634860756E-5</c:v>
                </c:pt>
                <c:pt idx="81">
                  <c:v>1.1674110492980102E-5</c:v>
                </c:pt>
                <c:pt idx="82">
                  <c:v>1.2810811826629841E-5</c:v>
                </c:pt>
                <c:pt idx="83">
                  <c:v>1.4043732755829811E-5</c:v>
                </c:pt>
                <c:pt idx="84">
                  <c:v>1.5379525049316439E-5</c:v>
                </c:pt>
                <c:pt idx="85">
                  <c:v>1.682522147886303E-5</c:v>
                </c:pt>
                <c:pt idx="86">
                  <c:v>1.8388243167195727E-5</c:v>
                </c:pt>
                <c:pt idx="87">
                  <c:v>2.0076407752344407E-5</c:v>
                </c:pt>
                <c:pt idx="88">
                  <c:v>2.1897938368427975E-5</c:v>
                </c:pt>
                <c:pt idx="89">
                  <c:v>2.3861475620036063E-5</c:v>
                </c:pt>
                <c:pt idx="90">
                  <c:v>2.5976089284465197E-5</c:v>
                </c:pt>
                <c:pt idx="91">
                  <c:v>2.8251289469664419E-5</c:v>
                </c:pt>
                <c:pt idx="92">
                  <c:v>3.0697039949341891E-5</c:v>
                </c:pt>
                <c:pt idx="93">
                  <c:v>3.3323771225926443E-5</c:v>
                </c:pt>
                <c:pt idx="94">
                  <c:v>3.6142394682108238E-5</c:v>
                </c:pt>
                <c:pt idx="95">
                  <c:v>3.916431346664036E-5</c:v>
                </c:pt>
                <c:pt idx="96">
                  <c:v>4.2401439367330431E-5</c:v>
                </c:pt>
                <c:pt idx="97">
                  <c:v>4.5866202608261302E-5</c:v>
                </c:pt>
                <c:pt idx="98">
                  <c:v>4.9571567089912698E-5</c:v>
                </c:pt>
                <c:pt idx="99">
                  <c:v>5.3531042091397438E-5</c:v>
                </c:pt>
                <c:pt idx="100">
                  <c:v>5.7758693972697746E-5</c:v>
                </c:pt>
                <c:pt idx="101">
                  <c:v>6.2269158693335189E-5</c:v>
                </c:pt>
                <c:pt idx="102">
                  <c:v>6.7077650248868986E-5</c:v>
                </c:pt>
                <c:pt idx="103">
                  <c:v>7.2199972100984132E-5</c:v>
                </c:pt>
                <c:pt idx="104">
                  <c:v>7.7652523708974836E-5</c:v>
                </c:pt>
                <c:pt idx="105">
                  <c:v>8.3452307605513028E-5</c:v>
                </c:pt>
                <c:pt idx="106">
                  <c:v>8.9616933478825058E-5</c:v>
                </c:pt>
                <c:pt idx="107">
                  <c:v>9.6164620621996282E-5</c:v>
                </c:pt>
                <c:pt idx="108">
                  <c:v>1.0311419793297147E-4</c:v>
                </c:pt>
                <c:pt idx="109">
                  <c:v>1.1048510146524905E-4</c:v>
                </c:pt>
                <c:pt idx="110">
                  <c:v>1.1829736707996661E-4</c:v>
                </c:pt>
                <c:pt idx="111">
                  <c:v>1.2657162092082321E-4</c:v>
                </c:pt>
                <c:pt idx="112">
                  <c:v>1.3532906635111921E-4</c:v>
                </c:pt>
                <c:pt idx="113">
                  <c:v>1.445914649036044E-4</c:v>
                </c:pt>
                <c:pt idx="114">
                  <c:v>1.5438111342029571E-4</c:v>
                </c:pt>
                <c:pt idx="115">
                  <c:v>1.6472081493295877E-4</c:v>
                </c:pt>
                <c:pt idx="116">
                  <c:v>1.7563384573356005E-4</c:v>
                </c:pt>
                <c:pt idx="117">
                  <c:v>1.8714391346393448E-4</c:v>
                </c:pt>
                <c:pt idx="118">
                  <c:v>1.9927511085112763E-4</c:v>
                </c:pt>
                <c:pt idx="119">
                  <c:v>2.1205186182268241E-4</c:v>
                </c:pt>
                <c:pt idx="120">
                  <c:v>2.2549885891328395E-4</c:v>
                </c:pt>
                <c:pt idx="121">
                  <c:v>2.3964099550064581E-4</c:v>
                </c:pt>
                <c:pt idx="122">
                  <c:v>2.5450328688345541E-4</c:v>
                </c:pt>
                <c:pt idx="123">
                  <c:v>2.7011078509997516E-4</c:v>
                </c:pt>
                <c:pt idx="124">
                  <c:v>2.8648848503801474E-4</c:v>
                </c:pt>
                <c:pt idx="125">
                  <c:v>3.0366121993123701E-4</c:v>
                </c:pt>
                <c:pt idx="126">
                  <c:v>3.2165355086828049E-4</c:v>
                </c:pt>
                <c:pt idx="127">
                  <c:v>3.4048964432749096E-4</c:v>
                </c:pt>
                <c:pt idx="128">
                  <c:v>3.6019314372447809E-4</c:v>
                </c:pt>
                <c:pt idx="129">
                  <c:v>3.8078702952956358E-4</c:v>
                </c:pt>
                <c:pt idx="130">
                  <c:v>4.0243489220032031E-4</c:v>
                </c:pt>
                <c:pt idx="131">
                  <c:v>4.2489779874503933E-4</c:v>
                </c:pt>
                <c:pt idx="132">
                  <c:v>4.483201174737859E-4</c:v>
                </c:pt>
                <c:pt idx="133">
                  <c:v>4.7272110672935311E-4</c:v>
                </c:pt>
                <c:pt idx="134">
                  <c:v>4.9811878278464025E-4</c:v>
                </c:pt>
                <c:pt idx="135">
                  <c:v>5.2452972770825393E-4</c:v>
                </c:pt>
                <c:pt idx="136">
                  <c:v>5.5196890376159942E-4</c:v>
                </c:pt>
                <c:pt idx="137">
                  <c:v>5.80449470789579E-4</c:v>
                </c:pt>
                <c:pt idx="138">
                  <c:v>6.0998260742129882E-4</c:v>
                </c:pt>
                <c:pt idx="139">
                  <c:v>6.4057733853012508E-4</c:v>
                </c:pt>
                <c:pt idx="140">
                  <c:v>6.7224036432660529E-4</c:v>
                </c:pt>
                <c:pt idx="141">
                  <c:v>7.0497589952077096E-4</c:v>
                </c:pt>
                <c:pt idx="142">
                  <c:v>7.3878551493370781E-4</c:v>
                </c:pt>
                <c:pt idx="143">
                  <c:v>7.7366798972283474E-4</c:v>
                </c:pt>
                <c:pt idx="144">
                  <c:v>8.0961917204361918E-4</c:v>
                </c:pt>
                <c:pt idx="145">
                  <c:v>8.4663185032501269E-4</c:v>
                </c:pt>
                <c:pt idx="146">
                  <c:v>8.8469563624706535E-4</c:v>
                </c:pt>
                <c:pt idx="147">
                  <c:v>9.2379686132581683E-4</c:v>
                </c:pt>
                <c:pt idx="148">
                  <c:v>9.6391848819404272E-4</c:v>
                </c:pt>
                <c:pt idx="149">
                  <c:v>1.0050400384827821E-3</c:v>
                </c:pt>
                <c:pt idx="150">
                  <c:v>1.047137537575938E-3</c:v>
                </c:pt>
                <c:pt idx="151">
                  <c:v>1.0901834786871045E-3</c:v>
                </c:pt>
                <c:pt idx="152">
                  <c:v>1.1341468062587338E-3</c:v>
                </c:pt>
                <c:pt idx="153">
                  <c:v>1.1789929200443059E-3</c:v>
                </c:pt>
                <c:pt idx="154">
                  <c:v>1.2246837009621146E-3</c:v>
                </c:pt>
                <c:pt idx="155">
                  <c:v>1.2711775598092201E-3</c:v>
                </c:pt>
                <c:pt idx="156">
                  <c:v>1.3184295069305714E-3</c:v>
                </c:pt>
                <c:pt idx="157">
                  <c:v>1.366391246381196E-3</c:v>
                </c:pt>
                <c:pt idx="158">
                  <c:v>1.4150112929485579E-3</c:v>
                </c:pt>
                <c:pt idx="159">
                  <c:v>1.4642351098579397E-3</c:v>
                </c:pt>
                <c:pt idx="160">
                  <c:v>1.514005272331596E-3</c:v>
                </c:pt>
                <c:pt idx="161">
                  <c:v>1.5642616501980787E-3</c:v>
                </c:pt>
                <c:pt idx="162">
                  <c:v>1.6149416130895853E-3</c:v>
                </c:pt>
                <c:pt idx="163">
                  <c:v>1.6659802546894521E-3</c:v>
                </c:pt>
                <c:pt idx="164">
                  <c:v>1.7173106373905389E-3</c:v>
                </c:pt>
                <c:pt idx="165">
                  <c:v>1.7688640519215857E-3</c:v>
                </c:pt>
                <c:pt idx="166">
                  <c:v>1.8205702954794199E-3</c:v>
                </c:pt>
                <c:pt idx="167">
                  <c:v>1.8723579618355817E-3</c:v>
                </c:pt>
                <c:pt idx="168">
                  <c:v>1.9241547439615388E-3</c:v>
                </c:pt>
                <c:pt idx="169">
                  <c:v>1.9758877467233892E-3</c:v>
                </c:pt>
                <c:pt idx="170">
                  <c:v>2.0274838071965176E-3</c:v>
                </c:pt>
                <c:pt idx="171">
                  <c:v>2.0788698198788867E-3</c:v>
                </c:pt>
                <c:pt idx="172">
                  <c:v>2.1299730635372808E-3</c:v>
                </c:pt>
                <c:pt idx="173">
                  <c:v>2.1807215299584114E-3</c:v>
                </c:pt>
                <c:pt idx="174">
                  <c:v>2.2310442488901374E-3</c:v>
                </c:pt>
                <c:pt idx="175">
                  <c:v>2.2808716069954234E-3</c:v>
                </c:pt>
                <c:pt idx="176">
                  <c:v>2.3301356589140888E-3</c:v>
                </c:pt>
                <c:pt idx="177">
                  <c:v>2.3787704296159592E-3</c:v>
                </c:pt>
                <c:pt idx="178">
                  <c:v>2.42671219988098E-3</c:v>
                </c:pt>
                <c:pt idx="179">
                  <c:v>2.4741180295025206E-3</c:v>
                </c:pt>
                <c:pt idx="180">
                  <c:v>2.5205249616902996E-3</c:v>
                </c:pt>
                <c:pt idx="181">
                  <c:v>2.5660732744146163E-3</c:v>
                </c:pt>
                <c:pt idx="182">
                  <c:v>2.6107113855793206E-3</c:v>
                </c:pt>
                <c:pt idx="183">
                  <c:v>2.6543915623074925E-3</c:v>
                </c:pt>
                <c:pt idx="184">
                  <c:v>2.6970700551089606E-3</c:v>
                </c:pt>
                <c:pt idx="185">
                  <c:v>2.7387072249720583E-3</c:v>
                </c:pt>
                <c:pt idx="186">
                  <c:v>2.7792676533101592E-3</c:v>
                </c:pt>
                <c:pt idx="187">
                  <c:v>2.8187202361239201E-3</c:v>
                </c:pt>
                <c:pt idx="188">
                  <c:v>2.8570382561196451E-3</c:v>
                </c:pt>
                <c:pt idx="189">
                  <c:v>2.8941994357776202E-3</c:v>
                </c:pt>
                <c:pt idx="190">
                  <c:v>2.9301859623894252E-3</c:v>
                </c:pt>
                <c:pt idx="191">
                  <c:v>2.9649844935008512E-3</c:v>
                </c:pt>
                <c:pt idx="192">
                  <c:v>2.9985861337795648E-3</c:v>
                </c:pt>
                <c:pt idx="193">
                  <c:v>3.0309863890226022E-3</c:v>
                </c:pt>
                <c:pt idx="194">
                  <c:v>3.0621850951265002E-3</c:v>
                </c:pt>
                <c:pt idx="195">
                  <c:v>3.0921863228365815E-3</c:v>
                </c:pt>
                <c:pt idx="196">
                  <c:v>3.1209982604523913E-3</c:v>
                </c:pt>
                <c:pt idx="197">
                  <c:v>3.1486330744894776E-3</c:v>
                </c:pt>
                <c:pt idx="198">
                  <c:v>3.1751067507467018E-3</c:v>
                </c:pt>
                <c:pt idx="199">
                  <c:v>3.200438917139798E-3</c:v>
                </c:pt>
                <c:pt idx="200">
                  <c:v>3.2246526488455725E-3</c:v>
                </c:pt>
                <c:pt idx="201">
                  <c:v>3.2477742614716431E-3</c:v>
                </c:pt>
                <c:pt idx="202">
                  <c:v>3.2698330892582442E-3</c:v>
                </c:pt>
                <c:pt idx="203">
                  <c:v>3.2908612551157514E-3</c:v>
                </c:pt>
                <c:pt idx="204">
                  <c:v>3.3108934300483607E-3</c:v>
                </c:pt>
                <c:pt idx="205">
                  <c:v>3.3299665893122576E-3</c:v>
                </c:pt>
                <c:pt idx="206">
                  <c:v>3.3481197628585451E-3</c:v>
                </c:pt>
                <c:pt idx="207">
                  <c:v>3.3653937844155637E-3</c:v>
                </c:pt>
                <c:pt idx="208">
                  <c:v>3.3818310411154826E-3</c:v>
                </c:pt>
                <c:pt idx="209">
                  <c:v>3.3974752236651238E-3</c:v>
                </c:pt>
                <c:pt idx="210">
                  <c:v>3.4123710835926579E-3</c:v>
                </c:pt>
                <c:pt idx="211">
                  <c:v>3.4265641904941651E-3</c:v>
                </c:pt>
                <c:pt idx="212">
                  <c:v>3.4401007015268719E-3</c:v>
                </c:pt>
                <c:pt idx="213">
                  <c:v>3.4530271352565612E-3</c:v>
                </c:pt>
                <c:pt idx="214">
                  <c:v>3.4653901550302174E-3</c:v>
                </c:pt>
                <c:pt idx="215">
                  <c:v>3.477236362962152E-3</c:v>
                </c:pt>
                <c:pt idx="216">
                  <c:v>3.4886121034453555E-3</c:v>
                </c:pt>
                <c:pt idx="217">
                  <c:v>3.499563276459994E-3</c:v>
                </c:pt>
                <c:pt idx="218">
                  <c:v>3.5101351625841412E-3</c:v>
                </c:pt>
                <c:pt idx="219">
                  <c:v>3.520372256985347E-3</c:v>
                </c:pt>
                <c:pt idx="220">
                  <c:v>3.5303181123928881E-3</c:v>
                </c:pt>
                <c:pt idx="221">
                  <c:v>3.5400151921395617E-3</c:v>
                </c:pt>
                <c:pt idx="222">
                  <c:v>3.5495047286461692E-3</c:v>
                </c:pt>
                <c:pt idx="223">
                  <c:v>3.5588265881654805E-3</c:v>
                </c:pt>
                <c:pt idx="224">
                  <c:v>3.5680191393361992E-3</c:v>
                </c:pt>
                <c:pt idx="225">
                  <c:v>3.5771191211926121E-3</c:v>
                </c:pt>
                <c:pt idx="226">
                  <c:v>3.5861615128071128E-3</c:v>
                </c:pt>
                <c:pt idx="227">
                  <c:v>3.5951793953126676E-3</c:v>
                </c:pt>
                <c:pt idx="228">
                  <c:v>3.604203807938139E-3</c:v>
                </c:pt>
                <c:pt idx="229">
                  <c:v>3.6134236623307846E-3</c:v>
                </c:pt>
                <c:pt idx="230">
                  <c:v>3.6225720791982752E-3</c:v>
                </c:pt>
                <c:pt idx="231">
                  <c:v>3.6318191840167061E-3</c:v>
                </c:pt>
                <c:pt idx="232">
                  <c:v>3.6411880669308555E-3</c:v>
                </c:pt>
                <c:pt idx="233">
                  <c:v>3.6506999421898052E-3</c:v>
                </c:pt>
                <c:pt idx="234">
                  <c:v>3.6603739854042805E-3</c:v>
                </c:pt>
                <c:pt idx="235">
                  <c:v>3.6702271906704463E-3</c:v>
                </c:pt>
                <c:pt idx="236">
                  <c:v>3.6802742451111019E-3</c:v>
                </c:pt>
                <c:pt idx="237">
                  <c:v>3.6905274162075869E-3</c:v>
                </c:pt>
                <c:pt idx="238">
                  <c:v>3.7009964462075768E-3</c:v>
                </c:pt>
                <c:pt idx="239">
                  <c:v>3.7116884571463974E-3</c:v>
                </c:pt>
                <c:pt idx="240">
                  <c:v>3.7226078596785009E-3</c:v>
                </c:pt>
                <c:pt idx="241">
                  <c:v>3.7337562684403368E-3</c:v>
                </c:pt>
                <c:pt idx="242">
                  <c:v>3.7451324225839804E-3</c:v>
                </c:pt>
                <c:pt idx="243">
                  <c:v>3.7567321114815879E-3</c:v>
                </c:pt>
                <c:pt idx="244">
                  <c:v>3.7685481077777048E-3</c:v>
                </c:pt>
                <c:pt idx="245">
                  <c:v>3.7805701077894744E-3</c:v>
                </c:pt>
                <c:pt idx="246">
                  <c:v>3.7927846803434005E-3</c:v>
                </c:pt>
                <c:pt idx="247">
                  <c:v>3.8051752275864762E-3</c:v>
                </c:pt>
                <c:pt idx="248">
                  <c:v>3.8177219555944868E-3</c:v>
                </c:pt>
                <c:pt idx="249">
                  <c:v>3.8304018623976583E-3</c:v>
                </c:pt>
                <c:pt idx="250">
                  <c:v>3.8431887390692051E-3</c:v>
                </c:pt>
                <c:pt idx="251">
                  <c:v>3.8560531906805468E-3</c:v>
                </c:pt>
                <c:pt idx="252">
                  <c:v>3.8689626749458497E-3</c:v>
                </c:pt>
                <c:pt idx="253">
                  <c:v>3.8818815639989823E-3</c:v>
                </c:pt>
                <c:pt idx="254">
                  <c:v>3.8947712279420125E-3</c:v>
                </c:pt>
                <c:pt idx="255">
                  <c:v>3.9075901401653575E-3</c:v>
                </c:pt>
                <c:pt idx="256">
                  <c:v>3.9202940128759889E-3</c:v>
                </c:pt>
                <c:pt idx="257">
                  <c:v>3.9328359516758171E-3</c:v>
                </c:pt>
                <c:pt idx="258">
                  <c:v>3.9451666414367674E-3</c:v>
                </c:pt>
                <c:pt idx="259">
                  <c:v>3.9572345569409651E-3</c:v>
                </c:pt>
                <c:pt idx="260">
                  <c:v>3.9689861971976548E-3</c:v>
                </c:pt>
                <c:pt idx="261">
                  <c:v>3.980366349696029E-3</c:v>
                </c:pt>
                <c:pt idx="262">
                  <c:v>3.991318375341028E-3</c:v>
                </c:pt>
                <c:pt idx="263">
                  <c:v>4.0017845178822826E-3</c:v>
                </c:pt>
                <c:pt idx="264">
                  <c:v>4.0117062362031494E-3</c:v>
                </c:pt>
                <c:pt idx="265">
                  <c:v>4.0210245537549419E-3</c:v>
                </c:pt>
                <c:pt idx="266">
                  <c:v>4.0296804254084462E-3</c:v>
                </c:pt>
                <c:pt idx="267">
                  <c:v>4.0376151187290427E-3</c:v>
                </c:pt>
                <c:pt idx="268">
                  <c:v>4.0447706050492022E-3</c:v>
                </c:pt>
                <c:pt idx="269">
                  <c:v>4.0510899568001434E-3</c:v>
                </c:pt>
                <c:pt idx="270">
                  <c:v>4.0565177481093374E-3</c:v>
                </c:pt>
                <c:pt idx="271">
                  <c:v>4.0610004521322591E-3</c:v>
                </c:pt>
                <c:pt idx="272">
                  <c:v>4.0644868321247848E-3</c:v>
                </c:pt>
                <c:pt idx="273">
                  <c:v>4.0669283199969075E-3</c:v>
                </c:pt>
                <c:pt idx="274">
                  <c:v>4.0682793766327894E-3</c:v>
                </c:pt>
                <c:pt idx="275">
                  <c:v>4.0684978282619485E-3</c:v>
                </c:pt>
                <c:pt idx="276">
                  <c:v>4.0675451737110764E-3</c:v>
                </c:pt>
                <c:pt idx="277">
                  <c:v>4.0653868551882707E-3</c:v>
                </c:pt>
                <c:pt idx="278">
                  <c:v>4.0620481919782184E-3</c:v>
                </c:pt>
                <c:pt idx="279">
                  <c:v>4.0574220416725818E-3</c:v>
                </c:pt>
                <c:pt idx="280">
                  <c:v>4.0515240398195564E-3</c:v>
                </c:pt>
                <c:pt idx="281">
                  <c:v>4.0443392840296705E-3</c:v>
                </c:pt>
                <c:pt idx="282">
                  <c:v>4.0358586533623241E-3</c:v>
                </c:pt>
                <c:pt idx="283">
                  <c:v>4.0260788396225908E-3</c:v>
                </c:pt>
                <c:pt idx="284">
                  <c:v>4.01500236368987E-3</c:v>
                </c:pt>
                <c:pt idx="285">
                  <c:v>4.0026375665370385E-3</c:v>
                </c:pt>
                <c:pt idx="286">
                  <c:v>3.9889985714024415E-3</c:v>
                </c:pt>
                <c:pt idx="287">
                  <c:v>3.9741052152091417E-3</c:v>
                </c:pt>
                <c:pt idx="288">
                  <c:v>3.9579829405235606E-3</c:v>
                </c:pt>
                <c:pt idx="289">
                  <c:v>3.9406626526791756E-3</c:v>
                </c:pt>
                <c:pt idx="290">
                  <c:v>3.9221805366229977E-3</c:v>
                </c:pt>
                <c:pt idx="291">
                  <c:v>3.9025778370223563E-3</c:v>
                </c:pt>
                <c:pt idx="292">
                  <c:v>3.8819005997271457E-3</c:v>
                </c:pt>
                <c:pt idx="293">
                  <c:v>3.8601993773089128E-3</c:v>
                </c:pt>
                <c:pt idx="294">
                  <c:v>3.8375289027589212E-3</c:v>
                </c:pt>
                <c:pt idx="295">
                  <c:v>3.8139477305289366E-3</c:v>
                </c:pt>
                <c:pt idx="296">
                  <c:v>3.7895178514459498E-3</c:v>
                </c:pt>
                <c:pt idx="297">
                  <c:v>3.764304283406066E-3</c:v>
                </c:pt>
                <c:pt idx="298">
                  <c:v>3.7383746427461354E-3</c:v>
                </c:pt>
                <c:pt idx="299">
                  <c:v>3.7117986990144276E-3</c:v>
                </c:pt>
                <c:pt idx="300">
                  <c:v>3.6846479199442181E-3</c:v>
                </c:pt>
                <c:pt idx="301">
                  <c:v>3.6569950077185802E-3</c:v>
                </c:pt>
                <c:pt idx="302">
                  <c:v>3.6289134357796195E-3</c:v>
                </c:pt>
                <c:pt idx="303">
                  <c:v>3.6004769850932939E-3</c:v>
                </c:pt>
                <c:pt idx="304">
                  <c:v>3.5717592877622618E-3</c:v>
                </c:pt>
                <c:pt idx="305">
                  <c:v>3.5428333826130042E-3</c:v>
                </c:pt>
                <c:pt idx="306">
                  <c:v>3.5137712846624314E-3</c:v>
                </c:pt>
                <c:pt idx="307">
                  <c:v>3.4846435730902588E-3</c:v>
                </c:pt>
                <c:pt idx="308">
                  <c:v>3.4555190023438402E-3</c:v>
                </c:pt>
                <c:pt idx="309">
                  <c:v>3.4264641371916271E-3</c:v>
                </c:pt>
                <c:pt idx="310">
                  <c:v>3.3975430188012412E-3</c:v>
                </c:pt>
                <c:pt idx="311">
                  <c:v>3.3688168580320401E-3</c:v>
                </c:pt>
                <c:pt idx="312">
                  <c:v>3.3403437651950622E-3</c:v>
                </c:pt>
                <c:pt idx="313">
                  <c:v>3.3121785119261992E-3</c:v>
                </c:pt>
                <c:pt idx="314">
                  <c:v>3.2843723287102563E-3</c:v>
                </c:pt>
                <c:pt idx="315">
                  <c:v>3.2569727396888838E-3</c:v>
                </c:pt>
                <c:pt idx="316">
                  <c:v>3.2300234331196355E-3</c:v>
                </c:pt>
                <c:pt idx="317">
                  <c:v>3.203564166941572E-3</c:v>
                </c:pt>
                <c:pt idx="318">
                  <c:v>3.1776307102640775E-3</c:v>
                </c:pt>
                <c:pt idx="319">
                  <c:v>3.1522548166966996E-3</c:v>
                </c:pt>
                <c:pt idx="320">
                  <c:v>3.1274642295198848E-3</c:v>
                </c:pt>
                <c:pt idx="321">
                  <c:v>3.1032827143423485E-3</c:v>
                </c:pt>
                <c:pt idx="322">
                  <c:v>3.0797301165236979E-3</c:v>
                </c:pt>
                <c:pt idx="323">
                  <c:v>3.0568224411850952E-3</c:v>
                </c:pt>
                <c:pt idx="324">
                  <c:v>3.0345719462828297E-3</c:v>
                </c:pt>
                <c:pt idx="325">
                  <c:v>3.012987250649868E-3</c:v>
                </c:pt>
                <c:pt idx="326">
                  <c:v>2.9920734450310845E-3</c:v>
                </c:pt>
                <c:pt idx="327">
                  <c:v>2.9718310489513485E-3</c:v>
                </c:pt>
                <c:pt idx="328">
                  <c:v>2.9522931005446962E-3</c:v>
                </c:pt>
                <c:pt idx="329">
                  <c:v>2.9334301975346396E-3</c:v>
                </c:pt>
                <c:pt idx="330">
                  <c:v>2.9152367895233602E-3</c:v>
                </c:pt>
                <c:pt idx="331">
                  <c:v>2.897705337277181E-3</c:v>
                </c:pt>
                <c:pt idx="332">
                  <c:v>2.8808264762857512E-3</c:v>
                </c:pt>
                <c:pt idx="333">
                  <c:v>2.8645891993713292E-3</c:v>
                </c:pt>
                <c:pt idx="334">
                  <c:v>2.848981045557448E-3</c:v>
                </c:pt>
                <c:pt idx="335">
                  <c:v>2.8339882930197065E-3</c:v>
                </c:pt>
                <c:pt idx="336">
                  <c:v>2.8195961512202379E-3</c:v>
                </c:pt>
                <c:pt idx="337">
                  <c:v>2.8057889470548048E-3</c:v>
                </c:pt>
                <c:pt idx="338">
                  <c:v>2.792550302563584E-3</c:v>
                </c:pt>
                <c:pt idx="339">
                  <c:v>2.7798633006674302E-3</c:v>
                </c:pt>
                <c:pt idx="340">
                  <c:v>2.7677106386577183E-3</c:v>
                </c:pt>
                <c:pt idx="341">
                  <c:v>2.7560747650852381E-3</c:v>
                </c:pt>
                <c:pt idx="342">
                  <c:v>2.7449380005926598E-3</c:v>
                </c:pt>
                <c:pt idx="343">
                  <c:v>2.7342826421459963E-3</c:v>
                </c:pt>
                <c:pt idx="344">
                  <c:v>2.7240910498489306E-3</c:v>
                </c:pt>
                <c:pt idx="345">
                  <c:v>2.7143457141626031E-3</c:v>
                </c:pt>
                <c:pt idx="346">
                  <c:v>2.7050293095181952E-3</c:v>
                </c:pt>
                <c:pt idx="347">
                  <c:v>2.6961247286072152E-3</c:v>
                </c:pt>
                <c:pt idx="348">
                  <c:v>2.6876151017037352E-3</c:v>
                </c:pt>
                <c:pt idx="349">
                  <c:v>2.6794838007466602E-3</c:v>
                </c:pt>
                <c:pt idx="350">
                  <c:v>2.6717144322638792E-3</c:v>
                </c:pt>
                <c:pt idx="351">
                  <c:v>2.664290814784271E-3</c:v>
                </c:pt>
                <c:pt idx="352">
                  <c:v>2.6571969478131471E-3</c:v>
                </c:pt>
                <c:pt idx="353">
                  <c:v>2.6504169723712292E-3</c:v>
                </c:pt>
                <c:pt idx="354">
                  <c:v>2.6439351206478437E-3</c:v>
                </c:pt>
                <c:pt idx="355">
                  <c:v>2.6377356645654678E-3</c:v>
                </c:pt>
                <c:pt idx="356">
                  <c:v>2.6318028559078558E-3</c:v>
                </c:pt>
                <c:pt idx="357">
                  <c:v>2.6261208661759886E-3</c:v>
                </c:pt>
                <c:pt idx="358">
                  <c:v>2.620673726171844E-3</c:v>
                </c:pt>
                <c:pt idx="359">
                  <c:v>2.6154452620443659E-3</c:v>
                </c:pt>
                <c:pt idx="360">
                  <c:v>2.6104190384111212E-3</c:v>
                </c:pt>
                <c:pt idx="361">
                  <c:v>2.6055783017521292E-3</c:v>
                </c:pt>
                <c:pt idx="362">
                  <c:v>2.6009059273416012E-3</c:v>
                </c:pt>
                <c:pt idx="363">
                  <c:v>2.5963843737997188E-3</c:v>
                </c:pt>
                <c:pt idx="364">
                  <c:v>2.5919956422708612E-3</c:v>
                </c:pt>
                <c:pt idx="365">
                  <c:v>2.5877212437662271E-3</c:v>
                </c:pt>
                <c:pt idx="366">
                  <c:v>2.5835421716771602E-3</c:v>
                </c:pt>
                <c:pt idx="367">
                  <c:v>2.5794388835414599E-3</c:v>
                </c:pt>
                <c:pt idx="368">
                  <c:v>2.5753912907018686E-3</c:v>
                </c:pt>
                <c:pt idx="369">
                  <c:v>2.5713787544959983E-3</c:v>
                </c:pt>
                <c:pt idx="370">
                  <c:v>2.5673800889778383E-3</c:v>
                </c:pt>
                <c:pt idx="371">
                  <c:v>2.5633735720756619E-3</c:v>
                </c:pt>
                <c:pt idx="372">
                  <c:v>2.5593369594714408E-3</c:v>
                </c:pt>
                <c:pt idx="373">
                  <c:v>2.5552475055560203E-3</c:v>
                </c:pt>
                <c:pt idx="374">
                  <c:v>2.5510819854728342E-3</c:v>
                </c:pt>
                <c:pt idx="375">
                  <c:v>2.5468167182502682E-3</c:v>
                </c:pt>
                <c:pt idx="376">
                  <c:v>2.5424275904782512E-3</c:v>
                </c:pt>
                <c:pt idx="377">
                  <c:v>2.5378437170860404E-3</c:v>
                </c:pt>
                <c:pt idx="378">
                  <c:v>2.5331732253748014E-3</c:v>
                </c:pt>
                <c:pt idx="379">
                  <c:v>2.5283073109465498E-3</c:v>
                </c:pt>
                <c:pt idx="380">
                  <c:v>2.5232227625519646E-3</c:v>
                </c:pt>
                <c:pt idx="381">
                  <c:v>2.5178964386108542E-3</c:v>
                </c:pt>
                <c:pt idx="382">
                  <c:v>2.5123053763423482E-3</c:v>
                </c:pt>
                <c:pt idx="383">
                  <c:v>2.5064269038885742E-3</c:v>
                </c:pt>
                <c:pt idx="384">
                  <c:v>2.5002387543434693E-3</c:v>
                </c:pt>
                <c:pt idx="385">
                  <c:v>2.4937191797815292E-3</c:v>
                </c:pt>
                <c:pt idx="386">
                  <c:v>2.4868470639258637E-3</c:v>
                </c:pt>
                <c:pt idx="387">
                  <c:v>2.4796020364491024E-3</c:v>
                </c:pt>
                <c:pt idx="388">
                  <c:v>2.4719645870021592E-3</c:v>
                </c:pt>
                <c:pt idx="389">
                  <c:v>2.4639161738000777E-3</c:v>
                </c:pt>
                <c:pt idx="390">
                  <c:v>2.4554393352015334E-3</c:v>
                </c:pt>
                <c:pt idx="391">
                  <c:v>2.4465177955732202E-3</c:v>
                </c:pt>
                <c:pt idx="392">
                  <c:v>2.4371365697935504E-3</c:v>
                </c:pt>
                <c:pt idx="393">
                  <c:v>2.4272820623134307E-3</c:v>
                </c:pt>
                <c:pt idx="394">
                  <c:v>2.4169421632234712E-3</c:v>
                </c:pt>
                <c:pt idx="395">
                  <c:v>2.4061063407833159E-3</c:v>
                </c:pt>
                <c:pt idx="396">
                  <c:v>2.3947657246979432E-3</c:v>
                </c:pt>
                <c:pt idx="397">
                  <c:v>2.3829131866726985E-3</c:v>
                </c:pt>
                <c:pt idx="398">
                  <c:v>2.3705434133480634E-3</c:v>
                </c:pt>
                <c:pt idx="399">
                  <c:v>2.3576529702538248E-3</c:v>
                </c:pt>
                <c:pt idx="400">
                  <c:v>2.3442403597758988E-3</c:v>
                </c:pt>
                <c:pt idx="401">
                  <c:v>2.3303060695981648E-3</c:v>
                </c:pt>
                <c:pt idx="402">
                  <c:v>2.3158526110749261E-3</c:v>
                </c:pt>
                <c:pt idx="403">
                  <c:v>2.3008845491668682E-3</c:v>
                </c:pt>
                <c:pt idx="404">
                  <c:v>2.2854085204025995E-3</c:v>
                </c:pt>
                <c:pt idx="405">
                  <c:v>2.2694332407708767E-3</c:v>
                </c:pt>
                <c:pt idx="406">
                  <c:v>2.2529695024548642E-3</c:v>
                </c:pt>
                <c:pt idx="407">
                  <c:v>2.2360301566870214E-3</c:v>
                </c:pt>
                <c:pt idx="408">
                  <c:v>2.2186300876231159E-3</c:v>
                </c:pt>
                <c:pt idx="409">
                  <c:v>2.200786169343375E-3</c:v>
                </c:pt>
                <c:pt idx="410">
                  <c:v>2.1825172141448916E-3</c:v>
                </c:pt>
                <c:pt idx="411">
                  <c:v>2.1638439055939752E-3</c:v>
                </c:pt>
                <c:pt idx="412">
                  <c:v>2.1447887193319247E-3</c:v>
                </c:pt>
                <c:pt idx="413">
                  <c:v>2.1253758316342919E-3</c:v>
                </c:pt>
                <c:pt idx="414">
                  <c:v>2.1056310138186651E-3</c:v>
                </c:pt>
                <c:pt idx="415">
                  <c:v>2.0855815179437009E-3</c:v>
                </c:pt>
                <c:pt idx="416">
                  <c:v>2.0652559478123952E-3</c:v>
                </c:pt>
                <c:pt idx="417">
                  <c:v>2.0446841204502801E-3</c:v>
                </c:pt>
                <c:pt idx="418">
                  <c:v>2.0238969202356892E-3</c:v>
                </c:pt>
                <c:pt idx="419">
                  <c:v>2.0029261413277693E-3</c:v>
                </c:pt>
                <c:pt idx="420">
                  <c:v>1.9818043251959103E-3</c:v>
                </c:pt>
                <c:pt idx="421">
                  <c:v>1.960564594066995E-3</c:v>
                </c:pt>
                <c:pt idx="422">
                  <c:v>1.9392404786575839E-3</c:v>
                </c:pt>
                <c:pt idx="423">
                  <c:v>1.9178657478111361E-3</c:v>
                </c:pt>
                <c:pt idx="424">
                  <c:v>1.8964742384073761E-3</c:v>
                </c:pt>
                <c:pt idx="425">
                  <c:v>1.875099691803114E-3</c:v>
                </c:pt>
                <c:pt idx="426">
                  <c:v>1.8537043408001601E-3</c:v>
                </c:pt>
                <c:pt idx="427">
                  <c:v>1.8324710464454113E-3</c:v>
                </c:pt>
                <c:pt idx="428">
                  <c:v>1.8113482873310361E-3</c:v>
                </c:pt>
                <c:pt idx="429">
                  <c:v>1.7903673824509721E-3</c:v>
                </c:pt>
                <c:pt idx="430">
                  <c:v>1.7695583611038723E-3</c:v>
                </c:pt>
                <c:pt idx="431">
                  <c:v>1.7489498254598661E-3</c:v>
                </c:pt>
                <c:pt idx="432">
                  <c:v>1.7285688155766427E-3</c:v>
                </c:pt>
                <c:pt idx="433">
                  <c:v>1.7084406760483662E-3</c:v>
                </c:pt>
                <c:pt idx="434">
                  <c:v>1.6885889324518523E-3</c:v>
                </c:pt>
                <c:pt idx="435">
                  <c:v>1.6690351745963312E-3</c:v>
                </c:pt>
                <c:pt idx="436">
                  <c:v>1.6497989525640681E-3</c:v>
                </c:pt>
                <c:pt idx="437">
                  <c:v>1.6308976839089105E-3</c:v>
                </c:pt>
                <c:pt idx="438">
                  <c:v>1.6123465774556534E-3</c:v>
                </c:pt>
                <c:pt idx="439">
                  <c:v>1.5941585715231485E-3</c:v>
                </c:pt>
                <c:pt idx="440">
                  <c:v>1.5763442884760581E-3</c:v>
                </c:pt>
                <c:pt idx="441">
                  <c:v>1.5589120072382456E-3</c:v>
                </c:pt>
                <c:pt idx="442">
                  <c:v>1.5418676534955061E-3</c:v>
                </c:pt>
                <c:pt idx="443">
                  <c:v>1.525214808132104E-3</c:v>
                </c:pt>
                <c:pt idx="444">
                  <c:v>1.5089547314516567E-3</c:v>
                </c:pt>
                <c:pt idx="445">
                  <c:v>1.4930864080810655E-3</c:v>
                </c:pt>
                <c:pt idx="446">
                  <c:v>1.4776066068424318E-3</c:v>
                </c:pt>
                <c:pt idx="447">
                  <c:v>1.4625099569536661E-3</c:v>
                </c:pt>
                <c:pt idx="448">
                  <c:v>1.4477890411020639E-3</c:v>
                </c:pt>
                <c:pt idx="449">
                  <c:v>1.4334345032137681E-3</c:v>
                </c:pt>
                <c:pt idx="450">
                  <c:v>1.4194351665646821E-3</c:v>
                </c:pt>
                <c:pt idx="451">
                  <c:v>1.4057781690365698E-3</c:v>
                </c:pt>
                <c:pt idx="452">
                  <c:v>1.3924491046324533E-3</c:v>
                </c:pt>
                <c:pt idx="453">
                  <c:v>1.3794321775107096E-3</c:v>
                </c:pt>
                <c:pt idx="454">
                  <c:v>1.3667103611899037E-3</c:v>
                </c:pt>
                <c:pt idx="455">
                  <c:v>1.354265566462272E-3</c:v>
                </c:pt>
                <c:pt idx="456">
                  <c:v>1.3420788114843621E-3</c:v>
                </c:pt>
                <c:pt idx="457">
                  <c:v>1.3301303959498609E-3</c:v>
                </c:pt>
                <c:pt idx="458">
                  <c:v>1.3184000763509763E-3</c:v>
                </c:pt>
                <c:pt idx="459">
                  <c:v>1.3068672406955438E-3</c:v>
                </c:pt>
                <c:pt idx="460">
                  <c:v>1.2955110802305542E-3</c:v>
                </c:pt>
                <c:pt idx="461">
                  <c:v>1.2843107603492225E-3</c:v>
                </c:pt>
                <c:pt idx="462">
                  <c:v>1.2732455827894084E-3</c:v>
                </c:pt>
                <c:pt idx="463">
                  <c:v>1.2622951442941967E-3</c:v>
                </c:pt>
                <c:pt idx="464">
                  <c:v>1.2514394873802156E-3</c:v>
                </c:pt>
                <c:pt idx="465">
                  <c:v>1.2406592418530641E-3</c:v>
                </c:pt>
                <c:pt idx="466">
                  <c:v>1.2299357589747998E-3</c:v>
                </c:pt>
                <c:pt idx="467">
                  <c:v>1.2192512342013657E-3</c:v>
                </c:pt>
                <c:pt idx="468">
                  <c:v>1.2085888201227495E-3</c:v>
                </c:pt>
                <c:pt idx="469">
                  <c:v>1.1979327320552702E-3</c:v>
                </c:pt>
                <c:pt idx="470">
                  <c:v>1.1872683402987453E-3</c:v>
                </c:pt>
                <c:pt idx="471">
                  <c:v>1.1765822566785985E-3</c:v>
                </c:pt>
                <c:pt idx="472">
                  <c:v>1.1658624112907596E-3</c:v>
                </c:pt>
                <c:pt idx="473">
                  <c:v>1.1550981240758128E-3</c:v>
                </c:pt>
                <c:pt idx="474">
                  <c:v>1.1442801706780857E-3</c:v>
                </c:pt>
                <c:pt idx="475">
                  <c:v>1.1332803359555578E-3</c:v>
                </c:pt>
                <c:pt idx="476">
                  <c:v>1.1223442952929658E-3</c:v>
                </c:pt>
                <c:pt idx="477">
                  <c:v>1.1113294874232306E-3</c:v>
                </c:pt>
                <c:pt idx="478">
                  <c:v>1.1002322190661921E-3</c:v>
                </c:pt>
                <c:pt idx="479">
                  <c:v>1.0890499946519569E-3</c:v>
                </c:pt>
                <c:pt idx="480">
                  <c:v>1.0777815018972092E-3</c:v>
                </c:pt>
                <c:pt idx="481">
                  <c:v>1.066426582141394E-3</c:v>
                </c:pt>
                <c:pt idx="482">
                  <c:v>1.0549861897971261E-3</c:v>
                </c:pt>
                <c:pt idx="483">
                  <c:v>1.0434623409147569E-3</c:v>
                </c:pt>
                <c:pt idx="484">
                  <c:v>1.0318580543990671E-3</c:v>
                </c:pt>
                <c:pt idx="485">
                  <c:v>1.0201772845172925E-3</c:v>
                </c:pt>
                <c:pt idx="486">
                  <c:v>1.0084248490528284E-3</c:v>
                </c:pt>
                <c:pt idx="487">
                  <c:v>9.9660635147178042E-4</c:v>
                </c:pt>
                <c:pt idx="488">
                  <c:v>9.8472810064014057E-4</c:v>
                </c:pt>
                <c:pt idx="489">
                  <c:v>9.7279702836388455E-4</c:v>
                </c:pt>
                <c:pt idx="490">
                  <c:v>9.6082060475184206E-4</c:v>
                </c:pt>
                <c:pt idx="491">
                  <c:v>9.488067543950376E-4</c:v>
                </c:pt>
                <c:pt idx="492">
                  <c:v>9.367637720017342E-4</c:v>
                </c:pt>
                <c:pt idx="493">
                  <c:v>9.2470024129820503E-4</c:v>
                </c:pt>
                <c:pt idx="494">
                  <c:v>9.1262495338524673E-4</c:v>
                </c:pt>
                <c:pt idx="495">
                  <c:v>9.0054683108183725E-4</c:v>
                </c:pt>
                <c:pt idx="496">
                  <c:v>8.8847485272454375E-4</c:v>
                </c:pt>
                <c:pt idx="497">
                  <c:v>8.7641798331482886E-4</c:v>
                </c:pt>
                <c:pt idx="498">
                  <c:v>8.6438510757136822E-4</c:v>
                </c:pt>
                <c:pt idx="499">
                  <c:v>8.5238496842528623E-4</c:v>
                </c:pt>
                <c:pt idx="500">
                  <c:v>8.4042611068612045E-4</c:v>
                </c:pt>
                <c:pt idx="501">
                  <c:v>8.2851682797355263E-4</c:v>
                </c:pt>
                <c:pt idx="502">
                  <c:v>8.1666511699703896E-4</c:v>
                </c:pt>
                <c:pt idx="503">
                  <c:v>8.0487863537333606E-4</c:v>
                </c:pt>
                <c:pt idx="504">
                  <c:v>7.9316466570334776E-4</c:v>
                </c:pt>
                <c:pt idx="505">
                  <c:v>7.8153008373116784E-4</c:v>
                </c:pt>
                <c:pt idx="506">
                  <c:v>7.6998133357887978E-4</c:v>
                </c:pt>
                <c:pt idx="507">
                  <c:v>7.5852440597494952E-4</c:v>
                </c:pt>
                <c:pt idx="508">
                  <c:v>7.4716482328625571E-4</c:v>
                </c:pt>
                <c:pt idx="509">
                  <c:v>7.3590762699940785E-4</c:v>
                </c:pt>
                <c:pt idx="510">
                  <c:v>7.2475737309429919E-4</c:v>
                </c:pt>
                <c:pt idx="511">
                  <c:v>7.1371812905049199E-4</c:v>
                </c:pt>
                <c:pt idx="512">
                  <c:v>7.0279347629653558E-4</c:v>
                </c:pt>
                <c:pt idx="513">
                  <c:v>6.919865161971535E-4</c:v>
                </c:pt>
                <c:pt idx="514">
                  <c:v>6.8129988202761502E-4</c:v>
                </c:pt>
                <c:pt idx="515">
                  <c:v>6.7073575122028443E-4</c:v>
                </c:pt>
                <c:pt idx="516">
                  <c:v>6.6029586414259947E-4</c:v>
                </c:pt>
                <c:pt idx="517">
                  <c:v>6.4998154532440943E-4</c:v>
                </c:pt>
                <c:pt idx="518">
                  <c:v>6.397937282231498E-4</c:v>
                </c:pt>
                <c:pt idx="519">
                  <c:v>6.2973298352694514E-4</c:v>
                </c:pt>
                <c:pt idx="520">
                  <c:v>6.1979955181199625E-4</c:v>
                </c:pt>
                <c:pt idx="521">
                  <c:v>6.0999337837715618E-4</c:v>
                </c:pt>
                <c:pt idx="522">
                  <c:v>6.0031415379352383E-4</c:v>
                </c:pt>
                <c:pt idx="523">
                  <c:v>5.9076135771981403E-4</c:v>
                </c:pt>
                <c:pt idx="524">
                  <c:v>5.8133430843273581E-4</c:v>
                </c:pt>
                <c:pt idx="525">
                  <c:v>5.7196929841446531E-4</c:v>
                </c:pt>
                <c:pt idx="526">
                  <c:v>5.6279679752856289E-4</c:v>
                </c:pt>
                <c:pt idx="527">
                  <c:v>5.5374438199630904E-4</c:v>
                </c:pt>
                <c:pt idx="528">
                  <c:v>5.44810835601574E-4</c:v>
                </c:pt>
                <c:pt idx="529">
                  <c:v>5.359948632061817E-4</c:v>
                </c:pt>
                <c:pt idx="530">
                  <c:v>5.2729512885019332E-4</c:v>
                </c:pt>
                <c:pt idx="531">
                  <c:v>5.1871029358008084E-4</c:v>
                </c:pt>
                <c:pt idx="532">
                  <c:v>5.1023905028328123E-4</c:v>
                </c:pt>
                <c:pt idx="533">
                  <c:v>5.0188015688989443E-4</c:v>
                </c:pt>
                <c:pt idx="534">
                  <c:v>4.9363246794150502E-4</c:v>
                </c:pt>
                <c:pt idx="535">
                  <c:v>4.8549496316640736E-4</c:v>
                </c:pt>
                <c:pt idx="536">
                  <c:v>4.7746677360553251E-4</c:v>
                </c:pt>
                <c:pt idx="537">
                  <c:v>4.6954720692193191E-4</c:v>
                </c:pt>
                <c:pt idx="538">
                  <c:v>4.6173576563449895E-4</c:v>
                </c:pt>
                <c:pt idx="539">
                  <c:v>4.5403216698455172E-4</c:v>
                </c:pt>
                <c:pt idx="540">
                  <c:v>4.4643635654308459E-4</c:v>
                </c:pt>
                <c:pt idx="541">
                  <c:v>4.3894851882442368E-4</c:v>
                </c:pt>
                <c:pt idx="542">
                  <c:v>4.3156908490629063E-4</c:v>
                </c:pt>
                <c:pt idx="543">
                  <c:v>4.2429873678412398E-4</c:v>
                </c:pt>
                <c:pt idx="544">
                  <c:v>4.1713840601034899E-4</c:v>
                </c:pt>
                <c:pt idx="545">
                  <c:v>4.100892717893653E-4</c:v>
                </c:pt>
                <c:pt idx="546">
                  <c:v>4.0315275172461386E-4</c:v>
                </c:pt>
                <c:pt idx="547">
                  <c:v>3.9633049120492582E-4</c:v>
                </c:pt>
                <c:pt idx="548">
                  <c:v>3.8962434898083076E-4</c:v>
                </c:pt>
                <c:pt idx="549">
                  <c:v>3.8303637811441051E-4</c:v>
                </c:pt>
                <c:pt idx="550">
                  <c:v>3.7656880475197966E-4</c:v>
                </c:pt>
                <c:pt idx="551">
                  <c:v>3.7022400308674884E-4</c:v>
                </c:pt>
                <c:pt idx="552">
                  <c:v>3.6400446760003125E-4</c:v>
                </c:pt>
                <c:pt idx="553">
                  <c:v>3.5791278312528743E-4</c:v>
                </c:pt>
                <c:pt idx="554">
                  <c:v>3.5195159137428849E-4</c:v>
                </c:pt>
                <c:pt idx="555">
                  <c:v>3.4612355691899057E-4</c:v>
                </c:pt>
                <c:pt idx="556">
                  <c:v>3.404313315405296E-4</c:v>
                </c:pt>
                <c:pt idx="557">
                  <c:v>3.3487751531248791E-4</c:v>
                </c:pt>
                <c:pt idx="558">
                  <c:v>3.2946461986131599E-4</c:v>
                </c:pt>
                <c:pt idx="559">
                  <c:v>3.2419502890530035E-4</c:v>
                </c:pt>
                <c:pt idx="560">
                  <c:v>3.1907095988211549E-4</c:v>
                </c:pt>
                <c:pt idx="561">
                  <c:v>3.1409442584852241E-4</c:v>
                </c:pt>
                <c:pt idx="562">
                  <c:v>3.0926719819649747E-4</c:v>
                </c:pt>
                <c:pt idx="563">
                  <c:v>3.0459077018580254E-4</c:v>
                </c:pt>
                <c:pt idx="564">
                  <c:v>3.0006632319799602E-4</c:v>
                </c:pt>
                <c:pt idx="565">
                  <c:v>2.9569469326259912E-4</c:v>
                </c:pt>
                <c:pt idx="566">
                  <c:v>2.914763413932877E-4</c:v>
                </c:pt>
                <c:pt idx="567">
                  <c:v>2.8741132501266251E-4</c:v>
                </c:pt>
                <c:pt idx="568">
                  <c:v>2.8349927345919598E-4</c:v>
                </c:pt>
                <c:pt idx="569">
                  <c:v>2.7973936403847432E-4</c:v>
                </c:pt>
                <c:pt idx="570">
                  <c:v>2.76130302973041E-4</c:v>
                </c:pt>
                <c:pt idx="571">
                  <c:v>2.7267030771297351E-4</c:v>
                </c:pt>
                <c:pt idx="572">
                  <c:v>2.6935709060717917E-4</c:v>
                </c:pt>
                <c:pt idx="573">
                  <c:v>2.6618784747330516E-4</c:v>
                </c:pt>
                <c:pt idx="574">
                  <c:v>2.6311595850759785E-4</c:v>
                </c:pt>
                <c:pt idx="575">
                  <c:v>2.6023362018567963E-4</c:v>
                </c:pt>
                <c:pt idx="576">
                  <c:v>2.5748333288992805E-4</c:v>
                </c:pt>
                <c:pt idx="577">
                  <c:v>2.5486068133943472E-4</c:v>
                </c:pt>
                <c:pt idx="578">
                  <c:v>2.5236077372735001E-4</c:v>
                </c:pt>
                <c:pt idx="579">
                  <c:v>2.4997826757465756E-4</c:v>
                </c:pt>
                <c:pt idx="580">
                  <c:v>2.4770739939398935E-4</c:v>
                </c:pt>
                <c:pt idx="581">
                  <c:v>2.4554201761916688E-4</c:v>
                </c:pt>
                <c:pt idx="582">
                  <c:v>2.4347561798405791E-4</c:v>
                </c:pt>
                <c:pt idx="583">
                  <c:v>2.4150138053430001E-4</c:v>
                </c:pt>
                <c:pt idx="584">
                  <c:v>2.3961221180977872E-4</c:v>
                </c:pt>
                <c:pt idx="585">
                  <c:v>2.378007862106725E-4</c:v>
                </c:pt>
                <c:pt idx="586">
                  <c:v>2.3605959253425075E-4</c:v>
                </c:pt>
                <c:pt idx="587">
                  <c:v>2.3438097996738487E-4</c:v>
                </c:pt>
                <c:pt idx="588">
                  <c:v>2.3275720652836407E-4</c:v>
                </c:pt>
                <c:pt idx="589">
                  <c:v>2.3118048778084996E-4</c:v>
                </c:pt>
                <c:pt idx="590">
                  <c:v>2.2964304881358349E-4</c:v>
                </c:pt>
                <c:pt idx="591">
                  <c:v>2.2813717241004935E-4</c:v>
                </c:pt>
                <c:pt idx="592">
                  <c:v>2.2665525102817706E-4</c:v>
                </c:pt>
                <c:pt idx="593">
                  <c:v>2.2518983633073946E-4</c:v>
                </c:pt>
                <c:pt idx="594">
                  <c:v>2.2373368762716264E-4</c:v>
                </c:pt>
                <c:pt idx="595">
                  <c:v>2.2227982085963233E-4</c:v>
                </c:pt>
                <c:pt idx="596">
                  <c:v>2.2082155377916847E-4</c:v>
                </c:pt>
                <c:pt idx="597">
                  <c:v>2.1935255003312221E-4</c:v>
                </c:pt>
                <c:pt idx="598">
                  <c:v>2.1786686107550372E-4</c:v>
                </c:pt>
                <c:pt idx="599">
                  <c:v>2.163589645394386E-4</c:v>
                </c:pt>
                <c:pt idx="600">
                  <c:v>2.1482380016030241E-4</c:v>
                </c:pt>
                <c:pt idx="601">
                  <c:v>2.1325680107240775E-4</c:v>
                </c:pt>
                <c:pt idx="602">
                  <c:v>2.1165392238422682E-4</c:v>
                </c:pt>
                <c:pt idx="603">
                  <c:v>2.1001166458286483E-4</c:v>
                </c:pt>
                <c:pt idx="604">
                  <c:v>2.0832709367279038E-4</c:v>
                </c:pt>
                <c:pt idx="605">
                  <c:v>2.065978553273799E-4</c:v>
                </c:pt>
                <c:pt idx="606">
                  <c:v>2.04822186591154E-4</c:v>
                </c:pt>
                <c:pt idx="607">
                  <c:v>2.0299891887336606E-4</c:v>
                </c:pt>
                <c:pt idx="608">
                  <c:v>2.011274803973173E-4</c:v>
                </c:pt>
                <c:pt idx="609">
                  <c:v>1.9920788966887025E-4</c:v>
                </c:pt>
                <c:pt idx="610">
                  <c:v>1.9724074731209673E-4</c:v>
                </c:pt>
                <c:pt idx="611">
                  <c:v>1.9522721974058068E-4</c:v>
                </c:pt>
                <c:pt idx="612">
                  <c:v>1.9316902065155355E-4</c:v>
                </c:pt>
                <c:pt idx="613">
                  <c:v>1.9106838680498807E-4</c:v>
                </c:pt>
                <c:pt idx="614">
                  <c:v>1.8892804835978909E-4</c:v>
                </c:pt>
                <c:pt idx="615">
                  <c:v>1.8675119676068208E-4</c:v>
                </c:pt>
                <c:pt idx="616">
                  <c:v>1.8454144908721285E-4</c:v>
                </c:pt>
                <c:pt idx="617">
                  <c:v>1.8230280641556143E-4</c:v>
                </c:pt>
                <c:pt idx="618">
                  <c:v>1.8003961272463893E-4</c:v>
                </c:pt>
                <c:pt idx="619">
                  <c:v>1.7775650944787177E-4</c:v>
                </c:pt>
                <c:pt idx="620">
                  <c:v>1.754583905692705E-4</c:v>
                </c:pt>
                <c:pt idx="621">
                  <c:v>1.7315035336518033E-4</c:v>
                </c:pt>
                <c:pt idx="622">
                  <c:v>1.7083765350035194E-4</c:v>
                </c:pt>
                <c:pt idx="623">
                  <c:v>1.6849644072895761E-4</c:v>
                </c:pt>
                <c:pt idx="624">
                  <c:v>1.6619454257237458E-4</c:v>
                </c:pt>
                <c:pt idx="625">
                  <c:v>1.6390250286937391E-4</c:v>
                </c:pt>
                <c:pt idx="626">
                  <c:v>1.6162578601994226E-4</c:v>
                </c:pt>
                <c:pt idx="627">
                  <c:v>1.5936966347324143E-4</c:v>
                </c:pt>
                <c:pt idx="628">
                  <c:v>1.5713917998162765E-4</c:v>
                </c:pt>
                <c:pt idx="629">
                  <c:v>1.5493911903823008E-4</c:v>
                </c:pt>
                <c:pt idx="630">
                  <c:v>1.5277396749809993E-4</c:v>
                </c:pt>
                <c:pt idx="631">
                  <c:v>1.5064788292080665E-4</c:v>
                </c:pt>
                <c:pt idx="632">
                  <c:v>1.4856466172946756E-4</c:v>
                </c:pt>
                <c:pt idx="633">
                  <c:v>1.465277106355258E-4</c:v>
                </c:pt>
                <c:pt idx="634">
                  <c:v>1.4454002268998045E-4</c:v>
                </c:pt>
                <c:pt idx="635">
                  <c:v>1.4260415551179119E-4</c:v>
                </c:pt>
                <c:pt idx="636">
                  <c:v>1.407222157756074E-4</c:v>
                </c:pt>
                <c:pt idx="637">
                  <c:v>1.388958469652441E-4</c:v>
                </c:pt>
                <c:pt idx="638">
                  <c:v>1.371262236586345E-4</c:v>
                </c:pt>
                <c:pt idx="639">
                  <c:v>1.3541405043925305E-4</c:v>
                </c:pt>
                <c:pt idx="640">
                  <c:v>1.3375956570614179E-4</c:v>
                </c:pt>
                <c:pt idx="641">
                  <c:v>1.3216255038255598E-4</c:v>
                </c:pt>
                <c:pt idx="642">
                  <c:v>1.3062234315608032E-4</c:v>
                </c:pt>
                <c:pt idx="643">
                  <c:v>1.2913785925663921E-4</c:v>
                </c:pt>
                <c:pt idx="644">
                  <c:v>1.2770761386096904E-4</c:v>
                </c:pt>
                <c:pt idx="645">
                  <c:v>1.2632975066784446E-4</c:v>
                </c:pt>
                <c:pt idx="646">
                  <c:v>1.2500207401119147E-4</c:v>
                </c:pt>
                <c:pt idx="647">
                  <c:v>1.2372208260607247E-4</c:v>
                </c:pt>
                <c:pt idx="648">
                  <c:v>1.2248700982614812E-4</c:v>
                </c:pt>
                <c:pt idx="649">
                  <c:v>1.2129386343685347E-4</c:v>
                </c:pt>
                <c:pt idx="650">
                  <c:v>1.2013946859430898E-4</c:v>
                </c:pt>
                <c:pt idx="651">
                  <c:v>1.1902051138852908E-4</c:v>
                </c:pt>
                <c:pt idx="652">
                  <c:v>1.1793358401949083E-4</c:v>
                </c:pt>
                <c:pt idx="653">
                  <c:v>1.1687523024535977E-4</c:v>
                </c:pt>
                <c:pt idx="654">
                  <c:v>1.1584198865354368E-4</c:v>
                </c:pt>
                <c:pt idx="655">
                  <c:v>1.1483043756462552E-4</c:v>
                </c:pt>
                <c:pt idx="656">
                  <c:v>1.138372369426957E-4</c:v>
                </c:pt>
                <c:pt idx="657">
                  <c:v>1.1285916812852583E-4</c:v>
                </c:pt>
                <c:pt idx="658">
                  <c:v>1.118931711234392E-4</c:v>
                </c:pt>
                <c:pt idx="659">
                  <c:v>1.1093638051245241E-4</c:v>
                </c:pt>
                <c:pt idx="660">
                  <c:v>1.0998615567237382E-4</c:v>
                </c:pt>
                <c:pt idx="661">
                  <c:v>1.090401096191762E-4</c:v>
                </c:pt>
                <c:pt idx="662">
                  <c:v>1.080961313238892E-4</c:v>
                </c:pt>
                <c:pt idx="663">
                  <c:v>1.0715240666776703E-4</c:v>
                </c:pt>
                <c:pt idx="664">
                  <c:v>1.0620743477098871E-4</c:v>
                </c:pt>
                <c:pt idx="665">
                  <c:v>1.0526003806202496E-4</c:v>
                </c:pt>
                <c:pt idx="666">
                  <c:v>1.0430937153056804E-4</c:v>
                </c:pt>
                <c:pt idx="667">
                  <c:v>1.0335492626541912E-4</c:v>
                </c:pt>
                <c:pt idx="668">
                  <c:v>1.0239653081521138E-4</c:v>
                </c:pt>
                <c:pt idx="669">
                  <c:v>1.0143435037197612E-4</c:v>
                </c:pt>
                <c:pt idx="670">
                  <c:v>1.0046888296111122E-4</c:v>
                </c:pt>
                <c:pt idx="671">
                  <c:v>9.9500955087062151E-5</c:v>
                </c:pt>
                <c:pt idx="672">
                  <c:v>9.85317192840157E-5</c:v>
                </c:pt>
                <c:pt idx="673">
                  <c:v>9.7542384482186264E-5</c:v>
                </c:pt>
                <c:pt idx="674">
                  <c:v>9.6573497024774065E-5</c:v>
                </c:pt>
                <c:pt idx="675">
                  <c:v>9.5606263392687712E-5</c:v>
                </c:pt>
                <c:pt idx="676">
                  <c:v>9.4642537982136737E-5</c:v>
                </c:pt>
                <c:pt idx="677">
                  <c:v>9.368425901000033E-5</c:v>
                </c:pt>
                <c:pt idx="678">
                  <c:v>9.2733423476482282E-5</c:v>
                </c:pt>
                <c:pt idx="679">
                  <c:v>9.1792055868434151E-5</c:v>
                </c:pt>
                <c:pt idx="680">
                  <c:v>9.0862179856272764E-5</c:v>
                </c:pt>
                <c:pt idx="681">
                  <c:v>8.9945785636576459E-5</c:v>
                </c:pt>
                <c:pt idx="682">
                  <c:v>8.90447980911174E-5</c:v>
                </c:pt>
                <c:pt idx="683">
                  <c:v>8.8161047395198319E-5</c:v>
                </c:pt>
                <c:pt idx="684">
                  <c:v>8.7296237448829546E-5</c:v>
                </c:pt>
                <c:pt idx="685">
                  <c:v>8.6451918390082613E-5</c:v>
                </c:pt>
                <c:pt idx="686">
                  <c:v>8.562946182988979E-5</c:v>
                </c:pt>
                <c:pt idx="687">
                  <c:v>8.4830035814704703E-5</c:v>
                </c:pt>
                <c:pt idx="688">
                  <c:v>8.4054586320640156E-5</c:v>
                </c:pt>
                <c:pt idx="689">
                  <c:v>8.3303819019748423E-5</c:v>
                </c:pt>
                <c:pt idx="690">
                  <c:v>8.2578187033499726E-5</c:v>
                </c:pt>
                <c:pt idx="691">
                  <c:v>8.18778797748319E-5</c:v>
                </c:pt>
                <c:pt idx="692">
                  <c:v>8.1202818593832421E-5</c:v>
                </c:pt>
                <c:pt idx="693">
                  <c:v>8.0552653784142232E-5</c:v>
                </c:pt>
                <c:pt idx="694">
                  <c:v>7.9926766487971055E-5</c:v>
                </c:pt>
                <c:pt idx="695">
                  <c:v>7.9324273866853445E-5</c:v>
                </c:pt>
                <c:pt idx="696">
                  <c:v>7.8744038354578618E-5</c:v>
                </c:pt>
                <c:pt idx="697">
                  <c:v>7.8184680720152523E-5</c:v>
                </c:pt>
                <c:pt idx="698">
                  <c:v>7.7644595035774333E-5</c:v>
                </c:pt>
                <c:pt idx="699">
                  <c:v>7.7121967454842728E-5</c:v>
                </c:pt>
                <c:pt idx="700">
                  <c:v>7.6614797983558174E-5</c:v>
                </c:pt>
                <c:pt idx="701">
                  <c:v>7.6120924157540665E-5</c:v>
                </c:pt>
                <c:pt idx="702">
                  <c:v>7.5638046623461503E-5</c:v>
                </c:pt>
                <c:pt idx="703">
                  <c:v>7.5163755809257057E-5</c:v>
                </c:pt>
                <c:pt idx="704">
                  <c:v>7.4695561860079962E-5</c:v>
                </c:pt>
                <c:pt idx="705">
                  <c:v>7.4230923213528479E-5</c:v>
                </c:pt>
                <c:pt idx="706">
                  <c:v>7.3767275719163104E-5</c:v>
                </c:pt>
                <c:pt idx="707">
                  <c:v>7.3302063663040833E-5</c:v>
                </c:pt>
                <c:pt idx="708">
                  <c:v>7.2832768070796712E-5</c:v>
                </c:pt>
                <c:pt idx="709">
                  <c:v>7.2356935827162463E-5</c:v>
                </c:pt>
                <c:pt idx="710">
                  <c:v>7.1872207434758517E-5</c:v>
                </c:pt>
                <c:pt idx="711">
                  <c:v>7.1376342051437415E-5</c:v>
                </c:pt>
                <c:pt idx="712">
                  <c:v>7.0867243344060449E-5</c:v>
                </c:pt>
                <c:pt idx="713">
                  <c:v>7.0342980715809843E-5</c:v>
                </c:pt>
                <c:pt idx="714">
                  <c:v>6.9801811077791292E-5</c:v>
                </c:pt>
                <c:pt idx="715">
                  <c:v>6.9242196266315224E-5</c:v>
                </c:pt>
                <c:pt idx="716">
                  <c:v>6.8662819915888968E-5</c:v>
                </c:pt>
                <c:pt idx="717">
                  <c:v>6.8062602427192454E-5</c:v>
                </c:pt>
                <c:pt idx="718">
                  <c:v>6.7440712397169703E-5</c:v>
                </c:pt>
                <c:pt idx="719">
                  <c:v>6.6796579409845775E-5</c:v>
                </c:pt>
                <c:pt idx="720">
                  <c:v>6.6129904105690911E-5</c:v>
                </c:pt>
                <c:pt idx="721">
                  <c:v>6.5440667978844096E-5</c:v>
                </c:pt>
                <c:pt idx="722">
                  <c:v>6.4718002917673603E-5</c:v>
                </c:pt>
                <c:pt idx="723">
                  <c:v>6.3983413822169335E-5</c:v>
                </c:pt>
                <c:pt idx="724">
                  <c:v>6.3226466924162428E-5</c:v>
                </c:pt>
                <c:pt idx="725">
                  <c:v>6.2447973487976801E-5</c:v>
                </c:pt>
                <c:pt idx="726">
                  <c:v>6.1648918950752953E-5</c:v>
                </c:pt>
                <c:pt idx="727">
                  <c:v>6.0830452036648007E-5</c:v>
                </c:pt>
                <c:pt idx="728">
                  <c:v>5.9993868428132384E-5</c:v>
                </c:pt>
                <c:pt idx="729">
                  <c:v>5.9140595525869821E-5</c:v>
                </c:pt>
                <c:pt idx="730">
                  <c:v>5.8272171493550094E-5</c:v>
                </c:pt>
                <c:pt idx="731">
                  <c:v>5.7390227024171751E-5</c:v>
                </c:pt>
                <c:pt idx="732">
                  <c:v>5.6496463024149542E-5</c:v>
                </c:pt>
                <c:pt idx="733">
                  <c:v>5.5592629658148957E-5</c:v>
                </c:pt>
                <c:pt idx="734">
                  <c:v>5.4680504849627528E-5</c:v>
                </c:pt>
                <c:pt idx="735">
                  <c:v>5.3761872237088623E-5</c:v>
                </c:pt>
                <c:pt idx="736">
                  <c:v>5.2838499674624225E-5</c:v>
                </c:pt>
                <c:pt idx="737">
                  <c:v>5.1912120998197783E-5</c:v>
                </c:pt>
                <c:pt idx="738">
                  <c:v>5.0984415342622293E-5</c:v>
                </c:pt>
                <c:pt idx="739">
                  <c:v>5.0056990268569046E-5</c:v>
                </c:pt>
                <c:pt idx="740">
                  <c:v>4.913136570601073E-5</c:v>
                </c:pt>
                <c:pt idx="741">
                  <c:v>4.8208959802680344E-5</c:v>
                </c:pt>
                <c:pt idx="742">
                  <c:v>4.7291077493979412E-5</c:v>
                </c:pt>
                <c:pt idx="743">
                  <c:v>4.637889907288781E-5</c:v>
                </c:pt>
                <c:pt idx="744">
                  <c:v>4.54734731141925E-5</c:v>
                </c:pt>
                <c:pt idx="745">
                  <c:v>4.4575710759441841E-5</c:v>
                </c:pt>
                <c:pt idx="746">
                  <c:v>4.3686381634770513E-5</c:v>
                </c:pt>
                <c:pt idx="747">
                  <c:v>4.2806113306609893E-5</c:v>
                </c:pt>
                <c:pt idx="748">
                  <c:v>4.193539100954186E-5</c:v>
                </c:pt>
                <c:pt idx="749">
                  <c:v>4.1074561184184958E-5</c:v>
                </c:pt>
                <c:pt idx="750">
                  <c:v>4.0223835831515197E-5</c:v>
                </c:pt>
                <c:pt idx="751">
                  <c:v>3.9383299044345424E-5</c:v>
                </c:pt>
                <c:pt idx="752">
                  <c:v>3.8552915988112386E-5</c:v>
                </c:pt>
                <c:pt idx="753">
                  <c:v>3.7732541065226867E-5</c:v>
                </c:pt>
                <c:pt idx="754">
                  <c:v>3.6921929889455138E-5</c:v>
                </c:pt>
                <c:pt idx="755">
                  <c:v>3.61207504438649E-5</c:v>
                </c:pt>
                <c:pt idx="756">
                  <c:v>3.5328596688076815E-5</c:v>
                </c:pt>
                <c:pt idx="757">
                  <c:v>3.4545001349080355E-5</c:v>
                </c:pt>
                <c:pt idx="758">
                  <c:v>3.3769449256340471E-5</c:v>
                </c:pt>
                <c:pt idx="759">
                  <c:v>3.300139312620919E-5</c:v>
                </c:pt>
                <c:pt idx="760">
                  <c:v>3.2240265264161022E-5</c:v>
                </c:pt>
                <c:pt idx="761">
                  <c:v>3.1485493077060492E-5</c:v>
                </c:pt>
                <c:pt idx="762">
                  <c:v>3.0736512136122652E-5</c:v>
                </c:pt>
                <c:pt idx="763">
                  <c:v>2.9992778967729899E-5</c:v>
                </c:pt>
                <c:pt idx="764">
                  <c:v>2.9253784660682552E-5</c:v>
                </c:pt>
                <c:pt idx="765">
                  <c:v>2.8519066024145758E-5</c:v>
                </c:pt>
                <c:pt idx="766">
                  <c:v>2.7788217834175115E-5</c:v>
                </c:pt>
                <c:pt idx="767">
                  <c:v>2.7060904535952852E-5</c:v>
                </c:pt>
                <c:pt idx="768">
                  <c:v>2.6336871129589423E-5</c:v>
                </c:pt>
                <c:pt idx="769">
                  <c:v>2.5615954055923813E-5</c:v>
                </c:pt>
                <c:pt idx="770">
                  <c:v>2.4898093715195192E-5</c:v>
                </c:pt>
                <c:pt idx="771">
                  <c:v>2.4174285917058596E-5</c:v>
                </c:pt>
                <c:pt idx="772">
                  <c:v>2.3463269751600118E-5</c:v>
                </c:pt>
                <c:pt idx="773">
                  <c:v>2.2754907000149498E-5</c:v>
                </c:pt>
                <c:pt idx="774">
                  <c:v>2.2049459194077041E-5</c:v>
                </c:pt>
                <c:pt idx="775">
                  <c:v>2.1347255356719928E-5</c:v>
                </c:pt>
                <c:pt idx="776">
                  <c:v>2.0648693908396651E-5</c:v>
                </c:pt>
                <c:pt idx="777">
                  <c:v>1.9954239400667593E-5</c:v>
                </c:pt>
                <c:pt idx="778">
                  <c:v>1.9264419522738845E-5</c:v>
                </c:pt>
                <c:pt idx="779">
                  <c:v>1.8579821563577554E-5</c:v>
                </c:pt>
                <c:pt idx="780">
                  <c:v>1.7901086152575901E-5</c:v>
                </c:pt>
                <c:pt idx="781">
                  <c:v>1.7228901272360886E-5</c:v>
                </c:pt>
                <c:pt idx="782">
                  <c:v>1.65639954551682E-5</c:v>
                </c:pt>
                <c:pt idx="783">
                  <c:v>1.5907130162781827E-5</c:v>
                </c:pt>
                <c:pt idx="784">
                  <c:v>1.5259092982908317E-5</c:v>
                </c:pt>
                <c:pt idx="785">
                  <c:v>1.4620688104100882E-5</c:v>
                </c:pt>
                <c:pt idx="786">
                  <c:v>1.3992729784278607E-5</c:v>
                </c:pt>
                <c:pt idx="787">
                  <c:v>1.3376035274955859E-5</c:v>
                </c:pt>
                <c:pt idx="788">
                  <c:v>1.2771415840456525E-5</c:v>
                </c:pt>
                <c:pt idx="789">
                  <c:v>1.2179670770723248E-5</c:v>
                </c:pt>
                <c:pt idx="790">
                  <c:v>1.1601580577691941E-5</c:v>
                </c:pt>
                <c:pt idx="791">
                  <c:v>1.1037901552391006E-5</c:v>
                </c:pt>
                <c:pt idx="792">
                  <c:v>1.0489359233461058E-5</c:v>
                </c:pt>
                <c:pt idx="793">
                  <c:v>9.9566445971241441E-6</c:v>
                </c:pt>
                <c:pt idx="794">
                  <c:v>9.4404105192987096E-6</c:v>
                </c:pt>
                <c:pt idx="795">
                  <c:v>8.9412668769890592E-6</c:v>
                </c:pt>
                <c:pt idx="796">
                  <c:v>8.4597794597051761E-6</c:v>
                </c:pt>
                <c:pt idx="797">
                  <c:v>7.9964677923025319E-6</c:v>
                </c:pt>
                <c:pt idx="798">
                  <c:v>7.5518029578218929E-6</c:v>
                </c:pt>
                <c:pt idx="799">
                  <c:v>7.1262095025045492E-6</c:v>
                </c:pt>
                <c:pt idx="800">
                  <c:v>6.7200632586319854E-6</c:v>
                </c:pt>
                <c:pt idx="801">
                  <c:v>6.3336935216862345E-6</c:v>
                </c:pt>
                <c:pt idx="802">
                  <c:v>5.967384683219901E-6</c:v>
                </c:pt>
                <c:pt idx="803">
                  <c:v>5.6213773194363876E-6</c:v>
                </c:pt>
                <c:pt idx="804">
                  <c:v>5.2958714569301237E-6</c:v>
                </c:pt>
                <c:pt idx="805">
                  <c:v>4.9910287498468188E-6</c:v>
                </c:pt>
                <c:pt idx="806">
                  <c:v>4.7069757456237614E-6</c:v>
                </c:pt>
                <c:pt idx="807">
                  <c:v>4.4438074228751931E-6</c:v>
                </c:pt>
                <c:pt idx="808">
                  <c:v>4.201590457132582E-6</c:v>
                </c:pt>
                <c:pt idx="809">
                  <c:v>3.9803664865849819E-6</c:v>
                </c:pt>
                <c:pt idx="810">
                  <c:v>3.780157010689486E-6</c:v>
                </c:pt>
                <c:pt idx="811">
                  <c:v>3.6009652951864005E-6</c:v>
                </c:pt>
                <c:pt idx="812">
                  <c:v>3.4427804542746677E-6</c:v>
                </c:pt>
                <c:pt idx="813">
                  <c:v>3.3055812606422445E-6</c:v>
                </c:pt>
                <c:pt idx="814">
                  <c:v>3.1893396833513854E-6</c:v>
                </c:pt>
                <c:pt idx="815">
                  <c:v>3.0940222485638421E-6</c:v>
                </c:pt>
                <c:pt idx="816">
                  <c:v>3.019595210296343E-6</c:v>
                </c:pt>
                <c:pt idx="817">
                  <c:v>2.9660256390006734E-6</c:v>
                </c:pt>
                <c:pt idx="818">
                  <c:v>2.9332852315941045E-6</c:v>
                </c:pt>
                <c:pt idx="819">
                  <c:v>2.9213522164745045E-6</c:v>
                </c:pt>
                <c:pt idx="820">
                  <c:v>2.9302157078408215E-6</c:v>
                </c:pt>
                <c:pt idx="821">
                  <c:v>2.9495254860472634E-6</c:v>
                </c:pt>
                <c:pt idx="822">
                  <c:v>3.0005412484147628E-6</c:v>
                </c:pt>
                <c:pt idx="823">
                  <c:v>3.0719572741096601E-6</c:v>
                </c:pt>
                <c:pt idx="824">
                  <c:v>3.1637183176916106E-6</c:v>
                </c:pt>
                <c:pt idx="825">
                  <c:v>3.275765051544826E-6</c:v>
                </c:pt>
                <c:pt idx="826">
                  <c:v>3.4080294394127134E-6</c:v>
                </c:pt>
                <c:pt idx="827">
                  <c:v>3.5604301099323644E-6</c:v>
                </c:pt>
                <c:pt idx="828">
                  <c:v>3.732867458024083E-6</c:v>
                </c:pt>
                <c:pt idx="829">
                  <c:v>3.925217929845877E-6</c:v>
                </c:pt>
                <c:pt idx="830">
                  <c:v>4.1373304849080738E-6</c:v>
                </c:pt>
                <c:pt idx="831">
                  <c:v>4.3690200645926791E-6</c:v>
                </c:pt>
                <c:pt idx="832">
                  <c:v>4.620062693542922E-6</c:v>
                </c:pt>
                <c:pt idx="833">
                  <c:v>4.8901908531978084E-6</c:v>
                </c:pt>
                <c:pt idx="834">
                  <c:v>5.1790877667465799E-6</c:v>
                </c:pt>
                <c:pt idx="835">
                  <c:v>5.486381139793049E-6</c:v>
                </c:pt>
                <c:pt idx="836">
                  <c:v>5.8116404389053494E-6</c:v>
                </c:pt>
                <c:pt idx="837">
                  <c:v>6.1543695437002905E-6</c:v>
                </c:pt>
                <c:pt idx="838">
                  <c:v>6.5140040253930329E-6</c:v>
                </c:pt>
                <c:pt idx="839">
                  <c:v>6.8899057038965504E-6</c:v>
                </c:pt>
                <c:pt idx="840">
                  <c:v>7.2813596542263787E-6</c:v>
                </c:pt>
                <c:pt idx="841">
                  <c:v>7.6875701243251602E-6</c:v>
                </c:pt>
                <c:pt idx="842">
                  <c:v>8.1076589021925735E-6</c:v>
                </c:pt>
                <c:pt idx="843">
                  <c:v>8.5406620501449862E-6</c:v>
                </c:pt>
                <c:pt idx="844">
                  <c:v>8.9855304491054145E-6</c:v>
                </c:pt>
                <c:pt idx="845">
                  <c:v>9.4411270771533028E-6</c:v>
                </c:pt>
                <c:pt idx="846">
                  <c:v>9.90622945883E-6</c:v>
                </c:pt>
                <c:pt idx="847">
                  <c:v>1.0379529392993249E-5</c:v>
                </c:pt>
                <c:pt idx="848">
                  <c:v>1.0859636490702971E-5</c:v>
                </c:pt>
                <c:pt idx="849">
                  <c:v>1.1345080352381357E-5</c:v>
                </c:pt>
                <c:pt idx="850">
                  <c:v>1.1834315466423125E-5</c:v>
                </c:pt>
                <c:pt idx="851">
                  <c:v>1.2325725019226221E-5</c:v>
                </c:pt>
                <c:pt idx="852">
                  <c:v>1.2817628787397304E-5</c:v>
                </c:pt>
                <c:pt idx="853">
                  <c:v>1.3308288852797538E-5</c:v>
                </c:pt>
                <c:pt idx="854">
                  <c:v>1.3795917494748202E-5</c:v>
                </c:pt>
                <c:pt idx="855">
                  <c:v>1.4278686442961603E-5</c:v>
                </c:pt>
                <c:pt idx="856">
                  <c:v>1.4754736402617125E-5</c:v>
                </c:pt>
                <c:pt idx="857">
                  <c:v>1.5222186307291905E-5</c:v>
                </c:pt>
                <c:pt idx="858">
                  <c:v>1.5679145293342241E-5</c:v>
                </c:pt>
                <c:pt idx="859">
                  <c:v>1.6123723313559439E-5</c:v>
                </c:pt>
                <c:pt idx="860">
                  <c:v>1.6554042839406001E-5</c:v>
                </c:pt>
                <c:pt idx="861">
                  <c:v>1.6968251107542011E-5</c:v>
                </c:pt>
                <c:pt idx="862">
                  <c:v>1.7364532910640961E-5</c:v>
                </c:pt>
                <c:pt idx="863">
                  <c:v>1.7741121211046244E-5</c:v>
                </c:pt>
                <c:pt idx="864">
                  <c:v>1.8096309931586933E-5</c:v>
                </c:pt>
                <c:pt idx="865">
                  <c:v>1.8428466474249463E-5</c:v>
                </c:pt>
                <c:pt idx="866">
                  <c:v>1.8736041245253311E-5</c:v>
                </c:pt>
                <c:pt idx="867">
                  <c:v>1.901758017372205E-5</c:v>
                </c:pt>
                <c:pt idx="868">
                  <c:v>1.9271732059599428E-5</c:v>
                </c:pt>
                <c:pt idx="869">
                  <c:v>1.9497260003740261E-5</c:v>
                </c:pt>
                <c:pt idx="870">
                  <c:v>1.9693175847553579E-5</c:v>
                </c:pt>
                <c:pt idx="871">
                  <c:v>1.9858530621332018E-5</c:v>
                </c:pt>
                <c:pt idx="872">
                  <c:v>1.9992544629574927E-5</c:v>
                </c:pt>
                <c:pt idx="873">
                  <c:v>2.0094525263189915E-5</c:v>
                </c:pt>
                <c:pt idx="874">
                  <c:v>2.0163945649405952E-5</c:v>
                </c:pt>
                <c:pt idx="875">
                  <c:v>2.0200445740352841E-5</c:v>
                </c:pt>
                <c:pt idx="876">
                  <c:v>2.0203834218077168E-5</c:v>
                </c:pt>
                <c:pt idx="877">
                  <c:v>2.0174085500946242E-5</c:v>
                </c:pt>
                <c:pt idx="878">
                  <c:v>2.0111340560084041E-5</c:v>
                </c:pt>
                <c:pt idx="879">
                  <c:v>2.001590447006498E-5</c:v>
                </c:pt>
                <c:pt idx="880">
                  <c:v>1.9888242871029277E-5</c:v>
                </c:pt>
                <c:pt idx="881">
                  <c:v>1.972897707007256E-5</c:v>
                </c:pt>
                <c:pt idx="882">
                  <c:v>1.9538880231214769E-5</c:v>
                </c:pt>
                <c:pt idx="883">
                  <c:v>1.9318869755340087E-5</c:v>
                </c:pt>
                <c:pt idx="884">
                  <c:v>1.9069999932280968E-5</c:v>
                </c:pt>
                <c:pt idx="885">
                  <c:v>1.8793453776467415E-5</c:v>
                </c:pt>
                <c:pt idx="886">
                  <c:v>1.8490533229705891E-5</c:v>
                </c:pt>
                <c:pt idx="887">
                  <c:v>1.8162649363958543E-5</c:v>
                </c:pt>
                <c:pt idx="888">
                  <c:v>1.7811311495542006E-5</c:v>
                </c:pt>
                <c:pt idx="889">
                  <c:v>1.7438114394311313E-5</c:v>
                </c:pt>
                <c:pt idx="890">
                  <c:v>1.7044728214293748E-5</c:v>
                </c:pt>
                <c:pt idx="891">
                  <c:v>1.6632884886437582E-5</c:v>
                </c:pt>
                <c:pt idx="892">
                  <c:v>1.6204364783505824E-5</c:v>
                </c:pt>
                <c:pt idx="893">
                  <c:v>1.5760986106420161E-5</c:v>
                </c:pt>
                <c:pt idx="894">
                  <c:v>1.5304590188429562E-5</c:v>
                </c:pt>
                <c:pt idx="895">
                  <c:v>1.4837029792874048E-5</c:v>
                </c:pt>
                <c:pt idx="896">
                  <c:v>1.436015713880361E-5</c:v>
                </c:pt>
                <c:pt idx="897">
                  <c:v>1.3875810838016913E-5</c:v>
                </c:pt>
                <c:pt idx="898">
                  <c:v>1.3385805553550304E-5</c:v>
                </c:pt>
                <c:pt idx="899">
                  <c:v>1.2891920569586661E-5</c:v>
                </c:pt>
                <c:pt idx="900">
                  <c:v>1.239588999423453E-5</c:v>
                </c:pt>
                <c:pt idx="901">
                  <c:v>1.1899392418017032E-5</c:v>
                </c:pt>
                <c:pt idx="902">
                  <c:v>1.1404043021666089E-5</c:v>
                </c:pt>
                <c:pt idx="903">
                  <c:v>1.0911385411771729E-5</c:v>
                </c:pt>
                <c:pt idx="904">
                  <c:v>1.0422885089301378E-5</c:v>
                </c:pt>
                <c:pt idx="905">
                  <c:v>9.9399229181191723E-6</c:v>
                </c:pt>
                <c:pt idx="906">
                  <c:v>9.4637899542306222E-6</c:v>
                </c:pt>
                <c:pt idx="907">
                  <c:v>8.9956836357520553E-6</c:v>
                </c:pt>
                <c:pt idx="908">
                  <c:v>8.5367050614604526E-6</c:v>
                </c:pt>
                <c:pt idx="909">
                  <c:v>8.0878551807631324E-6</c:v>
                </c:pt>
                <c:pt idx="910">
                  <c:v>7.6500353379876813E-6</c:v>
                </c:pt>
                <c:pt idx="911">
                  <c:v>7.2240453673667938E-6</c:v>
                </c:pt>
                <c:pt idx="912">
                  <c:v>6.8105838651833893E-6</c:v>
                </c:pt>
                <c:pt idx="913">
                  <c:v>6.4102498226406556E-6</c:v>
                </c:pt>
                <c:pt idx="914">
                  <c:v>6.0235439865872235E-6</c:v>
                </c:pt>
                <c:pt idx="915">
                  <c:v>5.6508710366774493E-6</c:v>
                </c:pt>
                <c:pt idx="916">
                  <c:v>5.2925423068216123E-6</c:v>
                </c:pt>
                <c:pt idx="917">
                  <c:v>4.9487790509261763E-6</c:v>
                </c:pt>
                <c:pt idx="918">
                  <c:v>4.6197167972143076E-6</c:v>
                </c:pt>
                <c:pt idx="919">
                  <c:v>4.3054077975311038E-6</c:v>
                </c:pt>
                <c:pt idx="920">
                  <c:v>4.0064717261017793E-6</c:v>
                </c:pt>
                <c:pt idx="921">
                  <c:v>3.7217399921827682E-6</c:v>
                </c:pt>
                <c:pt idx="922">
                  <c:v>3.4515805358498217E-6</c:v>
                </c:pt>
                <c:pt idx="923">
                  <c:v>3.1957862547378325E-6</c:v>
                </c:pt>
                <c:pt idx="924">
                  <c:v>2.9540983389266328E-6</c:v>
                </c:pt>
                <c:pt idx="925">
                  <c:v>2.7262106252614822E-6</c:v>
                </c:pt>
                <c:pt idx="926">
                  <c:v>2.5117766731237009E-6</c:v>
                </c:pt>
                <c:pt idx="927">
                  <c:v>2.3104133023160768E-6</c:v>
                </c:pt>
                <c:pt idx="928">
                  <c:v>2.1217063081083422E-6</c:v>
                </c:pt>
                <c:pt idx="929">
                  <c:v>1.9452156319927329E-6</c:v>
                </c:pt>
                <c:pt idx="930">
                  <c:v>1.7804799881494232E-6</c:v>
                </c:pt>
                <c:pt idx="931">
                  <c:v>1.6270212177669564E-6</c:v>
                </c:pt>
                <c:pt idx="932">
                  <c:v>1.4843491876527002E-6</c:v>
                </c:pt>
                <c:pt idx="933">
                  <c:v>1.3519656002632298E-6</c:v>
                </c:pt>
                <c:pt idx="934">
                  <c:v>1.2293680758797273E-6</c:v>
                </c:pt>
                <c:pt idx="935">
                  <c:v>1.1160531462032721E-6</c:v>
                </c:pt>
                <c:pt idx="936">
                  <c:v>1.0115200643851903E-6</c:v>
                </c:pt>
                <c:pt idx="937">
                  <c:v>9.152732543323408E-7</c:v>
                </c:pt>
                <c:pt idx="938">
                  <c:v>8.2682530430234244E-7</c:v>
                </c:pt>
                <c:pt idx="939">
                  <c:v>7.4569859977379839E-7</c:v>
                </c:pt>
                <c:pt idx="940">
                  <c:v>6.7142804489650382E-7</c:v>
                </c:pt>
                <c:pt idx="941">
                  <c:v>6.0356242321661373E-7</c:v>
                </c:pt>
                <c:pt idx="942">
                  <c:v>5.4166630269181446E-7</c:v>
                </c:pt>
                <c:pt idx="943">
                  <c:v>4.8531976354629786E-7</c:v>
                </c:pt>
                <c:pt idx="944">
                  <c:v>4.3412084757600721E-7</c:v>
                </c:pt>
                <c:pt idx="945">
                  <c:v>3.8768610243867608E-7</c:v>
                </c:pt>
                <c:pt idx="946">
                  <c:v>3.4565003736379155E-7</c:v>
                </c:pt>
                <c:pt idx="947">
                  <c:v>3.0766621173268553E-7</c:v>
                </c:pt>
                <c:pt idx="948">
                  <c:v>2.734072350785453E-7</c:v>
                </c:pt>
                <c:pt idx="949">
                  <c:v>2.4256449494137894E-7</c:v>
                </c:pt>
                <c:pt idx="950">
                  <c:v>2.1484815686802499E-7</c:v>
                </c:pt>
                <c:pt idx="951">
                  <c:v>1.8998662012208666E-7</c:v>
                </c:pt>
                <c:pt idx="952">
                  <c:v>1.6772651768394535E-7</c:v>
                </c:pt>
                <c:pt idx="953">
                  <c:v>1.4783189981567161E-7</c:v>
                </c:pt>
                <c:pt idx="954">
                  <c:v>1.3008368977097614E-7</c:v>
                </c:pt>
                <c:pt idx="955">
                  <c:v>1.1427832307007859E-7</c:v>
                </c:pt>
                <c:pt idx="956">
                  <c:v>1.0022910822483563E-7</c:v>
                </c:pt>
                <c:pt idx="957">
                  <c:v>8.7763233143455367E-8</c:v>
                </c:pt>
                <c:pt idx="958">
                  <c:v>7.6721765130492809E-8</c:v>
                </c:pt>
                <c:pt idx="959">
                  <c:v>6.695965088685227E-8</c:v>
                </c:pt>
                <c:pt idx="960">
                  <c:v>5.8343811494601946E-8</c:v>
                </c:pt>
                <c:pt idx="961">
                  <c:v>5.0753414561999688E-8</c:v>
                </c:pt>
                <c:pt idx="962">
                  <c:v>4.4077969208308496E-8</c:v>
                </c:pt>
                <c:pt idx="963">
                  <c:v>3.8217598208822655E-8</c:v>
                </c:pt>
                <c:pt idx="964">
                  <c:v>3.3081677269735879E-8</c:v>
                </c:pt>
                <c:pt idx="965">
                  <c:v>2.8588018593061298E-8</c:v>
                </c:pt>
                <c:pt idx="966">
                  <c:v>2.4663415166685159E-8</c:v>
                </c:pt>
                <c:pt idx="967">
                  <c:v>2.1240919314101686E-8</c:v>
                </c:pt>
                <c:pt idx="968">
                  <c:v>1.8261203419545615E-8</c:v>
                </c:pt>
                <c:pt idx="969">
                  <c:v>1.5697597270425333E-8</c:v>
                </c:pt>
                <c:pt idx="970">
                  <c:v>1.3454577962458327E-8</c:v>
                </c:pt>
                <c:pt idx="971">
                  <c:v>1.1513639633846243E-8</c:v>
                </c:pt>
                <c:pt idx="972">
                  <c:v>9.8366819808866803E-9</c:v>
                </c:pt>
                <c:pt idx="973">
                  <c:v>8.3902311653267694E-9</c:v>
                </c:pt>
                <c:pt idx="974">
                  <c:v>7.1448955243103719E-9</c:v>
                </c:pt>
                <c:pt idx="975">
                  <c:v>6.0745491352987026E-9</c:v>
                </c:pt>
                <c:pt idx="976">
                  <c:v>5.1560596710438189E-9</c:v>
                </c:pt>
                <c:pt idx="977">
                  <c:v>4.3692883995887525E-9</c:v>
                </c:pt>
                <c:pt idx="978">
                  <c:v>3.6965458942145097E-9</c:v>
                </c:pt>
                <c:pt idx="979">
                  <c:v>3.1223198884136894E-9</c:v>
                </c:pt>
                <c:pt idx="980">
                  <c:v>2.6327309858375357E-9</c:v>
                </c:pt>
                <c:pt idx="981">
                  <c:v>2.2163490953753224E-9</c:v>
                </c:pt>
                <c:pt idx="982">
                  <c:v>1.8625605609956685E-9</c:v>
                </c:pt>
                <c:pt idx="983">
                  <c:v>1.5629288868787437E-9</c:v>
                </c:pt>
                <c:pt idx="984">
                  <c:v>1.3090175772047293E-9</c:v>
                </c:pt>
                <c:pt idx="985">
                  <c:v>1.0948394413918144E-9</c:v>
                </c:pt>
                <c:pt idx="986">
                  <c:v>9.1386299880529561E-10</c:v>
                </c:pt>
                <c:pt idx="987">
                  <c:v>7.6173392902204395E-10</c:v>
                </c:pt>
                <c:pt idx="988">
                  <c:v>6.3355362156603007E-10</c:v>
                </c:pt>
                <c:pt idx="989">
                  <c:v>5.2632848114634942E-10</c:v>
                </c:pt>
                <c:pt idx="990">
                  <c:v>4.3624847739275894E-10</c:v>
                </c:pt>
                <c:pt idx="991">
                  <c:v>3.6113645009369585E-10</c:v>
                </c:pt>
                <c:pt idx="992">
                  <c:v>2.9827094898469477E-10</c:v>
                </c:pt>
                <c:pt idx="993">
                  <c:v>2.4601910390708419E-10</c:v>
                </c:pt>
                <c:pt idx="994">
                  <c:v>2.0274804470218792E-10</c:v>
                </c:pt>
                <c:pt idx="995">
                  <c:v>1.6655275618488471E-10</c:v>
                </c:pt>
                <c:pt idx="996">
                  <c:v>1.3661680327583665E-10</c:v>
                </c:pt>
                <c:pt idx="997">
                  <c:v>1.1185160586926059E-10</c:v>
                </c:pt>
                <c:pt idx="998">
                  <c:v>9.1440728885818751E-11</c:v>
                </c:pt>
                <c:pt idx="999">
                  <c:v>7.4567737246173861E-11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Scenario 4C - Faster Max. EE Ramp</c:v>
                </c:pt>
              </c:strCache>
            </c:strRef>
          </c:tx>
          <c:marker>
            <c:symbol val="none"/>
          </c:marker>
          <c:xVal>
            <c:numRef>
              <c:f>Sheet1!$E$2:$E$1001</c:f>
              <c:numCache>
                <c:formatCode>_("$"* #,##0.00_);_("$"* \(#,##0.00\);_("$"* "-"??_);_(@_)</c:formatCode>
                <c:ptCount val="1000"/>
                <c:pt idx="0">
                  <c:v>20.416689657023866</c:v>
                </c:pt>
                <c:pt idx="1">
                  <c:v>20.686918317175202</c:v>
                </c:pt>
                <c:pt idx="2">
                  <c:v>20.957146977326563</c:v>
                </c:pt>
                <c:pt idx="3">
                  <c:v>21.227375637477902</c:v>
                </c:pt>
                <c:pt idx="4">
                  <c:v>21.497604297629263</c:v>
                </c:pt>
                <c:pt idx="5">
                  <c:v>21.767832957780687</c:v>
                </c:pt>
                <c:pt idx="6">
                  <c:v>22.038061617931987</c:v>
                </c:pt>
                <c:pt idx="7">
                  <c:v>22.308290278083366</c:v>
                </c:pt>
                <c:pt idx="8">
                  <c:v>22.578518938234687</c:v>
                </c:pt>
                <c:pt idx="9">
                  <c:v>22.848747598386066</c:v>
                </c:pt>
                <c:pt idx="10">
                  <c:v>23.118976258537401</c:v>
                </c:pt>
                <c:pt idx="11">
                  <c:v>23.389204918688801</c:v>
                </c:pt>
                <c:pt idx="12">
                  <c:v>23.659433578840087</c:v>
                </c:pt>
                <c:pt idx="13">
                  <c:v>23.929662238991465</c:v>
                </c:pt>
                <c:pt idx="14">
                  <c:v>24.199890899142801</c:v>
                </c:pt>
                <c:pt idx="15">
                  <c:v>24.470119559294186</c:v>
                </c:pt>
                <c:pt idx="16">
                  <c:v>24.740348219445586</c:v>
                </c:pt>
                <c:pt idx="17">
                  <c:v>25.010576879596886</c:v>
                </c:pt>
                <c:pt idx="18">
                  <c:v>25.280805539748286</c:v>
                </c:pt>
                <c:pt idx="19">
                  <c:v>25.551034199899636</c:v>
                </c:pt>
                <c:pt idx="20">
                  <c:v>25.821262860051</c:v>
                </c:pt>
                <c:pt idx="21">
                  <c:v>26.0914915202023</c:v>
                </c:pt>
                <c:pt idx="22">
                  <c:v>26.361720180353689</c:v>
                </c:pt>
                <c:pt idx="23">
                  <c:v>26.631948840505</c:v>
                </c:pt>
                <c:pt idx="24">
                  <c:v>26.9021775006564</c:v>
                </c:pt>
                <c:pt idx="25">
                  <c:v>27.1724061608078</c:v>
                </c:pt>
                <c:pt idx="26">
                  <c:v>27.44263482095905</c:v>
                </c:pt>
                <c:pt idx="27">
                  <c:v>27.712863481110528</c:v>
                </c:pt>
                <c:pt idx="28">
                  <c:v>27.983092141261743</c:v>
                </c:pt>
                <c:pt idx="29">
                  <c:v>28.253320801413189</c:v>
                </c:pt>
                <c:pt idx="30">
                  <c:v>28.523549461564489</c:v>
                </c:pt>
                <c:pt idx="31">
                  <c:v>28.793778121715899</c:v>
                </c:pt>
                <c:pt idx="32">
                  <c:v>29.064006781867189</c:v>
                </c:pt>
                <c:pt idx="33">
                  <c:v>29.334235442018649</c:v>
                </c:pt>
                <c:pt idx="34">
                  <c:v>29.604464102170031</c:v>
                </c:pt>
                <c:pt idx="35">
                  <c:v>29.874692762321271</c:v>
                </c:pt>
                <c:pt idx="36">
                  <c:v>30.144921422472745</c:v>
                </c:pt>
                <c:pt idx="37">
                  <c:v>30.415150082624002</c:v>
                </c:pt>
                <c:pt idx="38">
                  <c:v>30.685378742775367</c:v>
                </c:pt>
                <c:pt idx="39">
                  <c:v>30.955607402926667</c:v>
                </c:pt>
                <c:pt idx="40">
                  <c:v>31.225836063078088</c:v>
                </c:pt>
                <c:pt idx="41">
                  <c:v>31.496064723229399</c:v>
                </c:pt>
                <c:pt idx="42">
                  <c:v>31.766293383380763</c:v>
                </c:pt>
                <c:pt idx="43">
                  <c:v>32.036522043532102</c:v>
                </c:pt>
                <c:pt idx="44">
                  <c:v>32.306750703683434</c:v>
                </c:pt>
                <c:pt idx="45">
                  <c:v>32.576979363834901</c:v>
                </c:pt>
                <c:pt idx="46">
                  <c:v>32.847208023986134</c:v>
                </c:pt>
                <c:pt idx="47">
                  <c:v>33.117436684137594</c:v>
                </c:pt>
                <c:pt idx="48">
                  <c:v>33.387665344288898</c:v>
                </c:pt>
                <c:pt idx="49">
                  <c:v>33.657894004440195</c:v>
                </c:pt>
                <c:pt idx="50">
                  <c:v>33.928122664591612</c:v>
                </c:pt>
                <c:pt idx="51">
                  <c:v>34.198351324743065</c:v>
                </c:pt>
                <c:pt idx="52">
                  <c:v>34.468579984894312</c:v>
                </c:pt>
                <c:pt idx="53">
                  <c:v>34.738808645045765</c:v>
                </c:pt>
                <c:pt idx="54">
                  <c:v>35.009037305197097</c:v>
                </c:pt>
                <c:pt idx="55">
                  <c:v>35.279265965348394</c:v>
                </c:pt>
                <c:pt idx="56">
                  <c:v>35.549494625499797</c:v>
                </c:pt>
                <c:pt idx="57">
                  <c:v>35.819723285651094</c:v>
                </c:pt>
                <c:pt idx="58">
                  <c:v>36.089951945802504</c:v>
                </c:pt>
                <c:pt idx="59">
                  <c:v>36.360180605953801</c:v>
                </c:pt>
                <c:pt idx="60">
                  <c:v>36.630409266105211</c:v>
                </c:pt>
                <c:pt idx="61">
                  <c:v>36.900637926256444</c:v>
                </c:pt>
                <c:pt idx="62">
                  <c:v>37.170866586407904</c:v>
                </c:pt>
                <c:pt idx="63">
                  <c:v>37.441095246559357</c:v>
                </c:pt>
                <c:pt idx="64">
                  <c:v>37.711323906710597</c:v>
                </c:pt>
                <c:pt idx="65">
                  <c:v>37.981552566861993</c:v>
                </c:pt>
                <c:pt idx="66">
                  <c:v>38.251781227013218</c:v>
                </c:pt>
                <c:pt idx="67">
                  <c:v>38.522009887164756</c:v>
                </c:pt>
                <c:pt idx="68">
                  <c:v>38.792238547316003</c:v>
                </c:pt>
                <c:pt idx="69">
                  <c:v>39.062467207467343</c:v>
                </c:pt>
                <c:pt idx="70">
                  <c:v>39.332695867618618</c:v>
                </c:pt>
                <c:pt idx="71">
                  <c:v>39.602924527770099</c:v>
                </c:pt>
                <c:pt idx="72">
                  <c:v>39.873153187921403</c:v>
                </c:pt>
                <c:pt idx="73">
                  <c:v>40.143381848072856</c:v>
                </c:pt>
                <c:pt idx="74">
                  <c:v>40.413610508224195</c:v>
                </c:pt>
                <c:pt idx="75">
                  <c:v>40.683839168375506</c:v>
                </c:pt>
                <c:pt idx="76">
                  <c:v>40.954067828526895</c:v>
                </c:pt>
                <c:pt idx="77">
                  <c:v>41.224296488678199</c:v>
                </c:pt>
                <c:pt idx="78">
                  <c:v>41.494525148829673</c:v>
                </c:pt>
                <c:pt idx="79">
                  <c:v>41.764753808980998</c:v>
                </c:pt>
                <c:pt idx="80">
                  <c:v>42.034982469132203</c:v>
                </c:pt>
                <c:pt idx="81">
                  <c:v>42.305211129283535</c:v>
                </c:pt>
                <c:pt idx="82">
                  <c:v>42.575439789435002</c:v>
                </c:pt>
                <c:pt idx="83">
                  <c:v>42.845668449586341</c:v>
                </c:pt>
                <c:pt idx="84">
                  <c:v>43.115897109737617</c:v>
                </c:pt>
                <c:pt idx="85">
                  <c:v>43.386125769889098</c:v>
                </c:pt>
                <c:pt idx="86">
                  <c:v>43.656354430040395</c:v>
                </c:pt>
                <c:pt idx="87">
                  <c:v>43.926583090191812</c:v>
                </c:pt>
                <c:pt idx="88">
                  <c:v>44.196811750343095</c:v>
                </c:pt>
                <c:pt idx="89">
                  <c:v>44.467040410494434</c:v>
                </c:pt>
                <c:pt idx="90">
                  <c:v>44.737269070645794</c:v>
                </c:pt>
                <c:pt idx="91">
                  <c:v>45.007497730797134</c:v>
                </c:pt>
                <c:pt idx="92">
                  <c:v>45.277726390948501</c:v>
                </c:pt>
                <c:pt idx="93">
                  <c:v>45.547955051099905</c:v>
                </c:pt>
                <c:pt idx="94">
                  <c:v>45.818183711251294</c:v>
                </c:pt>
                <c:pt idx="95">
                  <c:v>46.088412371402598</c:v>
                </c:pt>
                <c:pt idx="96">
                  <c:v>46.358641031553994</c:v>
                </c:pt>
                <c:pt idx="97">
                  <c:v>46.628869691705304</c:v>
                </c:pt>
                <c:pt idx="98">
                  <c:v>46.899098351856701</c:v>
                </c:pt>
                <c:pt idx="99">
                  <c:v>47.169327012008011</c:v>
                </c:pt>
                <c:pt idx="100">
                  <c:v>47.43955567215945</c:v>
                </c:pt>
                <c:pt idx="101">
                  <c:v>47.709784332310711</c:v>
                </c:pt>
                <c:pt idx="102">
                  <c:v>47.9800129924621</c:v>
                </c:pt>
                <c:pt idx="103">
                  <c:v>48.250241652613362</c:v>
                </c:pt>
                <c:pt idx="104">
                  <c:v>48.520470312764857</c:v>
                </c:pt>
                <c:pt idx="105">
                  <c:v>48.790698972916211</c:v>
                </c:pt>
                <c:pt idx="106">
                  <c:v>49.060927633067443</c:v>
                </c:pt>
                <c:pt idx="107">
                  <c:v>49.331156293218896</c:v>
                </c:pt>
                <c:pt idx="108">
                  <c:v>49.601384953370143</c:v>
                </c:pt>
                <c:pt idx="109">
                  <c:v>49.871613613521596</c:v>
                </c:pt>
                <c:pt idx="110">
                  <c:v>50.141842273672843</c:v>
                </c:pt>
                <c:pt idx="111">
                  <c:v>50.412070933824303</c:v>
                </c:pt>
                <c:pt idx="112">
                  <c:v>50.682299593975699</c:v>
                </c:pt>
                <c:pt idx="113">
                  <c:v>50.952528254127003</c:v>
                </c:pt>
                <c:pt idx="114">
                  <c:v>51.222756914278499</c:v>
                </c:pt>
                <c:pt idx="115">
                  <c:v>51.492985574429774</c:v>
                </c:pt>
                <c:pt idx="116">
                  <c:v>51.763214234581199</c:v>
                </c:pt>
                <c:pt idx="117">
                  <c:v>52.033442894732396</c:v>
                </c:pt>
                <c:pt idx="118">
                  <c:v>52.303671554883735</c:v>
                </c:pt>
                <c:pt idx="119">
                  <c:v>52.573900215035103</c:v>
                </c:pt>
                <c:pt idx="120">
                  <c:v>52.844128875186435</c:v>
                </c:pt>
                <c:pt idx="121">
                  <c:v>53.114357535337795</c:v>
                </c:pt>
                <c:pt idx="122">
                  <c:v>53.384586195489142</c:v>
                </c:pt>
                <c:pt idx="123">
                  <c:v>53.654814855640439</c:v>
                </c:pt>
                <c:pt idx="124">
                  <c:v>53.925043515791899</c:v>
                </c:pt>
                <c:pt idx="125">
                  <c:v>54.195272175943302</c:v>
                </c:pt>
                <c:pt idx="126">
                  <c:v>54.465500836094613</c:v>
                </c:pt>
                <c:pt idx="127">
                  <c:v>54.735729496246002</c:v>
                </c:pt>
                <c:pt idx="128">
                  <c:v>55.005958156397298</c:v>
                </c:pt>
                <c:pt idx="129">
                  <c:v>55.276186816548766</c:v>
                </c:pt>
                <c:pt idx="130">
                  <c:v>55.546415476699998</c:v>
                </c:pt>
                <c:pt idx="131">
                  <c:v>55.816644136851394</c:v>
                </c:pt>
                <c:pt idx="132">
                  <c:v>56.086872797002798</c:v>
                </c:pt>
                <c:pt idx="133">
                  <c:v>56.357101457153995</c:v>
                </c:pt>
                <c:pt idx="134">
                  <c:v>56.627330117305512</c:v>
                </c:pt>
                <c:pt idx="135">
                  <c:v>56.897558777456801</c:v>
                </c:pt>
                <c:pt idx="136">
                  <c:v>57.167787437608133</c:v>
                </c:pt>
                <c:pt idx="137">
                  <c:v>57.438016097759501</c:v>
                </c:pt>
                <c:pt idx="138">
                  <c:v>57.708244757910897</c:v>
                </c:pt>
                <c:pt idx="139">
                  <c:v>57.978473418062194</c:v>
                </c:pt>
                <c:pt idx="140">
                  <c:v>58.248702078213604</c:v>
                </c:pt>
                <c:pt idx="141">
                  <c:v>58.518930738365057</c:v>
                </c:pt>
                <c:pt idx="142">
                  <c:v>58.789159398516311</c:v>
                </c:pt>
                <c:pt idx="143">
                  <c:v>59.059388058667594</c:v>
                </c:pt>
                <c:pt idx="144">
                  <c:v>59.329616718819011</c:v>
                </c:pt>
                <c:pt idx="145">
                  <c:v>59.599845378970457</c:v>
                </c:pt>
                <c:pt idx="146">
                  <c:v>59.870074039121697</c:v>
                </c:pt>
                <c:pt idx="147">
                  <c:v>60.1403026992731</c:v>
                </c:pt>
                <c:pt idx="148">
                  <c:v>60.410531359424397</c:v>
                </c:pt>
                <c:pt idx="149">
                  <c:v>60.680760019575857</c:v>
                </c:pt>
                <c:pt idx="150">
                  <c:v>60.950988679727033</c:v>
                </c:pt>
                <c:pt idx="151">
                  <c:v>61.221217339878557</c:v>
                </c:pt>
                <c:pt idx="152">
                  <c:v>61.491446000029903</c:v>
                </c:pt>
                <c:pt idx="153">
                  <c:v>61.7616746601812</c:v>
                </c:pt>
                <c:pt idx="154">
                  <c:v>62.031903320332596</c:v>
                </c:pt>
                <c:pt idx="155">
                  <c:v>62.302131980483956</c:v>
                </c:pt>
                <c:pt idx="156">
                  <c:v>62.572360640635303</c:v>
                </c:pt>
                <c:pt idx="157">
                  <c:v>62.84258930078655</c:v>
                </c:pt>
                <c:pt idx="158">
                  <c:v>63.112817960938003</c:v>
                </c:pt>
                <c:pt idx="159">
                  <c:v>63.383046621089242</c:v>
                </c:pt>
                <c:pt idx="160">
                  <c:v>63.653275281240603</c:v>
                </c:pt>
                <c:pt idx="161">
                  <c:v>63.923503941392099</c:v>
                </c:pt>
                <c:pt idx="162">
                  <c:v>64.193732601543388</c:v>
                </c:pt>
                <c:pt idx="163">
                  <c:v>64.463961261694806</c:v>
                </c:pt>
                <c:pt idx="164">
                  <c:v>64.73418992184628</c:v>
                </c:pt>
                <c:pt idx="165">
                  <c:v>65.004418581997527</c:v>
                </c:pt>
                <c:pt idx="166">
                  <c:v>65.274647242148802</c:v>
                </c:pt>
                <c:pt idx="167">
                  <c:v>65.544875902300205</c:v>
                </c:pt>
                <c:pt idx="168">
                  <c:v>65.815104562451296</c:v>
                </c:pt>
                <c:pt idx="169">
                  <c:v>66.08533322260277</c:v>
                </c:pt>
                <c:pt idx="170">
                  <c:v>66.355561882754088</c:v>
                </c:pt>
                <c:pt idx="171">
                  <c:v>66.625790542905378</c:v>
                </c:pt>
                <c:pt idx="172">
                  <c:v>66.896019203057023</c:v>
                </c:pt>
                <c:pt idx="173">
                  <c:v>67.166247863208383</c:v>
                </c:pt>
                <c:pt idx="174">
                  <c:v>67.436476523359659</c:v>
                </c:pt>
                <c:pt idx="175">
                  <c:v>67.706705183511048</c:v>
                </c:pt>
                <c:pt idx="176">
                  <c:v>67.97693384366238</c:v>
                </c:pt>
                <c:pt idx="177">
                  <c:v>68.247162503813797</c:v>
                </c:pt>
                <c:pt idx="178">
                  <c:v>68.5173911639652</c:v>
                </c:pt>
                <c:pt idx="179">
                  <c:v>68.787619824116646</c:v>
                </c:pt>
                <c:pt idx="180">
                  <c:v>69.057848484267907</c:v>
                </c:pt>
                <c:pt idx="181">
                  <c:v>69.328077144419026</c:v>
                </c:pt>
                <c:pt idx="182">
                  <c:v>69.598305804570558</c:v>
                </c:pt>
                <c:pt idx="183">
                  <c:v>69.868534464722003</c:v>
                </c:pt>
                <c:pt idx="184">
                  <c:v>70.138763124873279</c:v>
                </c:pt>
                <c:pt idx="185">
                  <c:v>70.408991785024682</c:v>
                </c:pt>
                <c:pt idx="186">
                  <c:v>70.679220445176213</c:v>
                </c:pt>
                <c:pt idx="187">
                  <c:v>70.949449105327531</c:v>
                </c:pt>
                <c:pt idx="188">
                  <c:v>71.219677765478806</c:v>
                </c:pt>
                <c:pt idx="189">
                  <c:v>71.489906425630195</c:v>
                </c:pt>
                <c:pt idx="190">
                  <c:v>71.760135085781499</c:v>
                </c:pt>
                <c:pt idx="191">
                  <c:v>72.030363745933045</c:v>
                </c:pt>
                <c:pt idx="192">
                  <c:v>72.300592406083979</c:v>
                </c:pt>
                <c:pt idx="193">
                  <c:v>72.570821066235581</c:v>
                </c:pt>
                <c:pt idx="194">
                  <c:v>72.841049726387027</c:v>
                </c:pt>
                <c:pt idx="195">
                  <c:v>73.111278386538288</c:v>
                </c:pt>
                <c:pt idx="196">
                  <c:v>73.381507046689507</c:v>
                </c:pt>
                <c:pt idx="197">
                  <c:v>73.651735706840896</c:v>
                </c:pt>
                <c:pt idx="198">
                  <c:v>73.921964366992427</c:v>
                </c:pt>
                <c:pt idx="199">
                  <c:v>74.192193027143801</c:v>
                </c:pt>
                <c:pt idx="200">
                  <c:v>74.462421687295247</c:v>
                </c:pt>
                <c:pt idx="201">
                  <c:v>74.73265034744648</c:v>
                </c:pt>
                <c:pt idx="202">
                  <c:v>75.00287900759777</c:v>
                </c:pt>
                <c:pt idx="203">
                  <c:v>75.273107667749201</c:v>
                </c:pt>
                <c:pt idx="204">
                  <c:v>75.543336327900548</c:v>
                </c:pt>
                <c:pt idx="205">
                  <c:v>75.813564988052178</c:v>
                </c:pt>
                <c:pt idx="206">
                  <c:v>76.083793648203297</c:v>
                </c:pt>
                <c:pt idx="207">
                  <c:v>76.354022308354658</c:v>
                </c:pt>
                <c:pt idx="208">
                  <c:v>76.624250968506004</c:v>
                </c:pt>
                <c:pt idx="209">
                  <c:v>76.894479628657393</c:v>
                </c:pt>
                <c:pt idx="210">
                  <c:v>77.164708288808811</c:v>
                </c:pt>
                <c:pt idx="211">
                  <c:v>77.434936948960214</c:v>
                </c:pt>
                <c:pt idx="212">
                  <c:v>77.705165609111646</c:v>
                </c:pt>
                <c:pt idx="213">
                  <c:v>77.975394269262907</c:v>
                </c:pt>
                <c:pt idx="214">
                  <c:v>78.245622929414196</c:v>
                </c:pt>
                <c:pt idx="215">
                  <c:v>78.5158515895656</c:v>
                </c:pt>
                <c:pt idx="216">
                  <c:v>78.786080249716903</c:v>
                </c:pt>
                <c:pt idx="217">
                  <c:v>79.056308909868278</c:v>
                </c:pt>
                <c:pt idx="218">
                  <c:v>79.326537570019539</c:v>
                </c:pt>
                <c:pt idx="219">
                  <c:v>79.596766230170999</c:v>
                </c:pt>
                <c:pt idx="220">
                  <c:v>79.866994890322403</c:v>
                </c:pt>
                <c:pt idx="221">
                  <c:v>80.137223550473806</c:v>
                </c:pt>
                <c:pt idx="222">
                  <c:v>80.407452210625081</c:v>
                </c:pt>
                <c:pt idx="223">
                  <c:v>80.677680870776371</c:v>
                </c:pt>
                <c:pt idx="224">
                  <c:v>80.947909530927944</c:v>
                </c:pt>
                <c:pt idx="225">
                  <c:v>81.218138191079149</c:v>
                </c:pt>
                <c:pt idx="226">
                  <c:v>81.488366851230609</c:v>
                </c:pt>
                <c:pt idx="227">
                  <c:v>81.758595511381785</c:v>
                </c:pt>
                <c:pt idx="228">
                  <c:v>82.028824171533259</c:v>
                </c:pt>
                <c:pt idx="229">
                  <c:v>82.299052831684506</c:v>
                </c:pt>
                <c:pt idx="230">
                  <c:v>82.569281491835994</c:v>
                </c:pt>
                <c:pt idx="231">
                  <c:v>82.839510151987398</c:v>
                </c:pt>
                <c:pt idx="232">
                  <c:v>83.109738812138417</c:v>
                </c:pt>
                <c:pt idx="233">
                  <c:v>83.379967472290048</c:v>
                </c:pt>
                <c:pt idx="234">
                  <c:v>83.650196132441252</c:v>
                </c:pt>
                <c:pt idx="235">
                  <c:v>83.920424792592812</c:v>
                </c:pt>
                <c:pt idx="236">
                  <c:v>84.190653452744201</c:v>
                </c:pt>
                <c:pt idx="237">
                  <c:v>84.460882112895405</c:v>
                </c:pt>
                <c:pt idx="238">
                  <c:v>84.731110773046893</c:v>
                </c:pt>
                <c:pt idx="239">
                  <c:v>85.001339433198282</c:v>
                </c:pt>
                <c:pt idx="240">
                  <c:v>85.2715680933496</c:v>
                </c:pt>
                <c:pt idx="241">
                  <c:v>85.541796753500989</c:v>
                </c:pt>
                <c:pt idx="242">
                  <c:v>85.812025413652378</c:v>
                </c:pt>
                <c:pt idx="243">
                  <c:v>86.082254073803711</c:v>
                </c:pt>
                <c:pt idx="244">
                  <c:v>86.35248273395483</c:v>
                </c:pt>
                <c:pt idx="245">
                  <c:v>86.622711394106304</c:v>
                </c:pt>
                <c:pt idx="246">
                  <c:v>86.892940054257778</c:v>
                </c:pt>
                <c:pt idx="247">
                  <c:v>87.163168714409025</c:v>
                </c:pt>
                <c:pt idx="248">
                  <c:v>87.433397374560386</c:v>
                </c:pt>
                <c:pt idx="249">
                  <c:v>87.703626034711903</c:v>
                </c:pt>
                <c:pt idx="250">
                  <c:v>87.973854694863306</c:v>
                </c:pt>
                <c:pt idx="251">
                  <c:v>88.244083355014624</c:v>
                </c:pt>
                <c:pt idx="252">
                  <c:v>88.514312015165999</c:v>
                </c:pt>
                <c:pt idx="253">
                  <c:v>88.784540675317658</c:v>
                </c:pt>
                <c:pt idx="254">
                  <c:v>89.054769335468649</c:v>
                </c:pt>
                <c:pt idx="255">
                  <c:v>89.32499799562008</c:v>
                </c:pt>
                <c:pt idx="256">
                  <c:v>89.595226655771427</c:v>
                </c:pt>
                <c:pt idx="257">
                  <c:v>89.865455315922759</c:v>
                </c:pt>
                <c:pt idx="258">
                  <c:v>90.135683976074148</c:v>
                </c:pt>
                <c:pt idx="259">
                  <c:v>90.405912636225509</c:v>
                </c:pt>
                <c:pt idx="260">
                  <c:v>90.67614129637677</c:v>
                </c:pt>
                <c:pt idx="261">
                  <c:v>90.946369956528301</c:v>
                </c:pt>
                <c:pt idx="262">
                  <c:v>91.216598616679548</c:v>
                </c:pt>
                <c:pt idx="263">
                  <c:v>91.486827276830979</c:v>
                </c:pt>
                <c:pt idx="264">
                  <c:v>91.757055936982283</c:v>
                </c:pt>
                <c:pt idx="265">
                  <c:v>92.027284597133701</c:v>
                </c:pt>
                <c:pt idx="266">
                  <c:v>92.297513257285246</c:v>
                </c:pt>
                <c:pt idx="267">
                  <c:v>92.567741917436209</c:v>
                </c:pt>
                <c:pt idx="268">
                  <c:v>92.83797057758764</c:v>
                </c:pt>
                <c:pt idx="269">
                  <c:v>93.108199237739086</c:v>
                </c:pt>
                <c:pt idx="270">
                  <c:v>93.378427897890305</c:v>
                </c:pt>
                <c:pt idx="271">
                  <c:v>93.648656558041878</c:v>
                </c:pt>
                <c:pt idx="272">
                  <c:v>93.918885218193182</c:v>
                </c:pt>
                <c:pt idx="273">
                  <c:v>94.1891138783446</c:v>
                </c:pt>
                <c:pt idx="274">
                  <c:v>94.459342538495804</c:v>
                </c:pt>
                <c:pt idx="275">
                  <c:v>94.729571198647278</c:v>
                </c:pt>
                <c:pt idx="276">
                  <c:v>94.999799858798681</c:v>
                </c:pt>
                <c:pt idx="277">
                  <c:v>95.270028518949985</c:v>
                </c:pt>
                <c:pt idx="278">
                  <c:v>95.540257179101403</c:v>
                </c:pt>
                <c:pt idx="279">
                  <c:v>95.810485839252749</c:v>
                </c:pt>
                <c:pt idx="280">
                  <c:v>96.080714499404081</c:v>
                </c:pt>
                <c:pt idx="281">
                  <c:v>96.350943159555399</c:v>
                </c:pt>
                <c:pt idx="282">
                  <c:v>96.621171819706689</c:v>
                </c:pt>
                <c:pt idx="283">
                  <c:v>96.891400479858206</c:v>
                </c:pt>
                <c:pt idx="284">
                  <c:v>97.161629140009595</c:v>
                </c:pt>
                <c:pt idx="285">
                  <c:v>97.431857800160998</c:v>
                </c:pt>
                <c:pt idx="286">
                  <c:v>97.702086460312429</c:v>
                </c:pt>
                <c:pt idx="287">
                  <c:v>97.972315120463477</c:v>
                </c:pt>
                <c:pt idx="288">
                  <c:v>98.242543780614994</c:v>
                </c:pt>
                <c:pt idx="289">
                  <c:v>98.512772440766284</c:v>
                </c:pt>
                <c:pt idx="290">
                  <c:v>98.783001100917801</c:v>
                </c:pt>
                <c:pt idx="291">
                  <c:v>99.053229761069247</c:v>
                </c:pt>
                <c:pt idx="292">
                  <c:v>99.323458421220479</c:v>
                </c:pt>
                <c:pt idx="293">
                  <c:v>99.593687081371897</c:v>
                </c:pt>
                <c:pt idx="294">
                  <c:v>99.863915741523201</c:v>
                </c:pt>
                <c:pt idx="295">
                  <c:v>100.13414440167399</c:v>
                </c:pt>
                <c:pt idx="296">
                  <c:v>100.40437306182511</c:v>
                </c:pt>
                <c:pt idx="297">
                  <c:v>100.67460172197711</c:v>
                </c:pt>
                <c:pt idx="298">
                  <c:v>100.944830382128</c:v>
                </c:pt>
                <c:pt idx="299">
                  <c:v>101.21505904228</c:v>
                </c:pt>
                <c:pt idx="300">
                  <c:v>101.48528770243085</c:v>
                </c:pt>
                <c:pt idx="301">
                  <c:v>101.75551636258179</c:v>
                </c:pt>
                <c:pt idx="302">
                  <c:v>102.02574502273377</c:v>
                </c:pt>
                <c:pt idx="303">
                  <c:v>102.29597368288502</c:v>
                </c:pt>
                <c:pt idx="304">
                  <c:v>102.566202343036</c:v>
                </c:pt>
                <c:pt idx="305">
                  <c:v>102.83643100318788</c:v>
                </c:pt>
                <c:pt idx="306">
                  <c:v>103.10665966333912</c:v>
                </c:pt>
                <c:pt idx="307">
                  <c:v>103.3768883234896</c:v>
                </c:pt>
                <c:pt idx="308">
                  <c:v>103.64711698364221</c:v>
                </c:pt>
                <c:pt idx="309">
                  <c:v>103.91734564379311</c:v>
                </c:pt>
                <c:pt idx="310">
                  <c:v>104.187574303945</c:v>
                </c:pt>
                <c:pt idx="311">
                  <c:v>104.457802964096</c:v>
                </c:pt>
                <c:pt idx="312">
                  <c:v>104.72803162424702</c:v>
                </c:pt>
                <c:pt idx="313">
                  <c:v>104.99826028439921</c:v>
                </c:pt>
                <c:pt idx="314">
                  <c:v>105.26848894454989</c:v>
                </c:pt>
                <c:pt idx="315">
                  <c:v>105.53871760470101</c:v>
                </c:pt>
                <c:pt idx="316">
                  <c:v>105.80894626485301</c:v>
                </c:pt>
                <c:pt idx="317">
                  <c:v>106.079174925004</c:v>
                </c:pt>
                <c:pt idx="318">
                  <c:v>106.34940358515512</c:v>
                </c:pt>
                <c:pt idx="319">
                  <c:v>106.61963224530713</c:v>
                </c:pt>
                <c:pt idx="320">
                  <c:v>106.88986090545801</c:v>
                </c:pt>
                <c:pt idx="321">
                  <c:v>107.16008956561002</c:v>
                </c:pt>
                <c:pt idx="322">
                  <c:v>107.430318225761</c:v>
                </c:pt>
                <c:pt idx="323">
                  <c:v>107.70054688591215</c:v>
                </c:pt>
                <c:pt idx="324">
                  <c:v>107.97077554606381</c:v>
                </c:pt>
                <c:pt idx="325">
                  <c:v>108.24100420621519</c:v>
                </c:pt>
                <c:pt idx="326">
                  <c:v>108.511232866366</c:v>
                </c:pt>
                <c:pt idx="327">
                  <c:v>108.781461526518</c:v>
                </c:pt>
                <c:pt idx="328">
                  <c:v>109.05169018666901</c:v>
                </c:pt>
                <c:pt idx="329">
                  <c:v>109.32191884681988</c:v>
                </c:pt>
                <c:pt idx="330">
                  <c:v>109.592147506972</c:v>
                </c:pt>
                <c:pt idx="331">
                  <c:v>109.8623761671228</c:v>
                </c:pt>
                <c:pt idx="332">
                  <c:v>110.132604827275</c:v>
                </c:pt>
                <c:pt idx="333">
                  <c:v>110.40283348742601</c:v>
                </c:pt>
                <c:pt idx="334">
                  <c:v>110.67306214757679</c:v>
                </c:pt>
                <c:pt idx="335">
                  <c:v>110.943290807729</c:v>
                </c:pt>
                <c:pt idx="336">
                  <c:v>111.21351946788015</c:v>
                </c:pt>
                <c:pt idx="337">
                  <c:v>111.48374812803087</c:v>
                </c:pt>
                <c:pt idx="338">
                  <c:v>111.75397678818301</c:v>
                </c:pt>
                <c:pt idx="339">
                  <c:v>112.02420544833411</c:v>
                </c:pt>
                <c:pt idx="340">
                  <c:v>112.29443410848501</c:v>
                </c:pt>
                <c:pt idx="341">
                  <c:v>112.56466276863721</c:v>
                </c:pt>
                <c:pt idx="342">
                  <c:v>112.834891428788</c:v>
                </c:pt>
                <c:pt idx="343">
                  <c:v>113.10512008894013</c:v>
                </c:pt>
                <c:pt idx="344">
                  <c:v>113.3753487490908</c:v>
                </c:pt>
                <c:pt idx="345">
                  <c:v>113.64557740924202</c:v>
                </c:pt>
                <c:pt idx="346">
                  <c:v>113.91580606939402</c:v>
                </c:pt>
                <c:pt idx="347">
                  <c:v>114.186034729545</c:v>
                </c:pt>
                <c:pt idx="348">
                  <c:v>114.45626338969618</c:v>
                </c:pt>
                <c:pt idx="349">
                  <c:v>114.72649204984802</c:v>
                </c:pt>
                <c:pt idx="350">
                  <c:v>114.99672070999902</c:v>
                </c:pt>
                <c:pt idx="351">
                  <c:v>115.26694937015</c:v>
                </c:pt>
                <c:pt idx="352">
                  <c:v>115.537178030302</c:v>
                </c:pt>
                <c:pt idx="353">
                  <c:v>115.80740669045301</c:v>
                </c:pt>
                <c:pt idx="354">
                  <c:v>116.07763535060501</c:v>
                </c:pt>
                <c:pt idx="355">
                  <c:v>116.34786401075601</c:v>
                </c:pt>
                <c:pt idx="356">
                  <c:v>116.618092670907</c:v>
                </c:pt>
                <c:pt idx="357">
                  <c:v>116.8883213310588</c:v>
                </c:pt>
                <c:pt idx="358">
                  <c:v>117.15854999121002</c:v>
                </c:pt>
                <c:pt idx="359">
                  <c:v>117.42877865136089</c:v>
                </c:pt>
                <c:pt idx="360">
                  <c:v>117.69900731151289</c:v>
                </c:pt>
                <c:pt idx="361">
                  <c:v>117.96923597166402</c:v>
                </c:pt>
                <c:pt idx="362">
                  <c:v>118.23946463181522</c:v>
                </c:pt>
                <c:pt idx="363">
                  <c:v>118.50969329196722</c:v>
                </c:pt>
                <c:pt idx="364">
                  <c:v>118.779921952118</c:v>
                </c:pt>
                <c:pt idx="365">
                  <c:v>119.05015061226901</c:v>
                </c:pt>
                <c:pt idx="366">
                  <c:v>119.32037927242075</c:v>
                </c:pt>
                <c:pt idx="367">
                  <c:v>119.590607932572</c:v>
                </c:pt>
                <c:pt idx="368">
                  <c:v>119.86083659272377</c:v>
                </c:pt>
                <c:pt idx="369">
                  <c:v>120.131065252875</c:v>
                </c:pt>
                <c:pt idx="370">
                  <c:v>120.40129391302602</c:v>
                </c:pt>
                <c:pt idx="371">
                  <c:v>120.671522573178</c:v>
                </c:pt>
                <c:pt idx="372">
                  <c:v>120.941751233329</c:v>
                </c:pt>
                <c:pt idx="373">
                  <c:v>121.21197989348001</c:v>
                </c:pt>
                <c:pt idx="374">
                  <c:v>121.48220855363179</c:v>
                </c:pt>
                <c:pt idx="375">
                  <c:v>121.75243721378278</c:v>
                </c:pt>
                <c:pt idx="376">
                  <c:v>122.02266587393395</c:v>
                </c:pt>
                <c:pt idx="377">
                  <c:v>122.29289453408595</c:v>
                </c:pt>
                <c:pt idx="378">
                  <c:v>122.56312319423721</c:v>
                </c:pt>
                <c:pt idx="379">
                  <c:v>122.83335185438884</c:v>
                </c:pt>
                <c:pt idx="380">
                  <c:v>123.10358051453979</c:v>
                </c:pt>
                <c:pt idx="381">
                  <c:v>123.37380917469081</c:v>
                </c:pt>
                <c:pt idx="382">
                  <c:v>123.64403783484298</c:v>
                </c:pt>
                <c:pt idx="383">
                  <c:v>123.91426649499419</c:v>
                </c:pt>
                <c:pt idx="384">
                  <c:v>124.184495155145</c:v>
                </c:pt>
                <c:pt idx="385">
                  <c:v>124.45472381529711</c:v>
                </c:pt>
                <c:pt idx="386">
                  <c:v>124.72495247544799</c:v>
                </c:pt>
                <c:pt idx="387">
                  <c:v>124.9951811355989</c:v>
                </c:pt>
                <c:pt idx="388">
                  <c:v>125.265409795751</c:v>
                </c:pt>
                <c:pt idx="389">
                  <c:v>125.53563845590195</c:v>
                </c:pt>
                <c:pt idx="390">
                  <c:v>125.80586711605372</c:v>
                </c:pt>
                <c:pt idx="391">
                  <c:v>126.07609577620484</c:v>
                </c:pt>
                <c:pt idx="392">
                  <c:v>126.346324436356</c:v>
                </c:pt>
                <c:pt idx="393">
                  <c:v>126.616553096508</c:v>
                </c:pt>
                <c:pt idx="394">
                  <c:v>126.88678175665872</c:v>
                </c:pt>
                <c:pt idx="395">
                  <c:v>127.15701041681</c:v>
                </c:pt>
                <c:pt idx="396">
                  <c:v>127.42723907696202</c:v>
                </c:pt>
                <c:pt idx="397">
                  <c:v>127.697467737113</c:v>
                </c:pt>
                <c:pt idx="398">
                  <c:v>127.96769639726399</c:v>
                </c:pt>
                <c:pt idx="399">
                  <c:v>128.23792505741622</c:v>
                </c:pt>
                <c:pt idx="400">
                  <c:v>128.50815371756698</c:v>
                </c:pt>
                <c:pt idx="401">
                  <c:v>128.77838237771923</c:v>
                </c:pt>
                <c:pt idx="402">
                  <c:v>129.04861103786999</c:v>
                </c:pt>
                <c:pt idx="403">
                  <c:v>129.31883969802101</c:v>
                </c:pt>
                <c:pt idx="404">
                  <c:v>129.58906835817299</c:v>
                </c:pt>
                <c:pt idx="405">
                  <c:v>129.8592970183243</c:v>
                </c:pt>
                <c:pt idx="406">
                  <c:v>130.12952567847498</c:v>
                </c:pt>
                <c:pt idx="407">
                  <c:v>130.39975433862699</c:v>
                </c:pt>
                <c:pt idx="408">
                  <c:v>130.6699829987777</c:v>
                </c:pt>
                <c:pt idx="409">
                  <c:v>130.94021165892926</c:v>
                </c:pt>
                <c:pt idx="410">
                  <c:v>131.21044031908104</c:v>
                </c:pt>
                <c:pt idx="411">
                  <c:v>131.48066897923201</c:v>
                </c:pt>
                <c:pt idx="412">
                  <c:v>131.75089763938399</c:v>
                </c:pt>
                <c:pt idx="413">
                  <c:v>132.02112629953501</c:v>
                </c:pt>
                <c:pt idx="414">
                  <c:v>132.291354959686</c:v>
                </c:pt>
                <c:pt idx="415">
                  <c:v>132.56158361983776</c:v>
                </c:pt>
                <c:pt idx="416">
                  <c:v>132.83181227998901</c:v>
                </c:pt>
                <c:pt idx="417">
                  <c:v>133.10204094014</c:v>
                </c:pt>
                <c:pt idx="418">
                  <c:v>133.37226960029201</c:v>
                </c:pt>
                <c:pt idx="419">
                  <c:v>133.64249826044301</c:v>
                </c:pt>
                <c:pt idx="420">
                  <c:v>133.91272692059422</c:v>
                </c:pt>
                <c:pt idx="421">
                  <c:v>134.18295558074598</c:v>
                </c:pt>
                <c:pt idx="422">
                  <c:v>134.45318424089695</c:v>
                </c:pt>
                <c:pt idx="423">
                  <c:v>134.72341290104902</c:v>
                </c:pt>
                <c:pt idx="424">
                  <c:v>134.99364156119998</c:v>
                </c:pt>
                <c:pt idx="425">
                  <c:v>135.26387022135032</c:v>
                </c:pt>
                <c:pt idx="426">
                  <c:v>135.53409888150301</c:v>
                </c:pt>
                <c:pt idx="427">
                  <c:v>135.80432754165426</c:v>
                </c:pt>
                <c:pt idx="428">
                  <c:v>136.07455620180457</c:v>
                </c:pt>
                <c:pt idx="429">
                  <c:v>136.3447848619567</c:v>
                </c:pt>
                <c:pt idx="430">
                  <c:v>136.61501352210757</c:v>
                </c:pt>
                <c:pt idx="431">
                  <c:v>136.88524218225947</c:v>
                </c:pt>
                <c:pt idx="432">
                  <c:v>137.15547084241129</c:v>
                </c:pt>
                <c:pt idx="433">
                  <c:v>137.425699502562</c:v>
                </c:pt>
                <c:pt idx="434">
                  <c:v>137.69592816271401</c:v>
                </c:pt>
                <c:pt idx="435">
                  <c:v>137.966156822865</c:v>
                </c:pt>
                <c:pt idx="436">
                  <c:v>138.23638548301599</c:v>
                </c:pt>
                <c:pt idx="437">
                  <c:v>138.5066141431677</c:v>
                </c:pt>
                <c:pt idx="438">
                  <c:v>138.77684280331903</c:v>
                </c:pt>
                <c:pt idx="439">
                  <c:v>139.04707146346999</c:v>
                </c:pt>
                <c:pt idx="440">
                  <c:v>139.317300123622</c:v>
                </c:pt>
                <c:pt idx="441">
                  <c:v>139.58752878377325</c:v>
                </c:pt>
                <c:pt idx="442">
                  <c:v>139.8577574439243</c:v>
                </c:pt>
                <c:pt idx="443">
                  <c:v>140.127986104076</c:v>
                </c:pt>
                <c:pt idx="444">
                  <c:v>140.39821476422702</c:v>
                </c:pt>
                <c:pt idx="445">
                  <c:v>140.66844342437798</c:v>
                </c:pt>
                <c:pt idx="446">
                  <c:v>140.93867208453</c:v>
                </c:pt>
                <c:pt idx="447">
                  <c:v>141.20890074468102</c:v>
                </c:pt>
                <c:pt idx="448">
                  <c:v>141.47912940483295</c:v>
                </c:pt>
                <c:pt idx="449">
                  <c:v>141.74935806498377</c:v>
                </c:pt>
                <c:pt idx="450">
                  <c:v>142.0195867251347</c:v>
                </c:pt>
                <c:pt idx="451">
                  <c:v>142.289815385287</c:v>
                </c:pt>
                <c:pt idx="452">
                  <c:v>142.56004404543822</c:v>
                </c:pt>
                <c:pt idx="453">
                  <c:v>142.83027270558901</c:v>
                </c:pt>
                <c:pt idx="454">
                  <c:v>143.10050136574077</c:v>
                </c:pt>
                <c:pt idx="455">
                  <c:v>143.37073002589199</c:v>
                </c:pt>
                <c:pt idx="456">
                  <c:v>143.64095868604272</c:v>
                </c:pt>
                <c:pt idx="457">
                  <c:v>143.91118734619522</c:v>
                </c:pt>
                <c:pt idx="458">
                  <c:v>144.18141600634601</c:v>
                </c:pt>
                <c:pt idx="459">
                  <c:v>144.451644666498</c:v>
                </c:pt>
                <c:pt idx="460">
                  <c:v>144.72187332664876</c:v>
                </c:pt>
                <c:pt idx="461">
                  <c:v>144.99210198680001</c:v>
                </c:pt>
                <c:pt idx="462">
                  <c:v>145.26233064695199</c:v>
                </c:pt>
                <c:pt idx="463">
                  <c:v>145.53255930710299</c:v>
                </c:pt>
                <c:pt idx="464">
                  <c:v>145.80278796725429</c:v>
                </c:pt>
                <c:pt idx="465">
                  <c:v>146.07301662740599</c:v>
                </c:pt>
                <c:pt idx="466">
                  <c:v>146.34324528755698</c:v>
                </c:pt>
                <c:pt idx="467">
                  <c:v>146.61347394770792</c:v>
                </c:pt>
                <c:pt idx="468">
                  <c:v>146.88370260786002</c:v>
                </c:pt>
                <c:pt idx="469">
                  <c:v>147.15393126801098</c:v>
                </c:pt>
                <c:pt idx="470">
                  <c:v>147.42415992816277</c:v>
                </c:pt>
                <c:pt idx="471">
                  <c:v>147.69438858831401</c:v>
                </c:pt>
                <c:pt idx="472">
                  <c:v>147.964617248465</c:v>
                </c:pt>
                <c:pt idx="473">
                  <c:v>148.23484590861699</c:v>
                </c:pt>
                <c:pt idx="474">
                  <c:v>148.5050745687677</c:v>
                </c:pt>
                <c:pt idx="475">
                  <c:v>148.77530322891863</c:v>
                </c:pt>
                <c:pt idx="476">
                  <c:v>149.04553188907099</c:v>
                </c:pt>
                <c:pt idx="477">
                  <c:v>149.31576054922198</c:v>
                </c:pt>
                <c:pt idx="478">
                  <c:v>149.585989209373</c:v>
                </c:pt>
                <c:pt idx="479">
                  <c:v>149.8562178695253</c:v>
                </c:pt>
                <c:pt idx="480">
                  <c:v>150.12644652967626</c:v>
                </c:pt>
                <c:pt idx="481">
                  <c:v>150.39667518982776</c:v>
                </c:pt>
                <c:pt idx="482">
                  <c:v>150.66690384997898</c:v>
                </c:pt>
                <c:pt idx="483">
                  <c:v>150.93713251013023</c:v>
                </c:pt>
                <c:pt idx="484">
                  <c:v>151.20736117028198</c:v>
                </c:pt>
                <c:pt idx="485">
                  <c:v>151.47758983043323</c:v>
                </c:pt>
                <c:pt idx="486">
                  <c:v>151.747818490584</c:v>
                </c:pt>
                <c:pt idx="487">
                  <c:v>152.01804715073629</c:v>
                </c:pt>
                <c:pt idx="488">
                  <c:v>152.288275810887</c:v>
                </c:pt>
                <c:pt idx="489">
                  <c:v>152.55850447103799</c:v>
                </c:pt>
                <c:pt idx="490">
                  <c:v>152.82873313119001</c:v>
                </c:pt>
                <c:pt idx="491">
                  <c:v>153.09896179134054</c:v>
                </c:pt>
                <c:pt idx="492">
                  <c:v>153.36919045149327</c:v>
                </c:pt>
                <c:pt idx="493">
                  <c:v>153.639419111644</c:v>
                </c:pt>
                <c:pt idx="494">
                  <c:v>153.90964777179499</c:v>
                </c:pt>
                <c:pt idx="495">
                  <c:v>154.1798764319467</c:v>
                </c:pt>
                <c:pt idx="496">
                  <c:v>154.450105092098</c:v>
                </c:pt>
                <c:pt idx="497">
                  <c:v>154.72033375224899</c:v>
                </c:pt>
                <c:pt idx="498">
                  <c:v>154.990562412401</c:v>
                </c:pt>
                <c:pt idx="499">
                  <c:v>155.26079107255177</c:v>
                </c:pt>
                <c:pt idx="500">
                  <c:v>155.53101973270299</c:v>
                </c:pt>
                <c:pt idx="501">
                  <c:v>155.80124839285523</c:v>
                </c:pt>
                <c:pt idx="502">
                  <c:v>156.07147705300622</c:v>
                </c:pt>
                <c:pt idx="503">
                  <c:v>156.34170571315769</c:v>
                </c:pt>
                <c:pt idx="504">
                  <c:v>156.611934373309</c:v>
                </c:pt>
                <c:pt idx="505">
                  <c:v>156.88216303346007</c:v>
                </c:pt>
                <c:pt idx="506">
                  <c:v>157.152391693612</c:v>
                </c:pt>
                <c:pt idx="507">
                  <c:v>157.42262035376342</c:v>
                </c:pt>
                <c:pt idx="508">
                  <c:v>157.6928490139143</c:v>
                </c:pt>
                <c:pt idx="509">
                  <c:v>157.96307767406577</c:v>
                </c:pt>
                <c:pt idx="510">
                  <c:v>158.23330633421699</c:v>
                </c:pt>
                <c:pt idx="511">
                  <c:v>158.50353499436747</c:v>
                </c:pt>
                <c:pt idx="512">
                  <c:v>158.77376365451954</c:v>
                </c:pt>
                <c:pt idx="513">
                  <c:v>159.04399231467099</c:v>
                </c:pt>
                <c:pt idx="514">
                  <c:v>159.31422097482198</c:v>
                </c:pt>
                <c:pt idx="515">
                  <c:v>159.58444963497425</c:v>
                </c:pt>
                <c:pt idx="516">
                  <c:v>159.85467829512498</c:v>
                </c:pt>
                <c:pt idx="517">
                  <c:v>160.12490695527723</c:v>
                </c:pt>
                <c:pt idx="518">
                  <c:v>160.39513561542807</c:v>
                </c:pt>
                <c:pt idx="519">
                  <c:v>160.6653642755787</c:v>
                </c:pt>
                <c:pt idx="520">
                  <c:v>160.93559293573099</c:v>
                </c:pt>
                <c:pt idx="521">
                  <c:v>161.20582159588173</c:v>
                </c:pt>
                <c:pt idx="522">
                  <c:v>161.47605025603301</c:v>
                </c:pt>
                <c:pt idx="523">
                  <c:v>161.74627891618499</c:v>
                </c:pt>
                <c:pt idx="524">
                  <c:v>162.01650757633598</c:v>
                </c:pt>
                <c:pt idx="525">
                  <c:v>162.286736236487</c:v>
                </c:pt>
                <c:pt idx="526">
                  <c:v>162.55696489663899</c:v>
                </c:pt>
                <c:pt idx="527">
                  <c:v>162.82719355679029</c:v>
                </c:pt>
                <c:pt idx="528">
                  <c:v>163.09742221694202</c:v>
                </c:pt>
                <c:pt idx="529">
                  <c:v>163.36765087709327</c:v>
                </c:pt>
                <c:pt idx="530">
                  <c:v>163.637879537244</c:v>
                </c:pt>
                <c:pt idx="531">
                  <c:v>163.90810819739607</c:v>
                </c:pt>
                <c:pt idx="532">
                  <c:v>164.17833685754729</c:v>
                </c:pt>
                <c:pt idx="533">
                  <c:v>164.448565517698</c:v>
                </c:pt>
                <c:pt idx="534">
                  <c:v>164.71879417784973</c:v>
                </c:pt>
                <c:pt idx="535">
                  <c:v>164.98902283800101</c:v>
                </c:pt>
                <c:pt idx="536">
                  <c:v>165.25925149815154</c:v>
                </c:pt>
                <c:pt idx="537">
                  <c:v>165.52948015830401</c:v>
                </c:pt>
                <c:pt idx="538">
                  <c:v>165.799708818455</c:v>
                </c:pt>
                <c:pt idx="539">
                  <c:v>166.06993747860707</c:v>
                </c:pt>
                <c:pt idx="540">
                  <c:v>166.34016613875798</c:v>
                </c:pt>
                <c:pt idx="541">
                  <c:v>166.61039479890857</c:v>
                </c:pt>
                <c:pt idx="542">
                  <c:v>166.88062345906101</c:v>
                </c:pt>
                <c:pt idx="543">
                  <c:v>167.15085211921198</c:v>
                </c:pt>
                <c:pt idx="544">
                  <c:v>167.421080779363</c:v>
                </c:pt>
                <c:pt idx="545">
                  <c:v>167.69130943951501</c:v>
                </c:pt>
                <c:pt idx="546">
                  <c:v>167.961538099666</c:v>
                </c:pt>
                <c:pt idx="547">
                  <c:v>168.23176675981676</c:v>
                </c:pt>
                <c:pt idx="548">
                  <c:v>168.50199541996901</c:v>
                </c:pt>
                <c:pt idx="549">
                  <c:v>168.77222408012</c:v>
                </c:pt>
                <c:pt idx="550">
                  <c:v>169.04245274027198</c:v>
                </c:pt>
                <c:pt idx="551">
                  <c:v>169.31268140042326</c:v>
                </c:pt>
                <c:pt idx="552">
                  <c:v>169.58291006057425</c:v>
                </c:pt>
                <c:pt idx="553">
                  <c:v>169.85313872072601</c:v>
                </c:pt>
                <c:pt idx="554">
                  <c:v>170.123367380877</c:v>
                </c:pt>
                <c:pt idx="555">
                  <c:v>170.39359604102802</c:v>
                </c:pt>
                <c:pt idx="556">
                  <c:v>170.66382470117969</c:v>
                </c:pt>
                <c:pt idx="557">
                  <c:v>170.93405336133077</c:v>
                </c:pt>
                <c:pt idx="558">
                  <c:v>171.20428202148176</c:v>
                </c:pt>
                <c:pt idx="559">
                  <c:v>171.474510681634</c:v>
                </c:pt>
                <c:pt idx="560">
                  <c:v>171.74473934178499</c:v>
                </c:pt>
                <c:pt idx="561">
                  <c:v>172.01496800193698</c:v>
                </c:pt>
                <c:pt idx="562">
                  <c:v>172.28519666208803</c:v>
                </c:pt>
                <c:pt idx="563">
                  <c:v>172.55542532223936</c:v>
                </c:pt>
                <c:pt idx="564">
                  <c:v>172.825653982391</c:v>
                </c:pt>
                <c:pt idx="565">
                  <c:v>173.0958826425418</c:v>
                </c:pt>
                <c:pt idx="566">
                  <c:v>173.36611130269353</c:v>
                </c:pt>
                <c:pt idx="567">
                  <c:v>173.636339962845</c:v>
                </c:pt>
                <c:pt idx="568">
                  <c:v>173.90656862299602</c:v>
                </c:pt>
                <c:pt idx="569">
                  <c:v>174.1767972831467</c:v>
                </c:pt>
                <c:pt idx="570">
                  <c:v>174.44702594329922</c:v>
                </c:pt>
                <c:pt idx="571">
                  <c:v>174.71725460344976</c:v>
                </c:pt>
                <c:pt idx="572">
                  <c:v>174.98748326360197</c:v>
                </c:pt>
                <c:pt idx="573">
                  <c:v>175.25771192375277</c:v>
                </c:pt>
                <c:pt idx="574">
                  <c:v>175.5279405839043</c:v>
                </c:pt>
                <c:pt idx="575">
                  <c:v>175.79816924405577</c:v>
                </c:pt>
                <c:pt idx="576">
                  <c:v>176.06839790420707</c:v>
                </c:pt>
                <c:pt idx="577">
                  <c:v>176.33862656435798</c:v>
                </c:pt>
                <c:pt idx="578">
                  <c:v>176.60885522450957</c:v>
                </c:pt>
                <c:pt idx="579">
                  <c:v>176.87908388466099</c:v>
                </c:pt>
                <c:pt idx="580">
                  <c:v>177.14931254481169</c:v>
                </c:pt>
                <c:pt idx="581">
                  <c:v>177.41954120496379</c:v>
                </c:pt>
                <c:pt idx="582">
                  <c:v>177.68976986511498</c:v>
                </c:pt>
                <c:pt idx="583">
                  <c:v>177.959998525267</c:v>
                </c:pt>
                <c:pt idx="584">
                  <c:v>178.23022718541804</c:v>
                </c:pt>
                <c:pt idx="585">
                  <c:v>178.50045584556901</c:v>
                </c:pt>
                <c:pt idx="586">
                  <c:v>178.77068450572077</c:v>
                </c:pt>
                <c:pt idx="587">
                  <c:v>179.0409131658717</c:v>
                </c:pt>
                <c:pt idx="588">
                  <c:v>179.31114182602326</c:v>
                </c:pt>
                <c:pt idx="589">
                  <c:v>179.58137048617522</c:v>
                </c:pt>
                <c:pt idx="590">
                  <c:v>179.85159914632601</c:v>
                </c:pt>
                <c:pt idx="591">
                  <c:v>180.12182780647723</c:v>
                </c:pt>
                <c:pt idx="592">
                  <c:v>180.3920564666293</c:v>
                </c:pt>
                <c:pt idx="593">
                  <c:v>180.66228512677998</c:v>
                </c:pt>
                <c:pt idx="594">
                  <c:v>180.932513786931</c:v>
                </c:pt>
                <c:pt idx="595">
                  <c:v>181.2027424470833</c:v>
                </c:pt>
                <c:pt idx="596">
                  <c:v>181.47297110723426</c:v>
                </c:pt>
                <c:pt idx="597">
                  <c:v>181.74319976738573</c:v>
                </c:pt>
                <c:pt idx="598">
                  <c:v>182.01342842753701</c:v>
                </c:pt>
                <c:pt idx="599">
                  <c:v>182.28365708768803</c:v>
                </c:pt>
                <c:pt idx="600">
                  <c:v>182.55388574783998</c:v>
                </c:pt>
                <c:pt idx="601">
                  <c:v>182.82411440799126</c:v>
                </c:pt>
                <c:pt idx="602">
                  <c:v>183.0943430681418</c:v>
                </c:pt>
                <c:pt idx="603">
                  <c:v>183.36457172829398</c:v>
                </c:pt>
                <c:pt idx="604">
                  <c:v>183.634800388445</c:v>
                </c:pt>
                <c:pt idx="605">
                  <c:v>183.90502904859625</c:v>
                </c:pt>
                <c:pt idx="606">
                  <c:v>184.17525770874769</c:v>
                </c:pt>
                <c:pt idx="607">
                  <c:v>184.44548636889922</c:v>
                </c:pt>
                <c:pt idx="608">
                  <c:v>184.71571502905047</c:v>
                </c:pt>
                <c:pt idx="609">
                  <c:v>184.98594368920197</c:v>
                </c:pt>
                <c:pt idx="610">
                  <c:v>185.25617234935277</c:v>
                </c:pt>
                <c:pt idx="611">
                  <c:v>185.52640100950501</c:v>
                </c:pt>
                <c:pt idx="612">
                  <c:v>185.79662966965577</c:v>
                </c:pt>
                <c:pt idx="613">
                  <c:v>186.06685832980676</c:v>
                </c:pt>
                <c:pt idx="614">
                  <c:v>186.33708698995929</c:v>
                </c:pt>
                <c:pt idx="615">
                  <c:v>186.60731565011</c:v>
                </c:pt>
                <c:pt idx="616">
                  <c:v>186.87754431026104</c:v>
                </c:pt>
                <c:pt idx="617">
                  <c:v>187.147772970413</c:v>
                </c:pt>
                <c:pt idx="618">
                  <c:v>187.41800163056399</c:v>
                </c:pt>
                <c:pt idx="619">
                  <c:v>187.68823029071601</c:v>
                </c:pt>
                <c:pt idx="620">
                  <c:v>187.95845895086723</c:v>
                </c:pt>
                <c:pt idx="621">
                  <c:v>188.22868761101799</c:v>
                </c:pt>
                <c:pt idx="622">
                  <c:v>188.49891627117</c:v>
                </c:pt>
                <c:pt idx="623">
                  <c:v>188.76914493132077</c:v>
                </c:pt>
                <c:pt idx="624">
                  <c:v>189.0393735914717</c:v>
                </c:pt>
                <c:pt idx="625">
                  <c:v>189.309602251624</c:v>
                </c:pt>
                <c:pt idx="626">
                  <c:v>189.57983091177499</c:v>
                </c:pt>
                <c:pt idx="627">
                  <c:v>189.85005957192601</c:v>
                </c:pt>
                <c:pt idx="628">
                  <c:v>190.120288232078</c:v>
                </c:pt>
                <c:pt idx="629">
                  <c:v>190.39051689222936</c:v>
                </c:pt>
                <c:pt idx="630">
                  <c:v>190.660745552381</c:v>
                </c:pt>
                <c:pt idx="631">
                  <c:v>190.93097421253199</c:v>
                </c:pt>
                <c:pt idx="632">
                  <c:v>191.2012028726833</c:v>
                </c:pt>
                <c:pt idx="633">
                  <c:v>191.47143153283523</c:v>
                </c:pt>
                <c:pt idx="634">
                  <c:v>191.74166019298576</c:v>
                </c:pt>
                <c:pt idx="635">
                  <c:v>192.01188885313701</c:v>
                </c:pt>
                <c:pt idx="636">
                  <c:v>192.28211751328942</c:v>
                </c:pt>
                <c:pt idx="637">
                  <c:v>192.55234617344036</c:v>
                </c:pt>
                <c:pt idx="638">
                  <c:v>192.82257483359101</c:v>
                </c:pt>
                <c:pt idx="639">
                  <c:v>193.09280349374302</c:v>
                </c:pt>
                <c:pt idx="640">
                  <c:v>193.36303215389401</c:v>
                </c:pt>
                <c:pt idx="641">
                  <c:v>193.63326081404577</c:v>
                </c:pt>
                <c:pt idx="642">
                  <c:v>193.90348947419702</c:v>
                </c:pt>
                <c:pt idx="643">
                  <c:v>194.17371813434747</c:v>
                </c:pt>
                <c:pt idx="644">
                  <c:v>194.44394679449999</c:v>
                </c:pt>
                <c:pt idx="645">
                  <c:v>194.7141754546507</c:v>
                </c:pt>
                <c:pt idx="646">
                  <c:v>194.98440411480198</c:v>
                </c:pt>
                <c:pt idx="647">
                  <c:v>195.25463277495376</c:v>
                </c:pt>
                <c:pt idx="648">
                  <c:v>195.52486143510498</c:v>
                </c:pt>
                <c:pt idx="649">
                  <c:v>195.79509009525592</c:v>
                </c:pt>
                <c:pt idx="650">
                  <c:v>196.06531875540801</c:v>
                </c:pt>
                <c:pt idx="651">
                  <c:v>196.33554741555929</c:v>
                </c:pt>
                <c:pt idx="652">
                  <c:v>196.60577607571102</c:v>
                </c:pt>
                <c:pt idx="653">
                  <c:v>196.8760047358617</c:v>
                </c:pt>
                <c:pt idx="654">
                  <c:v>197.146233396013</c:v>
                </c:pt>
                <c:pt idx="655">
                  <c:v>197.41646205616502</c:v>
                </c:pt>
                <c:pt idx="656">
                  <c:v>197.68669071631598</c:v>
                </c:pt>
                <c:pt idx="657">
                  <c:v>197.95691937646723</c:v>
                </c:pt>
                <c:pt idx="658">
                  <c:v>198.2271480366193</c:v>
                </c:pt>
                <c:pt idx="659">
                  <c:v>198.49737669677</c:v>
                </c:pt>
                <c:pt idx="660">
                  <c:v>198.767605356921</c:v>
                </c:pt>
                <c:pt idx="661">
                  <c:v>199.03783401707329</c:v>
                </c:pt>
                <c:pt idx="662">
                  <c:v>199.30806267722423</c:v>
                </c:pt>
                <c:pt idx="663">
                  <c:v>199.57829133737522</c:v>
                </c:pt>
                <c:pt idx="664">
                  <c:v>199.84851999752701</c:v>
                </c:pt>
                <c:pt idx="665">
                  <c:v>200.11874865767822</c:v>
                </c:pt>
                <c:pt idx="666">
                  <c:v>200.38897731783052</c:v>
                </c:pt>
                <c:pt idx="667">
                  <c:v>200.659205977981</c:v>
                </c:pt>
                <c:pt idx="668">
                  <c:v>200.92943463813199</c:v>
                </c:pt>
                <c:pt idx="669">
                  <c:v>201.1996632982837</c:v>
                </c:pt>
                <c:pt idx="670">
                  <c:v>201.46989195843523</c:v>
                </c:pt>
                <c:pt idx="671">
                  <c:v>201.74012061858599</c:v>
                </c:pt>
                <c:pt idx="672">
                  <c:v>202.010349278738</c:v>
                </c:pt>
                <c:pt idx="673">
                  <c:v>202.280577938889</c:v>
                </c:pt>
                <c:pt idx="674">
                  <c:v>202.55080659904002</c:v>
                </c:pt>
                <c:pt idx="675">
                  <c:v>202.821035259192</c:v>
                </c:pt>
                <c:pt idx="676">
                  <c:v>203.09126391934302</c:v>
                </c:pt>
                <c:pt idx="677">
                  <c:v>203.36149257949529</c:v>
                </c:pt>
                <c:pt idx="678">
                  <c:v>203.63172123964577</c:v>
                </c:pt>
                <c:pt idx="679">
                  <c:v>203.90194989979707</c:v>
                </c:pt>
                <c:pt idx="680">
                  <c:v>204.172178559949</c:v>
                </c:pt>
                <c:pt idx="681">
                  <c:v>204.44240722010002</c:v>
                </c:pt>
                <c:pt idx="682">
                  <c:v>204.71263588025099</c:v>
                </c:pt>
                <c:pt idx="683">
                  <c:v>204.98286454040323</c:v>
                </c:pt>
                <c:pt idx="684">
                  <c:v>205.25309320055376</c:v>
                </c:pt>
                <c:pt idx="685">
                  <c:v>205.52332186070501</c:v>
                </c:pt>
                <c:pt idx="686">
                  <c:v>205.79355052085631</c:v>
                </c:pt>
                <c:pt idx="687">
                  <c:v>206.06377918100773</c:v>
                </c:pt>
                <c:pt idx="688">
                  <c:v>206.33400784116</c:v>
                </c:pt>
                <c:pt idx="689">
                  <c:v>206.60423650131102</c:v>
                </c:pt>
                <c:pt idx="690">
                  <c:v>206.8744651614617</c:v>
                </c:pt>
                <c:pt idx="691">
                  <c:v>207.14469382161377</c:v>
                </c:pt>
                <c:pt idx="692">
                  <c:v>207.41492248176502</c:v>
                </c:pt>
                <c:pt idx="693">
                  <c:v>207.68515114191598</c:v>
                </c:pt>
                <c:pt idx="694">
                  <c:v>207.95537980206822</c:v>
                </c:pt>
                <c:pt idx="695">
                  <c:v>208.22560846221901</c:v>
                </c:pt>
                <c:pt idx="696">
                  <c:v>208.49583712237001</c:v>
                </c:pt>
                <c:pt idx="697">
                  <c:v>208.76606578252176</c:v>
                </c:pt>
                <c:pt idx="698">
                  <c:v>209.0362944426733</c:v>
                </c:pt>
                <c:pt idx="699">
                  <c:v>209.30652310282503</c:v>
                </c:pt>
                <c:pt idx="700">
                  <c:v>209.57675176297573</c:v>
                </c:pt>
                <c:pt idx="701">
                  <c:v>209.84698042312698</c:v>
                </c:pt>
                <c:pt idx="702">
                  <c:v>210.11720908327925</c:v>
                </c:pt>
                <c:pt idx="703">
                  <c:v>210.38743774343052</c:v>
                </c:pt>
                <c:pt idx="704">
                  <c:v>210.657666403581</c:v>
                </c:pt>
                <c:pt idx="705">
                  <c:v>210.92789506373325</c:v>
                </c:pt>
                <c:pt idx="706">
                  <c:v>211.19812372388398</c:v>
                </c:pt>
                <c:pt idx="707">
                  <c:v>211.46835238403523</c:v>
                </c:pt>
                <c:pt idx="708">
                  <c:v>211.73858104418673</c:v>
                </c:pt>
                <c:pt idx="709">
                  <c:v>212.00880970433798</c:v>
                </c:pt>
                <c:pt idx="710">
                  <c:v>212.27903836448999</c:v>
                </c:pt>
                <c:pt idx="711">
                  <c:v>212.5492670246407</c:v>
                </c:pt>
                <c:pt idx="712">
                  <c:v>212.81949568479195</c:v>
                </c:pt>
                <c:pt idx="713">
                  <c:v>213.08972434494399</c:v>
                </c:pt>
                <c:pt idx="714">
                  <c:v>213.35995300509501</c:v>
                </c:pt>
                <c:pt idx="715">
                  <c:v>213.63018166524577</c:v>
                </c:pt>
                <c:pt idx="716">
                  <c:v>213.90041032539801</c:v>
                </c:pt>
                <c:pt idx="717">
                  <c:v>214.170638985549</c:v>
                </c:pt>
                <c:pt idx="718">
                  <c:v>214.4408676457</c:v>
                </c:pt>
                <c:pt idx="719">
                  <c:v>214.71109630585198</c:v>
                </c:pt>
                <c:pt idx="720">
                  <c:v>214.98132496600323</c:v>
                </c:pt>
                <c:pt idx="721">
                  <c:v>215.25155362615448</c:v>
                </c:pt>
                <c:pt idx="722">
                  <c:v>215.52178228630598</c:v>
                </c:pt>
                <c:pt idx="723">
                  <c:v>215.79201094645703</c:v>
                </c:pt>
                <c:pt idx="724">
                  <c:v>216.06223960660927</c:v>
                </c:pt>
                <c:pt idx="725">
                  <c:v>216.33246826676</c:v>
                </c:pt>
                <c:pt idx="726">
                  <c:v>216.60269692691102</c:v>
                </c:pt>
                <c:pt idx="727">
                  <c:v>216.87292558706326</c:v>
                </c:pt>
                <c:pt idx="728">
                  <c:v>217.14315424721377</c:v>
                </c:pt>
                <c:pt idx="729">
                  <c:v>217.41338290736502</c:v>
                </c:pt>
                <c:pt idx="730">
                  <c:v>217.68361156751698</c:v>
                </c:pt>
                <c:pt idx="731">
                  <c:v>217.953840227668</c:v>
                </c:pt>
                <c:pt idx="732">
                  <c:v>218.22406888782001</c:v>
                </c:pt>
                <c:pt idx="733">
                  <c:v>218.49429754797123</c:v>
                </c:pt>
                <c:pt idx="734">
                  <c:v>218.76452620812177</c:v>
                </c:pt>
                <c:pt idx="735">
                  <c:v>219.03475486827398</c:v>
                </c:pt>
                <c:pt idx="736">
                  <c:v>219.304983528425</c:v>
                </c:pt>
                <c:pt idx="737">
                  <c:v>219.57521218857599</c:v>
                </c:pt>
                <c:pt idx="738">
                  <c:v>219.84544084872826</c:v>
                </c:pt>
                <c:pt idx="739">
                  <c:v>220.11566950887854</c:v>
                </c:pt>
                <c:pt idx="740">
                  <c:v>220.38589816903001</c:v>
                </c:pt>
                <c:pt idx="741">
                  <c:v>220.656126829182</c:v>
                </c:pt>
                <c:pt idx="742">
                  <c:v>220.92635548933299</c:v>
                </c:pt>
                <c:pt idx="743">
                  <c:v>221.19658414948398</c:v>
                </c:pt>
                <c:pt idx="744">
                  <c:v>221.46681280963622</c:v>
                </c:pt>
                <c:pt idx="745">
                  <c:v>221.73704146978699</c:v>
                </c:pt>
                <c:pt idx="746">
                  <c:v>222.007270129939</c:v>
                </c:pt>
                <c:pt idx="747">
                  <c:v>222.27749879008999</c:v>
                </c:pt>
                <c:pt idx="748">
                  <c:v>222.54772745024101</c:v>
                </c:pt>
                <c:pt idx="749">
                  <c:v>222.81795611039323</c:v>
                </c:pt>
                <c:pt idx="750">
                  <c:v>223.08818477054399</c:v>
                </c:pt>
                <c:pt idx="751">
                  <c:v>223.35841343069552</c:v>
                </c:pt>
                <c:pt idx="752">
                  <c:v>223.62864209084677</c:v>
                </c:pt>
                <c:pt idx="753">
                  <c:v>223.89887075099801</c:v>
                </c:pt>
                <c:pt idx="754">
                  <c:v>224.16909941114872</c:v>
                </c:pt>
                <c:pt idx="755">
                  <c:v>224.43932807130099</c:v>
                </c:pt>
                <c:pt idx="756">
                  <c:v>224.70955673145147</c:v>
                </c:pt>
                <c:pt idx="757">
                  <c:v>224.97978539160377</c:v>
                </c:pt>
                <c:pt idx="758">
                  <c:v>225.25001405175499</c:v>
                </c:pt>
                <c:pt idx="759">
                  <c:v>225.52024271190601</c:v>
                </c:pt>
                <c:pt idx="760">
                  <c:v>225.79047137205799</c:v>
                </c:pt>
                <c:pt idx="761">
                  <c:v>226.06070003220898</c:v>
                </c:pt>
                <c:pt idx="762">
                  <c:v>226.33092869236</c:v>
                </c:pt>
                <c:pt idx="763">
                  <c:v>226.60115735251222</c:v>
                </c:pt>
                <c:pt idx="764">
                  <c:v>226.87138601266349</c:v>
                </c:pt>
                <c:pt idx="765">
                  <c:v>227.14161467281392</c:v>
                </c:pt>
                <c:pt idx="766">
                  <c:v>227.41184333296601</c:v>
                </c:pt>
                <c:pt idx="767">
                  <c:v>227.68207199311698</c:v>
                </c:pt>
                <c:pt idx="768">
                  <c:v>227.95230065326942</c:v>
                </c:pt>
                <c:pt idx="769">
                  <c:v>228.2225293134203</c:v>
                </c:pt>
                <c:pt idx="770">
                  <c:v>228.49275797357097</c:v>
                </c:pt>
                <c:pt idx="771">
                  <c:v>228.76298663372299</c:v>
                </c:pt>
                <c:pt idx="772">
                  <c:v>229.0332152938737</c:v>
                </c:pt>
                <c:pt idx="773">
                  <c:v>229.30344395402523</c:v>
                </c:pt>
                <c:pt idx="774">
                  <c:v>229.57367261417647</c:v>
                </c:pt>
                <c:pt idx="775">
                  <c:v>229.84390127432769</c:v>
                </c:pt>
                <c:pt idx="776">
                  <c:v>230.114129934479</c:v>
                </c:pt>
                <c:pt idx="777">
                  <c:v>230.38435859463101</c:v>
                </c:pt>
                <c:pt idx="778">
                  <c:v>230.65458725478192</c:v>
                </c:pt>
                <c:pt idx="779">
                  <c:v>230.92481591493404</c:v>
                </c:pt>
                <c:pt idx="780">
                  <c:v>231.19504457508501</c:v>
                </c:pt>
                <c:pt idx="781">
                  <c:v>231.465273235236</c:v>
                </c:pt>
                <c:pt idx="782">
                  <c:v>231.7355018953877</c:v>
                </c:pt>
                <c:pt idx="783">
                  <c:v>232.00573055553926</c:v>
                </c:pt>
                <c:pt idx="784">
                  <c:v>232.27595921568999</c:v>
                </c:pt>
                <c:pt idx="785">
                  <c:v>232.54618787584198</c:v>
                </c:pt>
                <c:pt idx="786">
                  <c:v>232.81641653599345</c:v>
                </c:pt>
                <c:pt idx="787">
                  <c:v>233.08664519614376</c:v>
                </c:pt>
                <c:pt idx="788">
                  <c:v>233.35687385629629</c:v>
                </c:pt>
                <c:pt idx="789">
                  <c:v>233.627102516447</c:v>
                </c:pt>
                <c:pt idx="790">
                  <c:v>233.89733117659927</c:v>
                </c:pt>
                <c:pt idx="791">
                  <c:v>234.16755983674992</c:v>
                </c:pt>
                <c:pt idx="792">
                  <c:v>234.43778849690099</c:v>
                </c:pt>
                <c:pt idx="793">
                  <c:v>234.70801715705329</c:v>
                </c:pt>
                <c:pt idx="794">
                  <c:v>234.97824581720445</c:v>
                </c:pt>
                <c:pt idx="795">
                  <c:v>235.24847447735499</c:v>
                </c:pt>
                <c:pt idx="796">
                  <c:v>235.51870313750698</c:v>
                </c:pt>
                <c:pt idx="797">
                  <c:v>235.78893179765799</c:v>
                </c:pt>
                <c:pt idx="798">
                  <c:v>236.05916045780899</c:v>
                </c:pt>
                <c:pt idx="799">
                  <c:v>236.32938911796123</c:v>
                </c:pt>
                <c:pt idx="800">
                  <c:v>236.59961777811179</c:v>
                </c:pt>
                <c:pt idx="801">
                  <c:v>236.86984643826429</c:v>
                </c:pt>
                <c:pt idx="802">
                  <c:v>237.14007509841477</c:v>
                </c:pt>
                <c:pt idx="803">
                  <c:v>237.41030375856602</c:v>
                </c:pt>
                <c:pt idx="804">
                  <c:v>237.680532418718</c:v>
                </c:pt>
                <c:pt idx="805">
                  <c:v>237.95076107886877</c:v>
                </c:pt>
                <c:pt idx="806">
                  <c:v>238.22098973901998</c:v>
                </c:pt>
                <c:pt idx="807">
                  <c:v>238.491218399172</c:v>
                </c:pt>
                <c:pt idx="808">
                  <c:v>238.76144705932336</c:v>
                </c:pt>
                <c:pt idx="809">
                  <c:v>239.03167571947398</c:v>
                </c:pt>
                <c:pt idx="810">
                  <c:v>239.30190437962622</c:v>
                </c:pt>
                <c:pt idx="811">
                  <c:v>239.57213303977699</c:v>
                </c:pt>
                <c:pt idx="812">
                  <c:v>239.842361699929</c:v>
                </c:pt>
                <c:pt idx="813">
                  <c:v>240.11259036008002</c:v>
                </c:pt>
                <c:pt idx="814">
                  <c:v>240.3828190202313</c:v>
                </c:pt>
                <c:pt idx="815">
                  <c:v>240.65304768038322</c:v>
                </c:pt>
                <c:pt idx="816">
                  <c:v>240.92327634053441</c:v>
                </c:pt>
                <c:pt idx="817">
                  <c:v>241.19350500068498</c:v>
                </c:pt>
                <c:pt idx="818">
                  <c:v>241.46373366083677</c:v>
                </c:pt>
                <c:pt idx="819">
                  <c:v>241.7339623209877</c:v>
                </c:pt>
                <c:pt idx="820">
                  <c:v>242.004190981139</c:v>
                </c:pt>
                <c:pt idx="821">
                  <c:v>242.27441964129099</c:v>
                </c:pt>
                <c:pt idx="822">
                  <c:v>242.54464830144198</c:v>
                </c:pt>
                <c:pt idx="823">
                  <c:v>242.814876961593</c:v>
                </c:pt>
                <c:pt idx="824">
                  <c:v>243.08510562174473</c:v>
                </c:pt>
                <c:pt idx="825">
                  <c:v>243.35533428189601</c:v>
                </c:pt>
                <c:pt idx="826">
                  <c:v>243.62556294204779</c:v>
                </c:pt>
                <c:pt idx="827">
                  <c:v>243.89579160219898</c:v>
                </c:pt>
                <c:pt idx="828">
                  <c:v>244.16602026234995</c:v>
                </c:pt>
                <c:pt idx="829">
                  <c:v>244.43624892250207</c:v>
                </c:pt>
                <c:pt idx="830">
                  <c:v>244.70647758265329</c:v>
                </c:pt>
                <c:pt idx="831">
                  <c:v>244.976706242804</c:v>
                </c:pt>
                <c:pt idx="832">
                  <c:v>245.24693490295599</c:v>
                </c:pt>
                <c:pt idx="833">
                  <c:v>245.51716356310669</c:v>
                </c:pt>
                <c:pt idx="834">
                  <c:v>245.78739222325777</c:v>
                </c:pt>
                <c:pt idx="835">
                  <c:v>246.05762088341029</c:v>
                </c:pt>
                <c:pt idx="836">
                  <c:v>246.32784954356123</c:v>
                </c:pt>
                <c:pt idx="837">
                  <c:v>246.59807820371299</c:v>
                </c:pt>
                <c:pt idx="838">
                  <c:v>246.86830686386429</c:v>
                </c:pt>
                <c:pt idx="839">
                  <c:v>247.13853552401477</c:v>
                </c:pt>
                <c:pt idx="840">
                  <c:v>247.4087641841667</c:v>
                </c:pt>
                <c:pt idx="841">
                  <c:v>247.67899284431795</c:v>
                </c:pt>
                <c:pt idx="842">
                  <c:v>247.94922150446877</c:v>
                </c:pt>
                <c:pt idx="843">
                  <c:v>248.2194501646207</c:v>
                </c:pt>
                <c:pt idx="844">
                  <c:v>248.48967882477177</c:v>
                </c:pt>
                <c:pt idx="845">
                  <c:v>248.75990748492299</c:v>
                </c:pt>
                <c:pt idx="846">
                  <c:v>249.03013614507529</c:v>
                </c:pt>
                <c:pt idx="847">
                  <c:v>249.30036480522625</c:v>
                </c:pt>
                <c:pt idx="848">
                  <c:v>249.5705934653777</c:v>
                </c:pt>
                <c:pt idx="849">
                  <c:v>249.840822125529</c:v>
                </c:pt>
                <c:pt idx="850">
                  <c:v>250.11105078568002</c:v>
                </c:pt>
                <c:pt idx="851">
                  <c:v>250.38127944583229</c:v>
                </c:pt>
                <c:pt idx="852">
                  <c:v>250.65150810598323</c:v>
                </c:pt>
                <c:pt idx="853">
                  <c:v>250.92173676613407</c:v>
                </c:pt>
                <c:pt idx="854">
                  <c:v>251.19196542628598</c:v>
                </c:pt>
                <c:pt idx="855">
                  <c:v>251.46219408643722</c:v>
                </c:pt>
                <c:pt idx="856">
                  <c:v>251.73242274658799</c:v>
                </c:pt>
                <c:pt idx="857">
                  <c:v>252.00265140673997</c:v>
                </c:pt>
                <c:pt idx="858">
                  <c:v>252.27288006689076</c:v>
                </c:pt>
                <c:pt idx="859">
                  <c:v>252.54310872704272</c:v>
                </c:pt>
                <c:pt idx="860">
                  <c:v>252.81333738719448</c:v>
                </c:pt>
                <c:pt idx="861">
                  <c:v>253.08356604734499</c:v>
                </c:pt>
                <c:pt idx="862">
                  <c:v>253.353794707497</c:v>
                </c:pt>
                <c:pt idx="863">
                  <c:v>253.62402336764802</c:v>
                </c:pt>
                <c:pt idx="864">
                  <c:v>253.89425202779898</c:v>
                </c:pt>
                <c:pt idx="865">
                  <c:v>254.164480687951</c:v>
                </c:pt>
                <c:pt idx="866">
                  <c:v>254.43470934810202</c:v>
                </c:pt>
                <c:pt idx="867">
                  <c:v>254.70493800825301</c:v>
                </c:pt>
                <c:pt idx="868">
                  <c:v>254.975166668405</c:v>
                </c:pt>
                <c:pt idx="869">
                  <c:v>255.24539532855573</c:v>
                </c:pt>
                <c:pt idx="870">
                  <c:v>255.51562398870792</c:v>
                </c:pt>
                <c:pt idx="871">
                  <c:v>255.78585264885854</c:v>
                </c:pt>
                <c:pt idx="872">
                  <c:v>256.05608130901032</c:v>
                </c:pt>
                <c:pt idx="873">
                  <c:v>256.32630996916163</c:v>
                </c:pt>
                <c:pt idx="874">
                  <c:v>256.59653862931299</c:v>
                </c:pt>
                <c:pt idx="875">
                  <c:v>256.86676728946401</c:v>
                </c:pt>
                <c:pt idx="876">
                  <c:v>257.13699594961537</c:v>
                </c:pt>
                <c:pt idx="877">
                  <c:v>257.40722460976758</c:v>
                </c:pt>
                <c:pt idx="878">
                  <c:v>257.67745326991832</c:v>
                </c:pt>
                <c:pt idx="879">
                  <c:v>257.94768193007002</c:v>
                </c:pt>
                <c:pt idx="880">
                  <c:v>258.21791059022064</c:v>
                </c:pt>
                <c:pt idx="881">
                  <c:v>258.48813925037172</c:v>
                </c:pt>
                <c:pt idx="882">
                  <c:v>258.75836791052399</c:v>
                </c:pt>
                <c:pt idx="883">
                  <c:v>259.02859657067398</c:v>
                </c:pt>
                <c:pt idx="884">
                  <c:v>259.29882523082705</c:v>
                </c:pt>
                <c:pt idx="885">
                  <c:v>259.56905389097801</c:v>
                </c:pt>
                <c:pt idx="886">
                  <c:v>259.83928255112897</c:v>
                </c:pt>
                <c:pt idx="887">
                  <c:v>260.10951121128056</c:v>
                </c:pt>
                <c:pt idx="888">
                  <c:v>260.37973987143198</c:v>
                </c:pt>
                <c:pt idx="889">
                  <c:v>260.64996853158351</c:v>
                </c:pt>
                <c:pt idx="890">
                  <c:v>260.92019719173499</c:v>
                </c:pt>
                <c:pt idx="891">
                  <c:v>261.190425851886</c:v>
                </c:pt>
                <c:pt idx="892">
                  <c:v>261.46065451203697</c:v>
                </c:pt>
                <c:pt idx="893">
                  <c:v>261.73088317218895</c:v>
                </c:pt>
                <c:pt idx="894">
                  <c:v>262.00111183233969</c:v>
                </c:pt>
                <c:pt idx="895">
                  <c:v>262.2713404924915</c:v>
                </c:pt>
                <c:pt idx="896">
                  <c:v>262.54156915264269</c:v>
                </c:pt>
                <c:pt idx="897">
                  <c:v>262.81179781279394</c:v>
                </c:pt>
                <c:pt idx="898">
                  <c:v>263.08202647294593</c:v>
                </c:pt>
                <c:pt idx="899">
                  <c:v>263.35225513309751</c:v>
                </c:pt>
                <c:pt idx="900">
                  <c:v>263.62248379324865</c:v>
                </c:pt>
                <c:pt idx="901">
                  <c:v>263.8927124533995</c:v>
                </c:pt>
                <c:pt idx="902">
                  <c:v>264.16294111355199</c:v>
                </c:pt>
                <c:pt idx="903">
                  <c:v>264.43316977370199</c:v>
                </c:pt>
                <c:pt idx="904">
                  <c:v>264.70339843385398</c:v>
                </c:pt>
                <c:pt idx="905">
                  <c:v>264.973627094005</c:v>
                </c:pt>
                <c:pt idx="906">
                  <c:v>265.24385575415698</c:v>
                </c:pt>
                <c:pt idx="907">
                  <c:v>265.51408441430851</c:v>
                </c:pt>
                <c:pt idx="908">
                  <c:v>265.78431307445896</c:v>
                </c:pt>
                <c:pt idx="909">
                  <c:v>266.05454173461146</c:v>
                </c:pt>
                <c:pt idx="910">
                  <c:v>266.32477039476265</c:v>
                </c:pt>
                <c:pt idx="911">
                  <c:v>266.59499905491299</c:v>
                </c:pt>
                <c:pt idx="912">
                  <c:v>266.86522771506532</c:v>
                </c:pt>
                <c:pt idx="913">
                  <c:v>267.13545637521599</c:v>
                </c:pt>
                <c:pt idx="914">
                  <c:v>267.40568503536764</c:v>
                </c:pt>
                <c:pt idx="915">
                  <c:v>267.675913695519</c:v>
                </c:pt>
                <c:pt idx="916">
                  <c:v>267.94614235566951</c:v>
                </c:pt>
                <c:pt idx="917">
                  <c:v>268.21637101582195</c:v>
                </c:pt>
                <c:pt idx="918">
                  <c:v>268.48659967597223</c:v>
                </c:pt>
                <c:pt idx="919">
                  <c:v>268.75682833612404</c:v>
                </c:pt>
                <c:pt idx="920">
                  <c:v>269.02705699627523</c:v>
                </c:pt>
                <c:pt idx="921">
                  <c:v>269.29728565642705</c:v>
                </c:pt>
                <c:pt idx="922">
                  <c:v>269.56751431657756</c:v>
                </c:pt>
                <c:pt idx="923">
                  <c:v>269.83774297673</c:v>
                </c:pt>
                <c:pt idx="924">
                  <c:v>270.10797163688164</c:v>
                </c:pt>
                <c:pt idx="925">
                  <c:v>270.37820029703204</c:v>
                </c:pt>
                <c:pt idx="926">
                  <c:v>270.64842895718363</c:v>
                </c:pt>
                <c:pt idx="927">
                  <c:v>270.91865761733499</c:v>
                </c:pt>
                <c:pt idx="928">
                  <c:v>271.18888627748697</c:v>
                </c:pt>
                <c:pt idx="929">
                  <c:v>271.45911493763737</c:v>
                </c:pt>
                <c:pt idx="930">
                  <c:v>271.72934359778895</c:v>
                </c:pt>
                <c:pt idx="931">
                  <c:v>271.99957225794043</c:v>
                </c:pt>
                <c:pt idx="932">
                  <c:v>272.26980091809196</c:v>
                </c:pt>
                <c:pt idx="933">
                  <c:v>272.54002957824264</c:v>
                </c:pt>
                <c:pt idx="934">
                  <c:v>272.81025823839451</c:v>
                </c:pt>
                <c:pt idx="935">
                  <c:v>273.08048689854598</c:v>
                </c:pt>
                <c:pt idx="936">
                  <c:v>273.35071555869644</c:v>
                </c:pt>
                <c:pt idx="937">
                  <c:v>273.62094421884905</c:v>
                </c:pt>
                <c:pt idx="938">
                  <c:v>273.8911728789991</c:v>
                </c:pt>
                <c:pt idx="939">
                  <c:v>274.16140153915245</c:v>
                </c:pt>
                <c:pt idx="940">
                  <c:v>274.43163019930296</c:v>
                </c:pt>
                <c:pt idx="941">
                  <c:v>274.70185885945398</c:v>
                </c:pt>
                <c:pt idx="942">
                  <c:v>274.97208751960602</c:v>
                </c:pt>
                <c:pt idx="943">
                  <c:v>275.24231617975732</c:v>
                </c:pt>
                <c:pt idx="944">
                  <c:v>275.51254483990851</c:v>
                </c:pt>
                <c:pt idx="945">
                  <c:v>275.78277350006005</c:v>
                </c:pt>
                <c:pt idx="946">
                  <c:v>276.05300216021095</c:v>
                </c:pt>
                <c:pt idx="947">
                  <c:v>276.32323082036208</c:v>
                </c:pt>
                <c:pt idx="948">
                  <c:v>276.5934594805135</c:v>
                </c:pt>
                <c:pt idx="949">
                  <c:v>276.86368814066532</c:v>
                </c:pt>
                <c:pt idx="950">
                  <c:v>277.13391680081696</c:v>
                </c:pt>
                <c:pt idx="951">
                  <c:v>277.40414546096804</c:v>
                </c:pt>
                <c:pt idx="952">
                  <c:v>277.674374121119</c:v>
                </c:pt>
                <c:pt idx="953">
                  <c:v>277.94460278127099</c:v>
                </c:pt>
                <c:pt idx="954">
                  <c:v>278.21483144142195</c:v>
                </c:pt>
                <c:pt idx="955">
                  <c:v>278.48506010157303</c:v>
                </c:pt>
                <c:pt idx="956">
                  <c:v>278.75528876172501</c:v>
                </c:pt>
                <c:pt idx="957">
                  <c:v>279.02551742187524</c:v>
                </c:pt>
                <c:pt idx="958">
                  <c:v>279.29574608202699</c:v>
                </c:pt>
                <c:pt idx="959">
                  <c:v>279.56597474217818</c:v>
                </c:pt>
                <c:pt idx="960">
                  <c:v>279.83620340232949</c:v>
                </c:pt>
                <c:pt idx="961">
                  <c:v>280.10643206248199</c:v>
                </c:pt>
                <c:pt idx="962">
                  <c:v>280.37666072263301</c:v>
                </c:pt>
                <c:pt idx="963">
                  <c:v>280.64688938278402</c:v>
                </c:pt>
                <c:pt idx="964">
                  <c:v>280.91711804293504</c:v>
                </c:pt>
                <c:pt idx="965">
                  <c:v>281.18734670308697</c:v>
                </c:pt>
                <c:pt idx="966">
                  <c:v>281.45757536323799</c:v>
                </c:pt>
                <c:pt idx="967">
                  <c:v>281.72780402338998</c:v>
                </c:pt>
                <c:pt idx="968">
                  <c:v>281.998032683541</c:v>
                </c:pt>
                <c:pt idx="969">
                  <c:v>282.26826134369196</c:v>
                </c:pt>
                <c:pt idx="970">
                  <c:v>282.538490003844</c:v>
                </c:pt>
                <c:pt idx="971">
                  <c:v>282.80871866399463</c:v>
                </c:pt>
                <c:pt idx="972">
                  <c:v>283.07894732414638</c:v>
                </c:pt>
                <c:pt idx="973">
                  <c:v>283.34917598429769</c:v>
                </c:pt>
                <c:pt idx="974">
                  <c:v>283.6194046444495</c:v>
                </c:pt>
                <c:pt idx="975">
                  <c:v>283.88963330460132</c:v>
                </c:pt>
                <c:pt idx="976">
                  <c:v>284.15986196475291</c:v>
                </c:pt>
                <c:pt idx="977">
                  <c:v>284.43009062490296</c:v>
                </c:pt>
                <c:pt idx="978">
                  <c:v>284.70031928505449</c:v>
                </c:pt>
                <c:pt idx="979">
                  <c:v>284.97054794520517</c:v>
                </c:pt>
                <c:pt idx="980">
                  <c:v>285.24077660535738</c:v>
                </c:pt>
                <c:pt idx="981">
                  <c:v>285.51100526550869</c:v>
                </c:pt>
                <c:pt idx="982">
                  <c:v>285.78123392565948</c:v>
                </c:pt>
                <c:pt idx="983">
                  <c:v>286.05146258581146</c:v>
                </c:pt>
                <c:pt idx="984">
                  <c:v>286.321691245963</c:v>
                </c:pt>
                <c:pt idx="985">
                  <c:v>286.59191990611305</c:v>
                </c:pt>
                <c:pt idx="986">
                  <c:v>286.862148566266</c:v>
                </c:pt>
                <c:pt idx="987">
                  <c:v>287.13237722641696</c:v>
                </c:pt>
                <c:pt idx="988">
                  <c:v>287.40260588656832</c:v>
                </c:pt>
                <c:pt idx="989">
                  <c:v>287.67283454672008</c:v>
                </c:pt>
                <c:pt idx="990">
                  <c:v>287.94306320687099</c:v>
                </c:pt>
                <c:pt idx="991">
                  <c:v>288.21329186702195</c:v>
                </c:pt>
                <c:pt idx="992">
                  <c:v>288.48352052717337</c:v>
                </c:pt>
                <c:pt idx="993">
                  <c:v>288.75374918732501</c:v>
                </c:pt>
                <c:pt idx="994">
                  <c:v>289.02397784747524</c:v>
                </c:pt>
                <c:pt idx="995">
                  <c:v>289.29420650762756</c:v>
                </c:pt>
                <c:pt idx="996">
                  <c:v>289.56443516777898</c:v>
                </c:pt>
                <c:pt idx="997">
                  <c:v>289.83466382793154</c:v>
                </c:pt>
                <c:pt idx="998">
                  <c:v>290.10489248808204</c:v>
                </c:pt>
                <c:pt idx="999">
                  <c:v>290.37512114823249</c:v>
                </c:pt>
              </c:numCache>
            </c:numRef>
          </c:xVal>
          <c:yVal>
            <c:numRef>
              <c:f>Sheet1!$F$2:$F$1001</c:f>
              <c:numCache>
                <c:formatCode>_(* #,##0.00_);_(* \(#,##0.00\);_(* "-"??_);_(@_)</c:formatCode>
                <c:ptCount val="1000"/>
                <c:pt idx="0">
                  <c:v>6.755765230751972E-11</c:v>
                </c:pt>
                <c:pt idx="1">
                  <c:v>8.5122641907474885E-11</c:v>
                </c:pt>
                <c:pt idx="2">
                  <c:v>1.0647086003665113E-10</c:v>
                </c:pt>
                <c:pt idx="3">
                  <c:v>1.3214276791350849E-10</c:v>
                </c:pt>
                <c:pt idx="4">
                  <c:v>1.6348951858419777E-10</c:v>
                </c:pt>
                <c:pt idx="5">
                  <c:v>2.010515732671786E-10</c:v>
                </c:pt>
                <c:pt idx="6">
                  <c:v>2.4590985439937145E-10</c:v>
                </c:pt>
                <c:pt idx="7">
                  <c:v>2.9968574563615705E-10</c:v>
                </c:pt>
                <c:pt idx="8">
                  <c:v>3.6400063063291621E-10</c:v>
                </c:pt>
                <c:pt idx="9">
                  <c:v>4.4020566243579821E-10</c:v>
                </c:pt>
                <c:pt idx="10">
                  <c:v>5.3100314713710453E-10</c:v>
                </c:pt>
                <c:pt idx="11">
                  <c:v>6.3882516021990669E-10</c:v>
                </c:pt>
                <c:pt idx="12">
                  <c:v>7.6637400777650283E-10</c:v>
                </c:pt>
                <c:pt idx="13">
                  <c:v>9.1716268772688881E-10</c:v>
                </c:pt>
                <c:pt idx="14">
                  <c:v>1.0952446592095079E-9</c:v>
                </c:pt>
                <c:pt idx="15">
                  <c:v>1.3049436119720499E-9</c:v>
                </c:pt>
                <c:pt idx="16">
                  <c:v>1.5519343888083398E-9</c:v>
                </c:pt>
                <c:pt idx="17">
                  <c:v>1.8424322937306761E-9</c:v>
                </c:pt>
                <c:pt idx="18">
                  <c:v>2.1831930919698104E-9</c:v>
                </c:pt>
                <c:pt idx="19">
                  <c:v>2.5825939324118632E-9</c:v>
                </c:pt>
                <c:pt idx="20">
                  <c:v>3.0503631169891271E-9</c:v>
                </c:pt>
                <c:pt idx="21">
                  <c:v>3.5973098700708082E-9</c:v>
                </c:pt>
                <c:pt idx="22">
                  <c:v>4.236135030290712E-9</c:v>
                </c:pt>
                <c:pt idx="23">
                  <c:v>4.9808905893288133E-9</c:v>
                </c:pt>
                <c:pt idx="24">
                  <c:v>5.8486010755665937E-9</c:v>
                </c:pt>
                <c:pt idx="25">
                  <c:v>6.8573719398224716E-9</c:v>
                </c:pt>
                <c:pt idx="26">
                  <c:v>1.8626455433010873E-8</c:v>
                </c:pt>
                <c:pt idx="27">
                  <c:v>2.1847063833814962E-8</c:v>
                </c:pt>
                <c:pt idx="28">
                  <c:v>2.5663800958580562E-8</c:v>
                </c:pt>
                <c:pt idx="29">
                  <c:v>3.0156114606421392E-8</c:v>
                </c:pt>
                <c:pt idx="30">
                  <c:v>3.5418585490567924E-8</c:v>
                </c:pt>
                <c:pt idx="31">
                  <c:v>4.1563089083241506E-8</c:v>
                </c:pt>
                <c:pt idx="32">
                  <c:v>4.8719336076872405E-8</c:v>
                </c:pt>
                <c:pt idx="33">
                  <c:v>5.7036223537146701E-8</c:v>
                </c:pt>
                <c:pt idx="34">
                  <c:v>6.6684537209097249E-8</c:v>
                </c:pt>
                <c:pt idx="35">
                  <c:v>7.7858572900760967E-8</c:v>
                </c:pt>
                <c:pt idx="36">
                  <c:v>9.0778298328051139E-8</c:v>
                </c:pt>
                <c:pt idx="37">
                  <c:v>1.0569367680450518E-7</c:v>
                </c:pt>
                <c:pt idx="38">
                  <c:v>1.2288547793311359E-7</c:v>
                </c:pt>
                <c:pt idx="39">
                  <c:v>1.4267122267972158E-7</c:v>
                </c:pt>
                <c:pt idx="40">
                  <c:v>1.6540707498729424E-7</c:v>
                </c:pt>
                <c:pt idx="41">
                  <c:v>1.9149297615749206E-7</c:v>
                </c:pt>
                <c:pt idx="42">
                  <c:v>2.2137642807920086E-7</c:v>
                </c:pt>
                <c:pt idx="43">
                  <c:v>2.5555816807132205E-7</c:v>
                </c:pt>
                <c:pt idx="44">
                  <c:v>2.9459622234191682E-7</c:v>
                </c:pt>
                <c:pt idx="45">
                  <c:v>3.3911266175343479E-7</c:v>
                </c:pt>
                <c:pt idx="46">
                  <c:v>3.8979900643489314E-7</c:v>
                </c:pt>
                <c:pt idx="47">
                  <c:v>4.4742217085528819E-7</c:v>
                </c:pt>
                <c:pt idx="48">
                  <c:v>5.1283176005003603E-7</c:v>
                </c:pt>
                <c:pt idx="49">
                  <c:v>5.8696790630865372E-7</c:v>
                </c:pt>
                <c:pt idx="50">
                  <c:v>6.7086694401753533E-7</c:v>
                </c:pt>
                <c:pt idx="51">
                  <c:v>7.6567167842311445E-7</c:v>
                </c:pt>
                <c:pt idx="52">
                  <c:v>8.7263841162770215E-7</c:v>
                </c:pt>
                <c:pt idx="53">
                  <c:v>9.9314586019958742E-7</c:v>
                </c:pt>
                <c:pt idx="54">
                  <c:v>1.1287051537055954E-6</c:v>
                </c:pt>
                <c:pt idx="55">
                  <c:v>1.2809682118599357E-6</c:v>
                </c:pt>
                <c:pt idx="56">
                  <c:v>1.4517393644404468E-6</c:v>
                </c:pt>
                <c:pt idx="57">
                  <c:v>1.6429837284374489E-6</c:v>
                </c:pt>
                <c:pt idx="58">
                  <c:v>1.8568388279699479E-6</c:v>
                </c:pt>
                <c:pt idx="59">
                  <c:v>2.0956256737406191E-6</c:v>
                </c:pt>
                <c:pt idx="60">
                  <c:v>2.3618587615683608E-6</c:v>
                </c:pt>
                <c:pt idx="61">
                  <c:v>2.6582574220738392E-6</c:v>
                </c:pt>
                <c:pt idx="62">
                  <c:v>2.9877577108263625E-6</c:v>
                </c:pt>
                <c:pt idx="63">
                  <c:v>3.3535229473375474E-6</c:v>
                </c:pt>
                <c:pt idx="64">
                  <c:v>3.7589547945164009E-6</c:v>
                </c:pt>
                <c:pt idx="65">
                  <c:v>4.2077040678936087E-6</c:v>
                </c:pt>
                <c:pt idx="66">
                  <c:v>4.7036826257684092E-6</c:v>
                </c:pt>
                <c:pt idx="67">
                  <c:v>5.2510714761267812E-6</c:v>
                </c:pt>
                <c:pt idx="68">
                  <c:v>5.8543332072495663E-6</c:v>
                </c:pt>
                <c:pt idx="69">
                  <c:v>6.5182192839388736E-6</c:v>
                </c:pt>
                <c:pt idx="70">
                  <c:v>7.2477795055893528E-6</c:v>
                </c:pt>
                <c:pt idx="71">
                  <c:v>8.0483690321841037E-6</c:v>
                </c:pt>
                <c:pt idx="72">
                  <c:v>8.9256559507518032E-6</c:v>
                </c:pt>
                <c:pt idx="73">
                  <c:v>9.8856264097480616E-6</c:v>
                </c:pt>
                <c:pt idx="74">
                  <c:v>1.0934588132053494E-5</c:v>
                </c:pt>
                <c:pt idx="75">
                  <c:v>1.2079173117279861E-5</c:v>
                </c:pt>
                <c:pt idx="76">
                  <c:v>1.3432665549814382E-5</c:v>
                </c:pt>
                <c:pt idx="77">
                  <c:v>1.4808137188950597E-5</c:v>
                </c:pt>
                <c:pt idx="78">
                  <c:v>1.6304801851714342E-5</c:v>
                </c:pt>
                <c:pt idx="79">
                  <c:v>1.7931052360367051E-5</c:v>
                </c:pt>
                <c:pt idx="80">
                  <c:v>1.9695708771763381E-5</c:v>
                </c:pt>
                <c:pt idx="81">
                  <c:v>2.1608013242969638E-5</c:v>
                </c:pt>
                <c:pt idx="82">
                  <c:v>2.3677625707573984E-5</c:v>
                </c:pt>
                <c:pt idx="83">
                  <c:v>2.5914619822227187E-5</c:v>
                </c:pt>
                <c:pt idx="84">
                  <c:v>2.8329478372722588E-5</c:v>
                </c:pt>
                <c:pt idx="85">
                  <c:v>3.0933089760997941E-5</c:v>
                </c:pt>
                <c:pt idx="86">
                  <c:v>3.37367409791395E-5</c:v>
                </c:pt>
                <c:pt idx="87">
                  <c:v>3.6752113826153713E-5</c:v>
                </c:pt>
                <c:pt idx="88">
                  <c:v>3.9991275449895698E-5</c:v>
                </c:pt>
                <c:pt idx="89">
                  <c:v>4.3466672401995981E-5</c:v>
                </c:pt>
                <c:pt idx="90">
                  <c:v>4.7191119828636206E-5</c:v>
                </c:pt>
                <c:pt idx="91">
                  <c:v>5.1177792823169022E-5</c:v>
                </c:pt>
                <c:pt idx="92">
                  <c:v>5.5440214265742096E-5</c:v>
                </c:pt>
                <c:pt idx="93">
                  <c:v>5.9992243473610587E-5</c:v>
                </c:pt>
                <c:pt idx="94">
                  <c:v>6.4848061608685777E-5</c:v>
                </c:pt>
                <c:pt idx="95">
                  <c:v>7.0022158166003814E-5</c:v>
                </c:pt>
                <c:pt idx="96">
                  <c:v>7.5529315030120522E-5</c:v>
                </c:pt>
                <c:pt idx="97">
                  <c:v>8.1384591612426968E-5</c:v>
                </c:pt>
                <c:pt idx="98">
                  <c:v>8.7603305664776755E-5</c:v>
                </c:pt>
                <c:pt idx="99">
                  <c:v>9.4201017335879776E-5</c:v>
                </c:pt>
                <c:pt idx="100">
                  <c:v>1.011935086337762E-4</c:v>
                </c:pt>
                <c:pt idx="101">
                  <c:v>1.0859676532038607E-4</c:v>
                </c:pt>
                <c:pt idx="102">
                  <c:v>1.1642695637398215E-4</c:v>
                </c:pt>
                <c:pt idx="103">
                  <c:v>1.2470041264097136E-4</c:v>
                </c:pt>
                <c:pt idx="104">
                  <c:v>1.334336054876786E-4</c:v>
                </c:pt>
                <c:pt idx="105">
                  <c:v>1.4264312410097328E-4</c:v>
                </c:pt>
                <c:pt idx="106">
                  <c:v>1.5234565278890102E-4</c:v>
                </c:pt>
                <c:pt idx="107">
                  <c:v>1.625579463896945E-4</c:v>
                </c:pt>
                <c:pt idx="108">
                  <c:v>1.7329680595102126E-4</c:v>
                </c:pt>
                <c:pt idx="109">
                  <c:v>1.8457905224738397E-4</c:v>
                </c:pt>
                <c:pt idx="110">
                  <c:v>1.9642149821659673E-4</c:v>
                </c:pt>
                <c:pt idx="111">
                  <c:v>2.0884092139626431E-4</c:v>
                </c:pt>
                <c:pt idx="112">
                  <c:v>2.2185403365795292E-4</c:v>
                </c:pt>
                <c:pt idx="113">
                  <c:v>2.3547744986044165E-4</c:v>
                </c:pt>
                <c:pt idx="114">
                  <c:v>2.4972765353043055E-4</c:v>
                </c:pt>
                <c:pt idx="115">
                  <c:v>2.6462096281349053E-4</c:v>
                </c:pt>
                <c:pt idx="116">
                  <c:v>2.8017349102038688E-4</c:v>
                </c:pt>
                <c:pt idx="117">
                  <c:v>2.9640110717341815E-4</c:v>
                </c:pt>
                <c:pt idx="118">
                  <c:v>3.1331939249928009E-4</c:v>
                </c:pt>
                <c:pt idx="119">
                  <c:v>3.3094359286848395E-4</c:v>
                </c:pt>
                <c:pt idx="120">
                  <c:v>3.4928856880269451E-4</c:v>
                </c:pt>
                <c:pt idx="121">
                  <c:v>3.6836874142860308E-4</c:v>
                </c:pt>
                <c:pt idx="122">
                  <c:v>3.8819803329742691E-4</c:v>
                </c:pt>
                <c:pt idx="123">
                  <c:v>4.0878980488071796E-4</c:v>
                </c:pt>
                <c:pt idx="124">
                  <c:v>4.301567864722453E-4</c:v>
                </c:pt>
                <c:pt idx="125">
                  <c:v>4.5231100306389056E-4</c:v>
                </c:pt>
                <c:pt idx="126">
                  <c:v>4.7541893238431485E-4</c:v>
                </c:pt>
                <c:pt idx="127">
                  <c:v>4.9920534563893833E-4</c:v>
                </c:pt>
                <c:pt idx="128">
                  <c:v>5.2381631976681077E-4</c:v>
                </c:pt>
                <c:pt idx="129">
                  <c:v>5.4926084723191265E-4</c:v>
                </c:pt>
                <c:pt idx="130">
                  <c:v>5.7554704278920982E-4</c:v>
                </c:pt>
                <c:pt idx="131">
                  <c:v>6.0268203458171412E-4</c:v>
                </c:pt>
                <c:pt idx="132">
                  <c:v>6.3067186253377072E-4</c:v>
                </c:pt>
                <c:pt idx="133">
                  <c:v>6.595213780955084E-4</c:v>
                </c:pt>
                <c:pt idx="134">
                  <c:v>6.8923414641935358E-4</c:v>
                </c:pt>
                <c:pt idx="135">
                  <c:v>7.1981235259001243E-4</c:v>
                </c:pt>
                <c:pt idx="136">
                  <c:v>7.5125670785444862E-4</c:v>
                </c:pt>
                <c:pt idx="137">
                  <c:v>7.8356635909463074E-4</c:v>
                </c:pt>
                <c:pt idx="138">
                  <c:v>8.1673880100257743E-4</c:v>
                </c:pt>
                <c:pt idx="139">
                  <c:v>8.5076978933634349E-4</c:v>
                </c:pt>
                <c:pt idx="140">
                  <c:v>8.8565325985082806E-4</c:v>
                </c:pt>
                <c:pt idx="141">
                  <c:v>9.2138124884996503E-4</c:v>
                </c:pt>
                <c:pt idx="142">
                  <c:v>9.5794382022450187E-4</c:v>
                </c:pt>
                <c:pt idx="143">
                  <c:v>9.9532899627290247E-4</c:v>
                </c:pt>
                <c:pt idx="144">
                  <c:v>1.0335226974399626E-3</c:v>
                </c:pt>
                <c:pt idx="145">
                  <c:v>1.0725086863790805E-3</c:v>
                </c:pt>
                <c:pt idx="146">
                  <c:v>1.1122685217427825E-3</c:v>
                </c:pt>
                <c:pt idx="147">
                  <c:v>1.1527815208909249E-3</c:v>
                </c:pt>
                <c:pt idx="148">
                  <c:v>1.1940247328676361E-3</c:v>
                </c:pt>
                <c:pt idx="149">
                  <c:v>1.2359729200256341E-3</c:v>
                </c:pt>
                <c:pt idx="150">
                  <c:v>1.278598555053675E-3</c:v>
                </c:pt>
                <c:pt idx="151">
                  <c:v>1.3218718253002601E-3</c:v>
                </c:pt>
                <c:pt idx="152">
                  <c:v>1.3657606538516086E-3</c:v>
                </c:pt>
                <c:pt idx="153">
                  <c:v>1.4102307322295753E-3</c:v>
                </c:pt>
                <c:pt idx="154">
                  <c:v>1.4552455663308474E-3</c:v>
                </c:pt>
                <c:pt idx="155">
                  <c:v>1.5007665383097437E-3</c:v>
                </c:pt>
                <c:pt idx="156">
                  <c:v>1.5467529803511963E-3</c:v>
                </c:pt>
                <c:pt idx="157">
                  <c:v>1.5931622641170541E-3</c:v>
                </c:pt>
                <c:pt idx="158">
                  <c:v>1.6399499050551241E-3</c:v>
                </c:pt>
                <c:pt idx="159">
                  <c:v>1.6870696777876201E-3</c:v>
                </c:pt>
                <c:pt idx="160">
                  <c:v>1.7344737490646305E-3</c:v>
                </c:pt>
                <c:pt idx="161">
                  <c:v>1.7821128207161213E-3</c:v>
                </c:pt>
                <c:pt idx="162">
                  <c:v>1.8299362861154236E-3</c:v>
                </c:pt>
                <c:pt idx="163">
                  <c:v>1.877892398532962E-3</c:v>
                </c:pt>
                <c:pt idx="164">
                  <c:v>1.9259284494884017E-3</c:v>
                </c:pt>
                <c:pt idx="165">
                  <c:v>1.9739909571014043E-3</c:v>
                </c:pt>
                <c:pt idx="166">
                  <c:v>2.0220258625492935E-3</c:v>
                </c:pt>
                <c:pt idx="167">
                  <c:v>2.0699787324697481E-3</c:v>
                </c:pt>
                <c:pt idx="168">
                  <c:v>2.1177949683895739E-3</c:v>
                </c:pt>
                <c:pt idx="169">
                  <c:v>2.1654200177747412E-3</c:v>
                </c:pt>
                <c:pt idx="170">
                  <c:v>2.2127995877828776E-3</c:v>
                </c:pt>
                <c:pt idx="171">
                  <c:v>2.2598798582049179E-3</c:v>
                </c:pt>
                <c:pt idx="172">
                  <c:v>2.3066076927854692E-3</c:v>
                </c:pt>
                <c:pt idx="173">
                  <c:v>2.3529308440576389E-3</c:v>
                </c:pt>
                <c:pt idx="174">
                  <c:v>2.3987981535838537E-3</c:v>
                </c:pt>
                <c:pt idx="175">
                  <c:v>2.4441597419280485E-3</c:v>
                </c:pt>
                <c:pt idx="176">
                  <c:v>2.4891657003049596E-3</c:v>
                </c:pt>
                <c:pt idx="177">
                  <c:v>2.5334050811904392E-3</c:v>
                </c:pt>
                <c:pt idx="178">
                  <c:v>2.5770074450287058E-3</c:v>
                </c:pt>
                <c:pt idx="179">
                  <c:v>2.6199308028472456E-3</c:v>
                </c:pt>
                <c:pt idx="180">
                  <c:v>2.6621356523355852E-3</c:v>
                </c:pt>
                <c:pt idx="181">
                  <c:v>2.7035850935040353E-3</c:v>
                </c:pt>
                <c:pt idx="182">
                  <c:v>2.7442449410996178E-3</c:v>
                </c:pt>
                <c:pt idx="183">
                  <c:v>2.784083823780664E-3</c:v>
                </c:pt>
                <c:pt idx="184">
                  <c:v>2.8230732749143449E-3</c:v>
                </c:pt>
                <c:pt idx="185">
                  <c:v>2.8611878090519026E-3</c:v>
                </c:pt>
                <c:pt idx="186">
                  <c:v>2.8984049819198478E-3</c:v>
                </c:pt>
                <c:pt idx="187">
                  <c:v>2.9347054374401155E-3</c:v>
                </c:pt>
                <c:pt idx="188">
                  <c:v>2.9700729334019341E-3</c:v>
                </c:pt>
                <c:pt idx="189">
                  <c:v>3.0044943547031452E-3</c:v>
                </c:pt>
                <c:pt idx="190">
                  <c:v>3.0379597028112075E-3</c:v>
                </c:pt>
                <c:pt idx="191">
                  <c:v>3.0704620736042749E-3</c:v>
                </c:pt>
                <c:pt idx="192">
                  <c:v>3.1019976117022683E-3</c:v>
                </c:pt>
                <c:pt idx="193">
                  <c:v>3.1325654526374452E-3</c:v>
                </c:pt>
                <c:pt idx="194">
                  <c:v>3.16216764394715E-3</c:v>
                </c:pt>
                <c:pt idx="195">
                  <c:v>3.1908090554571785E-3</c:v>
                </c:pt>
                <c:pt idx="196">
                  <c:v>3.2184972701086636E-3</c:v>
                </c:pt>
                <c:pt idx="197">
                  <c:v>3.2452424645161141E-3</c:v>
                </c:pt>
                <c:pt idx="198">
                  <c:v>3.2710572760139794E-3</c:v>
                </c:pt>
                <c:pt idx="199">
                  <c:v>3.2959566586237003E-3</c:v>
                </c:pt>
                <c:pt idx="200">
                  <c:v>3.3199577311841446E-3</c:v>
                </c:pt>
                <c:pt idx="201">
                  <c:v>3.3430796138620798E-3</c:v>
                </c:pt>
                <c:pt idx="202">
                  <c:v>3.3653432633114688E-3</c:v>
                </c:pt>
                <c:pt idx="203">
                  <c:v>3.3867712986450057E-3</c:v>
                </c:pt>
                <c:pt idx="204">
                  <c:v>3.4073878260544093E-3</c:v>
                </c:pt>
                <c:pt idx="205">
                  <c:v>3.4272182612689406E-3</c:v>
                </c:pt>
                <c:pt idx="206">
                  <c:v>3.446289152284105E-3</c:v>
                </c:pt>
                <c:pt idx="207">
                  <c:v>3.4646280026308656E-3</c:v>
                </c:pt>
                <c:pt idx="208">
                  <c:v>3.4822630973470811E-3</c:v>
                </c:pt>
                <c:pt idx="209">
                  <c:v>3.499223332462032E-3</c:v>
                </c:pt>
                <c:pt idx="210">
                  <c:v>3.5155380501557219E-3</c:v>
                </c:pt>
                <c:pt idx="211">
                  <c:v>3.5312368787823864E-3</c:v>
                </c:pt>
                <c:pt idx="212">
                  <c:v>3.5463495812710802E-3</c:v>
                </c:pt>
                <c:pt idx="213">
                  <c:v>3.5609059094714288E-3</c:v>
                </c:pt>
                <c:pt idx="214">
                  <c:v>3.5749354666062159E-3</c:v>
                </c:pt>
                <c:pt idx="215">
                  <c:v>3.5884675789118444E-3</c:v>
                </c:pt>
                <c:pt idx="216">
                  <c:v>3.6015311737643356E-3</c:v>
                </c:pt>
                <c:pt idx="217">
                  <c:v>3.61415466861456E-3</c:v>
                </c:pt>
                <c:pt idx="218">
                  <c:v>3.6263658637066616E-3</c:v>
                </c:pt>
                <c:pt idx="219">
                  <c:v>3.638191845065327E-3</c:v>
                </c:pt>
                <c:pt idx="220">
                  <c:v>3.6496588896447225E-3</c:v>
                </c:pt>
                <c:pt idx="221">
                  <c:v>3.6607923783144041E-3</c:v>
                </c:pt>
                <c:pt idx="222">
                  <c:v>3.6716167080341968E-3</c:v>
                </c:pt>
                <c:pt idx="223">
                  <c:v>3.6821552053805415E-3</c:v>
                </c:pt>
                <c:pt idx="224">
                  <c:v>3.6924300392619197E-3</c:v>
                </c:pt>
                <c:pt idx="225">
                  <c:v>3.7024621257977152E-3</c:v>
                </c:pt>
                <c:pt idx="226">
                  <c:v>3.7123978799854834E-3</c:v>
                </c:pt>
                <c:pt idx="227">
                  <c:v>3.722020508778488E-3</c:v>
                </c:pt>
                <c:pt idx="228">
                  <c:v>3.7314652158467552E-3</c:v>
                </c:pt>
                <c:pt idx="229">
                  <c:v>3.7407481112582941E-3</c:v>
                </c:pt>
                <c:pt idx="230">
                  <c:v>3.7498843552205216E-3</c:v>
                </c:pt>
                <c:pt idx="231">
                  <c:v>3.7588880443131401E-3</c:v>
                </c:pt>
                <c:pt idx="232">
                  <c:v>3.7677721166372888E-3</c:v>
                </c:pt>
                <c:pt idx="233">
                  <c:v>3.7765482710164799E-3</c:v>
                </c:pt>
                <c:pt idx="234">
                  <c:v>3.7852268953855743E-3</c:v>
                </c:pt>
                <c:pt idx="235">
                  <c:v>3.7938170019353895E-3</c:v>
                </c:pt>
                <c:pt idx="236">
                  <c:v>3.8023261682024307E-3</c:v>
                </c:pt>
                <c:pt idx="237">
                  <c:v>3.8107604789693298E-3</c:v>
                </c:pt>
                <c:pt idx="238">
                  <c:v>3.8191244703270999E-3</c:v>
                </c:pt>
                <c:pt idx="239">
                  <c:v>3.8274210761694624E-3</c:v>
                </c:pt>
                <c:pt idx="240">
                  <c:v>3.8356515722551159E-3</c:v>
                </c:pt>
                <c:pt idx="241">
                  <c:v>3.8438155229723304E-3</c:v>
                </c:pt>
                <c:pt idx="242">
                  <c:v>3.8519107278332408E-3</c:v>
                </c:pt>
                <c:pt idx="243">
                  <c:v>3.8599331704003152E-3</c:v>
                </c:pt>
                <c:pt idx="244">
                  <c:v>3.8678769685638755E-3</c:v>
                </c:pt>
                <c:pt idx="245">
                  <c:v>3.8757343286029266E-3</c:v>
                </c:pt>
                <c:pt idx="246">
                  <c:v>3.88349550600169E-3</c:v>
                </c:pt>
                <c:pt idx="247">
                  <c:v>3.8911487697791901E-3</c:v>
                </c:pt>
                <c:pt idx="248">
                  <c:v>3.8986803754661944E-3</c:v>
                </c:pt>
                <c:pt idx="249">
                  <c:v>3.9060745497020307E-3</c:v>
                </c:pt>
                <c:pt idx="250">
                  <c:v>3.9133134821277048E-3</c:v>
                </c:pt>
                <c:pt idx="251">
                  <c:v>3.9203773321416597E-3</c:v>
                </c:pt>
                <c:pt idx="252">
                  <c:v>3.9272442486266027E-3</c:v>
                </c:pt>
                <c:pt idx="253">
                  <c:v>3.9338904053497032E-3</c:v>
                </c:pt>
                <c:pt idx="254">
                  <c:v>3.9402900517660124E-3</c:v>
                </c:pt>
                <c:pt idx="255">
                  <c:v>3.9464155835485237E-3</c:v>
                </c:pt>
                <c:pt idx="256">
                  <c:v>3.9522376293323587E-3</c:v>
                </c:pt>
                <c:pt idx="257">
                  <c:v>3.9577251571854821E-3</c:v>
                </c:pt>
                <c:pt idx="258">
                  <c:v>3.9628456024278676E-3</c:v>
                </c:pt>
                <c:pt idx="259">
                  <c:v>3.9675650122048631E-3</c:v>
                </c:pt>
                <c:pt idx="260">
                  <c:v>3.9718482130301326E-3</c:v>
                </c:pt>
                <c:pt idx="261">
                  <c:v>3.9756589942722704E-3</c:v>
                </c:pt>
                <c:pt idx="262">
                  <c:v>3.9789603129896014E-3</c:v>
                </c:pt>
                <c:pt idx="263">
                  <c:v>3.9817145147085595E-3</c:v>
                </c:pt>
                <c:pt idx="264">
                  <c:v>3.983883569875518E-3</c:v>
                </c:pt>
                <c:pt idx="265">
                  <c:v>3.9854293249009815E-3</c:v>
                </c:pt>
                <c:pt idx="266">
                  <c:v>3.9863137648237772E-3</c:v>
                </c:pt>
                <c:pt idx="267">
                  <c:v>3.9864992843523179E-3</c:v>
                </c:pt>
                <c:pt idx="268">
                  <c:v>3.9859489659319243E-3</c:v>
                </c:pt>
                <c:pt idx="269">
                  <c:v>3.9846268588930407E-3</c:v>
                </c:pt>
                <c:pt idx="270">
                  <c:v>3.9824982556268956E-3</c:v>
                </c:pt>
                <c:pt idx="271">
                  <c:v>3.9795299645184641E-3</c:v>
                </c:pt>
                <c:pt idx="272">
                  <c:v>3.9756905680166602E-3</c:v>
                </c:pt>
                <c:pt idx="273">
                  <c:v>3.9709506653014138E-3</c:v>
                </c:pt>
                <c:pt idx="274">
                  <c:v>3.9652830911705052E-3</c:v>
                </c:pt>
                <c:pt idx="275">
                  <c:v>3.9586631046605114E-3</c:v>
                </c:pt>
                <c:pt idx="276">
                  <c:v>3.9511797116272025E-3</c:v>
                </c:pt>
                <c:pt idx="277">
                  <c:v>3.9426332016518012E-3</c:v>
                </c:pt>
                <c:pt idx="278">
                  <c:v>3.9330906467822391E-3</c:v>
                </c:pt>
                <c:pt idx="279">
                  <c:v>3.9225412599530286E-3</c:v>
                </c:pt>
                <c:pt idx="280">
                  <c:v>3.9109784261891064E-3</c:v>
                </c:pt>
                <c:pt idx="281">
                  <c:v>3.8983997590839622E-3</c:v>
                </c:pt>
                <c:pt idx="282">
                  <c:v>3.8848071502518462E-3</c:v>
                </c:pt>
                <c:pt idx="283">
                  <c:v>3.8702068068898602E-3</c:v>
                </c:pt>
                <c:pt idx="284">
                  <c:v>3.8546092671810799E-3</c:v>
                </c:pt>
                <c:pt idx="285">
                  <c:v>3.8380293962410757E-3</c:v>
                </c:pt>
                <c:pt idx="286">
                  <c:v>3.8204863534200459E-3</c:v>
                </c:pt>
                <c:pt idx="287">
                  <c:v>3.8020035325818402E-3</c:v>
                </c:pt>
                <c:pt idx="288">
                  <c:v>3.7826084718469129E-3</c:v>
                </c:pt>
                <c:pt idx="289">
                  <c:v>3.7623327341504286E-3</c:v>
                </c:pt>
                <c:pt idx="290">
                  <c:v>3.7412117559130916E-3</c:v>
                </c:pt>
                <c:pt idx="291">
                  <c:v>3.7192846681485029E-3</c:v>
                </c:pt>
                <c:pt idx="292">
                  <c:v>3.69659408622374E-3</c:v>
                </c:pt>
                <c:pt idx="293">
                  <c:v>3.6731858752991854E-3</c:v>
                </c:pt>
                <c:pt idx="294">
                  <c:v>3.6491088898262221E-3</c:v>
                </c:pt>
                <c:pt idx="295">
                  <c:v>3.6244146906157823E-3</c:v>
                </c:pt>
                <c:pt idx="296">
                  <c:v>3.5991572438014538E-3</c:v>
                </c:pt>
                <c:pt idx="297">
                  <c:v>3.5733926006161917E-3</c:v>
                </c:pt>
                <c:pt idx="298">
                  <c:v>3.5471785666300955E-3</c:v>
                </c:pt>
                <c:pt idx="299">
                  <c:v>3.520574358017016E-3</c:v>
                </c:pt>
                <c:pt idx="300">
                  <c:v>3.4936402545784812E-3</c:v>
                </c:pt>
                <c:pt idx="301">
                  <c:v>3.4664372446607163E-3</c:v>
                </c:pt>
                <c:pt idx="302">
                  <c:v>3.4390266754761411E-3</c:v>
                </c:pt>
                <c:pt idx="303">
                  <c:v>3.4114699020739081E-3</c:v>
                </c:pt>
                <c:pt idx="304">
                  <c:v>3.3838279463088076E-3</c:v>
                </c:pt>
                <c:pt idx="305">
                  <c:v>3.3561611639171666E-3</c:v>
                </c:pt>
                <c:pt idx="306">
                  <c:v>3.3285289242936172E-3</c:v>
                </c:pt>
                <c:pt idx="307">
                  <c:v>3.3009893059411538E-3</c:v>
                </c:pt>
                <c:pt idx="308">
                  <c:v>3.2735988097564728E-3</c:v>
                </c:pt>
                <c:pt idx="309">
                  <c:v>3.2464120920421302E-3</c:v>
                </c:pt>
                <c:pt idx="310">
                  <c:v>3.219481719947861E-3</c:v>
                </c:pt>
                <c:pt idx="311">
                  <c:v>3.192857948800512E-3</c:v>
                </c:pt>
                <c:pt idx="312">
                  <c:v>3.166588526186898E-3</c:v>
                </c:pt>
                <c:pt idx="313">
                  <c:v>3.1407185187359533E-3</c:v>
                </c:pt>
                <c:pt idx="314">
                  <c:v>3.1152901670048801E-3</c:v>
                </c:pt>
                <c:pt idx="315">
                  <c:v>3.0903427641456702E-3</c:v>
                </c:pt>
                <c:pt idx="316">
                  <c:v>3.0659125602433839E-3</c:v>
                </c:pt>
                <c:pt idx="317">
                  <c:v>3.0420326912455539E-3</c:v>
                </c:pt>
                <c:pt idx="318">
                  <c:v>3.0187331292397443E-3</c:v>
                </c:pt>
                <c:pt idx="319">
                  <c:v>2.9960406554304883E-3</c:v>
                </c:pt>
                <c:pt idx="320">
                  <c:v>2.9739788487895967E-3</c:v>
                </c:pt>
                <c:pt idx="321">
                  <c:v>2.9525680922714414E-3</c:v>
                </c:pt>
                <c:pt idx="322">
                  <c:v>2.9318255887566319E-3</c:v>
                </c:pt>
                <c:pt idx="323">
                  <c:v>2.9117653883452151E-3</c:v>
                </c:pt>
                <c:pt idx="324">
                  <c:v>2.8923984140286577E-3</c:v>
                </c:pt>
                <c:pt idx="325">
                  <c:v>2.8737324911449402E-3</c:v>
                </c:pt>
                <c:pt idx="326">
                  <c:v>2.8557785575481992E-3</c:v>
                </c:pt>
                <c:pt idx="327">
                  <c:v>2.8385634647029212E-3</c:v>
                </c:pt>
                <c:pt idx="328">
                  <c:v>2.8220641462647585E-3</c:v>
                </c:pt>
                <c:pt idx="329">
                  <c:v>2.806279414299962E-3</c:v>
                </c:pt>
                <c:pt idx="330">
                  <c:v>2.7912060406336749E-3</c:v>
                </c:pt>
                <c:pt idx="331">
                  <c:v>2.776838865212405E-3</c:v>
                </c:pt>
                <c:pt idx="332">
                  <c:v>2.7631709139245919E-3</c:v>
                </c:pt>
                <c:pt idx="333">
                  <c:v>2.7501935207448315E-3</c:v>
                </c:pt>
                <c:pt idx="334">
                  <c:v>2.7378964536613356E-3</c:v>
                </c:pt>
                <c:pt idx="335">
                  <c:v>2.7262680400629352E-3</c:v>
                </c:pt>
                <c:pt idx="336">
                  <c:v>2.7152952880726312E-3</c:v>
                </c:pt>
                <c:pt idx="337">
                  <c:v>2.704964003557448E-3</c:v>
                </c:pt>
                <c:pt idx="338">
                  <c:v>2.6952589006527289E-3</c:v>
                </c:pt>
                <c:pt idx="339">
                  <c:v>2.6861637033688992E-3</c:v>
                </c:pt>
                <c:pt idx="340">
                  <c:v>2.6776612390911952E-3</c:v>
                </c:pt>
                <c:pt idx="341">
                  <c:v>2.6697335242428085E-3</c:v>
                </c:pt>
                <c:pt idx="342">
                  <c:v>2.6623618369768912E-3</c:v>
                </c:pt>
                <c:pt idx="343">
                  <c:v>2.6555267839235442E-3</c:v>
                </c:pt>
                <c:pt idx="344">
                  <c:v>2.6492083545061594E-3</c:v>
                </c:pt>
                <c:pt idx="345">
                  <c:v>2.6433859674210758E-3</c:v>
                </c:pt>
                <c:pt idx="346">
                  <c:v>2.6380385087400953E-3</c:v>
                </c:pt>
                <c:pt idx="347">
                  <c:v>2.6331443616358649E-3</c:v>
                </c:pt>
                <c:pt idx="348">
                  <c:v>2.6286814277300926E-3</c:v>
                </c:pt>
                <c:pt idx="349">
                  <c:v>2.6246271446585144E-3</c:v>
                </c:pt>
                <c:pt idx="350">
                  <c:v>2.6209584960694451E-3</c:v>
                </c:pt>
                <c:pt idx="351">
                  <c:v>2.6176520186497912E-3</c:v>
                </c:pt>
                <c:pt idx="352">
                  <c:v>2.6146838034761632E-3</c:v>
                </c:pt>
                <c:pt idx="353">
                  <c:v>2.612029498446983E-3</c:v>
                </c:pt>
                <c:pt idx="354">
                  <c:v>2.609664306931314E-3</c:v>
                </c:pt>
                <c:pt idx="355">
                  <c:v>2.6075629858772482E-3</c:v>
                </c:pt>
                <c:pt idx="356">
                  <c:v>2.6056998466226296E-3</c:v>
                </c:pt>
                <c:pt idx="357">
                  <c:v>2.6040487551652202E-3</c:v>
                </c:pt>
                <c:pt idx="358">
                  <c:v>2.6025831370269218E-3</c:v>
                </c:pt>
                <c:pt idx="359">
                  <c:v>2.6012759829285611E-3</c:v>
                </c:pt>
                <c:pt idx="360">
                  <c:v>2.6000998595991616E-3</c:v>
                </c:pt>
                <c:pt idx="361">
                  <c:v>2.5990269262599766E-3</c:v>
                </c:pt>
                <c:pt idx="362">
                  <c:v>2.5980289540810941E-3</c:v>
                </c:pt>
                <c:pt idx="363">
                  <c:v>2.59707735266407E-3</c:v>
                </c:pt>
                <c:pt idx="364">
                  <c:v>2.5961432013886271E-3</c:v>
                </c:pt>
                <c:pt idx="365">
                  <c:v>2.5951972867045456E-3</c:v>
                </c:pt>
                <c:pt idx="366">
                  <c:v>2.5942101459089412E-3</c:v>
                </c:pt>
                <c:pt idx="367">
                  <c:v>2.5931521168687703E-3</c:v>
                </c:pt>
                <c:pt idx="368">
                  <c:v>2.5919933915264605E-3</c:v>
                </c:pt>
                <c:pt idx="369">
                  <c:v>2.5907040775124675E-3</c:v>
                </c:pt>
                <c:pt idx="370">
                  <c:v>2.5892542621899638E-3</c:v>
                </c:pt>
                <c:pt idx="371">
                  <c:v>2.5876140818338602E-3</c:v>
                </c:pt>
                <c:pt idx="372">
                  <c:v>2.585753794593085E-3</c:v>
                </c:pt>
                <c:pt idx="373">
                  <c:v>2.5836438542635172E-3</c:v>
                </c:pt>
                <c:pt idx="374">
                  <c:v>2.5812549878441692E-3</c:v>
                </c:pt>
                <c:pt idx="375">
                  <c:v>2.5784708726776916E-3</c:v>
                </c:pt>
                <c:pt idx="376">
                  <c:v>2.5754712104978377E-3</c:v>
                </c:pt>
                <c:pt idx="377">
                  <c:v>2.5721062357177407E-3</c:v>
                </c:pt>
                <c:pt idx="378">
                  <c:v>2.5683501234790001E-3</c:v>
                </c:pt>
                <c:pt idx="379">
                  <c:v>2.5641777563869652E-3</c:v>
                </c:pt>
                <c:pt idx="380">
                  <c:v>2.5595648680031224E-3</c:v>
                </c:pt>
                <c:pt idx="381">
                  <c:v>2.5544881787712042E-3</c:v>
                </c:pt>
                <c:pt idx="382">
                  <c:v>2.5489255257277969E-3</c:v>
                </c:pt>
                <c:pt idx="383">
                  <c:v>2.5428559862679632E-3</c:v>
                </c:pt>
                <c:pt idx="384">
                  <c:v>2.5362599967765332E-3</c:v>
                </c:pt>
                <c:pt idx="385">
                  <c:v>2.5291194663951385E-3</c:v>
                </c:pt>
                <c:pt idx="386">
                  <c:v>2.5214178837633175E-3</c:v>
                </c:pt>
                <c:pt idx="387">
                  <c:v>2.5131404172740852E-3</c:v>
                </c:pt>
                <c:pt idx="388">
                  <c:v>2.5042740118164878E-3</c:v>
                </c:pt>
                <c:pt idx="389">
                  <c:v>2.4948074733577488E-3</c:v>
                </c:pt>
                <c:pt idx="390">
                  <c:v>2.4847315510934526E-3</c:v>
                </c:pt>
                <c:pt idx="391">
                  <c:v>2.4740390085180811E-3</c:v>
                </c:pt>
                <c:pt idx="392">
                  <c:v>2.4627246855781679E-3</c:v>
                </c:pt>
                <c:pt idx="393">
                  <c:v>2.4507855529885916E-3</c:v>
                </c:pt>
                <c:pt idx="394">
                  <c:v>2.4382207551992287E-3</c:v>
                </c:pt>
                <c:pt idx="395">
                  <c:v>2.4250316444440569E-3</c:v>
                </c:pt>
                <c:pt idx="396">
                  <c:v>2.4112218001977152E-3</c:v>
                </c:pt>
                <c:pt idx="397">
                  <c:v>2.3967970418763895E-3</c:v>
                </c:pt>
                <c:pt idx="398">
                  <c:v>2.3817654258652143E-3</c:v>
                </c:pt>
                <c:pt idx="399">
                  <c:v>2.3661372303854316E-3</c:v>
                </c:pt>
                <c:pt idx="400">
                  <c:v>2.3499249311735582E-3</c:v>
                </c:pt>
                <c:pt idx="401">
                  <c:v>2.3331431595957144E-3</c:v>
                </c:pt>
                <c:pt idx="402">
                  <c:v>2.3158086507632904E-3</c:v>
                </c:pt>
                <c:pt idx="403">
                  <c:v>2.2979401794883383E-3</c:v>
                </c:pt>
                <c:pt idx="404">
                  <c:v>2.2795584811059451E-3</c:v>
                </c:pt>
                <c:pt idx="405">
                  <c:v>2.2606861609470526E-3</c:v>
                </c:pt>
                <c:pt idx="406">
                  <c:v>2.2413475932721366E-3</c:v>
                </c:pt>
                <c:pt idx="407">
                  <c:v>2.2215688064232495E-3</c:v>
                </c:pt>
                <c:pt idx="408">
                  <c:v>2.2013773574370197E-3</c:v>
                </c:pt>
                <c:pt idx="409">
                  <c:v>2.1808021982804202E-3</c:v>
                </c:pt>
                <c:pt idx="410">
                  <c:v>2.1598735299263772E-3</c:v>
                </c:pt>
                <c:pt idx="411">
                  <c:v>2.138622650484024E-3</c:v>
                </c:pt>
                <c:pt idx="412">
                  <c:v>2.1170817941413753E-3</c:v>
                </c:pt>
                <c:pt idx="413">
                  <c:v>2.0952839644329448E-3</c:v>
                </c:pt>
                <c:pt idx="414">
                  <c:v>2.0732627631838462E-3</c:v>
                </c:pt>
                <c:pt idx="415">
                  <c:v>2.0510522154003241E-3</c:v>
                </c:pt>
                <c:pt idx="416">
                  <c:v>2.0286865917282346E-3</c:v>
                </c:pt>
                <c:pt idx="417">
                  <c:v>2.0062002295604042E-3</c:v>
                </c:pt>
                <c:pt idx="418">
                  <c:v>1.9836273576569483E-3</c:v>
                </c:pt>
                <c:pt idx="419">
                  <c:v>1.9610019196846921E-3</c:v>
                </c:pt>
                <c:pt idx="420">
                  <c:v>1.9383574053230444E-3</c:v>
                </c:pt>
                <c:pt idx="421">
                  <c:v>1.9157266843423727E-3</c:v>
                </c:pt>
                <c:pt idx="422">
                  <c:v>1.8931418509512327E-3</c:v>
                </c:pt>
                <c:pt idx="423">
                  <c:v>1.8706340748992343E-3</c:v>
                </c:pt>
                <c:pt idx="424">
                  <c:v>1.8482334652808608E-3</c:v>
                </c:pt>
                <c:pt idx="425">
                  <c:v>1.8259007786665762E-3</c:v>
                </c:pt>
                <c:pt idx="426">
                  <c:v>1.8038116325247101E-3</c:v>
                </c:pt>
                <c:pt idx="427">
                  <c:v>1.7819088206566744E-3</c:v>
                </c:pt>
                <c:pt idx="428">
                  <c:v>1.7602170942946542E-3</c:v>
                </c:pt>
                <c:pt idx="429">
                  <c:v>1.7387594003410681E-3</c:v>
                </c:pt>
                <c:pt idx="430">
                  <c:v>1.7175568297545004E-3</c:v>
                </c:pt>
                <c:pt idx="431">
                  <c:v>1.6966285729616718E-3</c:v>
                </c:pt>
                <c:pt idx="432">
                  <c:v>1.6759918855381245E-3</c:v>
                </c:pt>
                <c:pt idx="433">
                  <c:v>1.6556620636172779E-3</c:v>
                </c:pt>
                <c:pt idx="434">
                  <c:v>1.6356524298383878E-3</c:v>
                </c:pt>
                <c:pt idx="435">
                  <c:v>1.6159743336168091E-3</c:v>
                </c:pt>
                <c:pt idx="436">
                  <c:v>1.5966371614127631E-3</c:v>
                </c:pt>
                <c:pt idx="437">
                  <c:v>1.5776483605115985E-3</c:v>
                </c:pt>
                <c:pt idx="438">
                  <c:v>1.5590134736133494E-3</c:v>
                </c:pt>
                <c:pt idx="439">
                  <c:v>1.5407361861230599E-3</c:v>
                </c:pt>
                <c:pt idx="440">
                  <c:v>1.5228183839801541E-3</c:v>
                </c:pt>
                <c:pt idx="441">
                  <c:v>1.5052602217565437E-3</c:v>
                </c:pt>
                <c:pt idx="442">
                  <c:v>1.488060199942571E-3</c:v>
                </c:pt>
                <c:pt idx="443">
                  <c:v>1.4712152508803626E-3</c:v>
                </c:pt>
                <c:pt idx="444">
                  <c:v>1.4547208330743023E-3</c:v>
                </c:pt>
                <c:pt idx="445">
                  <c:v>1.4385710292847405E-3</c:v>
                </c:pt>
                <c:pt idx="446">
                  <c:v>1.4227586532690793E-3</c:v>
                </c:pt>
                <c:pt idx="447">
                  <c:v>1.4072753584144961E-3</c:v>
                </c:pt>
                <c:pt idx="448">
                  <c:v>1.3921117496134058E-3</c:v>
                </c:pt>
                <c:pt idx="449">
                  <c:v>1.3772574981114514E-3</c:v>
                </c:pt>
                <c:pt idx="450">
                  <c:v>1.3627014563555441E-3</c:v>
                </c:pt>
                <c:pt idx="451">
                  <c:v>1.3484317731120867E-3</c:v>
                </c:pt>
                <c:pt idx="452">
                  <c:v>1.3344360075042941E-3</c:v>
                </c:pt>
                <c:pt idx="453">
                  <c:v>1.3207012398067383E-3</c:v>
                </c:pt>
                <c:pt idx="454">
                  <c:v>1.3072141811589725E-3</c:v>
                </c:pt>
                <c:pt idx="455">
                  <c:v>1.2939612789554899E-3</c:v>
                </c:pt>
                <c:pt idx="456">
                  <c:v>1.2809288165607981E-3</c:v>
                </c:pt>
                <c:pt idx="457">
                  <c:v>1.2681030103222088E-3</c:v>
                </c:pt>
                <c:pt idx="458">
                  <c:v>1.2554700992864049E-3</c:v>
                </c:pt>
                <c:pt idx="459">
                  <c:v>1.2430164300518622E-3</c:v>
                </c:pt>
                <c:pt idx="460">
                  <c:v>1.230728534865472E-3</c:v>
                </c:pt>
                <c:pt idx="461">
                  <c:v>1.2185932035039028E-3</c:v>
                </c:pt>
                <c:pt idx="462">
                  <c:v>1.2065975483991729E-3</c:v>
                </c:pt>
                <c:pt idx="463">
                  <c:v>1.1947290638191482E-3</c:v>
                </c:pt>
                <c:pt idx="464">
                  <c:v>1.1829756769411288E-3</c:v>
                </c:pt>
                <c:pt idx="465">
                  <c:v>1.1713257940612841E-3</c:v>
                </c:pt>
                <c:pt idx="466">
                  <c:v>1.1597683381567175E-3</c:v>
                </c:pt>
                <c:pt idx="467">
                  <c:v>1.1482927837451948E-3</c:v>
                </c:pt>
                <c:pt idx="468">
                  <c:v>1.1368891812059173E-3</c:v>
                </c:pt>
                <c:pt idx="469">
                  <c:v>1.1255481797491117E-3</c:v>
                </c:pt>
                <c:pt idx="470">
                  <c:v>1.1142610414680309E-3</c:v>
                </c:pt>
                <c:pt idx="471">
                  <c:v>1.1030196529588593E-3</c:v>
                </c:pt>
                <c:pt idx="472">
                  <c:v>1.091816529374189E-3</c:v>
                </c:pt>
                <c:pt idx="473">
                  <c:v>1.080644816855072E-3</c:v>
                </c:pt>
                <c:pt idx="474">
                  <c:v>1.0694982879371198E-3</c:v>
                </c:pt>
                <c:pt idx="475">
                  <c:v>1.0582844905136161E-3</c:v>
                </c:pt>
                <c:pt idx="476">
                  <c:v>1.0471870257460025E-3</c:v>
                </c:pt>
                <c:pt idx="477">
                  <c:v>1.0360975949343972E-3</c:v>
                </c:pt>
                <c:pt idx="478">
                  <c:v>1.0250127504766921E-3</c:v>
                </c:pt>
                <c:pt idx="479">
                  <c:v>1.013929563883776E-3</c:v>
                </c:pt>
                <c:pt idx="480">
                  <c:v>1.0028456171321544E-3</c:v>
                </c:pt>
                <c:pt idx="481">
                  <c:v>9.9175899185474214E-4</c:v>
                </c:pt>
                <c:pt idx="482">
                  <c:v>9.806682566399869E-4</c:v>
                </c:pt>
                <c:pt idx="483">
                  <c:v>9.6957245081807973E-4</c:v>
                </c:pt>
                <c:pt idx="484">
                  <c:v>9.584710679768606E-4</c:v>
                </c:pt>
                <c:pt idx="485">
                  <c:v>9.473640381266014E-4</c:v>
                </c:pt>
                <c:pt idx="486">
                  <c:v>9.362517074327114E-4</c:v>
                </c:pt>
                <c:pt idx="487">
                  <c:v>9.2513482011028392E-4</c:v>
                </c:pt>
                <c:pt idx="488">
                  <c:v>9.1401449761635545E-4</c:v>
                </c:pt>
                <c:pt idx="489">
                  <c:v>9.0289221811235432E-4</c:v>
                </c:pt>
                <c:pt idx="490">
                  <c:v>8.9176979592659681E-4</c:v>
                </c:pt>
                <c:pt idx="491">
                  <c:v>8.8064936128696611E-4</c:v>
                </c:pt>
                <c:pt idx="492">
                  <c:v>8.6953333897272014E-4</c:v>
                </c:pt>
                <c:pt idx="493">
                  <c:v>8.5842442750672966E-4</c:v>
                </c:pt>
                <c:pt idx="494">
                  <c:v>8.4732557834769895E-4</c:v>
                </c:pt>
                <c:pt idx="495">
                  <c:v>8.3623997589313888E-4</c:v>
                </c:pt>
                <c:pt idx="496">
                  <c:v>8.25171015050182E-4</c:v>
                </c:pt>
                <c:pt idx="497">
                  <c:v>8.1412228123855926E-4</c:v>
                </c:pt>
                <c:pt idx="498">
                  <c:v>8.0309753012327483E-4</c:v>
                </c:pt>
                <c:pt idx="499">
                  <c:v>7.921006654557117E-4</c:v>
                </c:pt>
                <c:pt idx="500">
                  <c:v>7.8113571880632574E-4</c:v>
                </c:pt>
                <c:pt idx="501">
                  <c:v>7.7020682848666833E-4</c:v>
                </c:pt>
                <c:pt idx="502">
                  <c:v>7.5931821928208341E-4</c:v>
                </c:pt>
                <c:pt idx="503">
                  <c:v>7.4847418110349229E-4</c:v>
                </c:pt>
                <c:pt idx="504">
                  <c:v>7.3767904872009966E-4</c:v>
                </c:pt>
                <c:pt idx="505">
                  <c:v>7.2693718122186107E-4</c:v>
                </c:pt>
                <c:pt idx="506">
                  <c:v>7.1625294148196402E-4</c:v>
                </c:pt>
                <c:pt idx="507">
                  <c:v>7.0563067697044818E-4</c:v>
                </c:pt>
                <c:pt idx="508">
                  <c:v>6.9507470083806939E-4</c:v>
                </c:pt>
                <c:pt idx="509">
                  <c:v>6.845892713787658E-4</c:v>
                </c:pt>
                <c:pt idx="510">
                  <c:v>6.7417857554559772E-4</c:v>
                </c:pt>
                <c:pt idx="511">
                  <c:v>6.6384671111552427E-4</c:v>
                </c:pt>
                <c:pt idx="512">
                  <c:v>6.5359766993510404E-4</c:v>
                </c:pt>
                <c:pt idx="513">
                  <c:v>6.4343532251735411E-4</c:v>
                </c:pt>
                <c:pt idx="514">
                  <c:v>6.3336340425998406E-4</c:v>
                </c:pt>
                <c:pt idx="515">
                  <c:v>6.2338550166363973E-4</c:v>
                </c:pt>
                <c:pt idx="516">
                  <c:v>6.1350504125244913E-4</c:v>
                </c:pt>
                <c:pt idx="517">
                  <c:v>6.0372527876478995E-4</c:v>
                </c:pt>
                <c:pt idx="518">
                  <c:v>5.9404929104637865E-4</c:v>
                </c:pt>
                <c:pt idx="519">
                  <c:v>5.8447996794334912E-4</c:v>
                </c:pt>
                <c:pt idx="520">
                  <c:v>5.7502000770833894E-4</c:v>
                </c:pt>
                <c:pt idx="521">
                  <c:v>5.6567191132563292E-4</c:v>
                </c:pt>
                <c:pt idx="522">
                  <c:v>5.5643798116002119E-4</c:v>
                </c:pt>
                <c:pt idx="523">
                  <c:v>5.4732031906518802E-4</c:v>
                </c:pt>
                <c:pt idx="524">
                  <c:v>5.3832082557299886E-4</c:v>
                </c:pt>
                <c:pt idx="525">
                  <c:v>5.2938244230101429E-4</c:v>
                </c:pt>
                <c:pt idx="526">
                  <c:v>5.2063450486157438E-4</c:v>
                </c:pt>
                <c:pt idx="527">
                  <c:v>5.1200806418496788E-4</c:v>
                </c:pt>
                <c:pt idx="528">
                  <c:v>5.0350453709027871E-4</c:v>
                </c:pt>
                <c:pt idx="529">
                  <c:v>4.9512515258631751E-4</c:v>
                </c:pt>
                <c:pt idx="530">
                  <c:v>4.8687096781522323E-4</c:v>
                </c:pt>
                <c:pt idx="531">
                  <c:v>4.7874288291516133E-4</c:v>
                </c:pt>
                <c:pt idx="532">
                  <c:v>4.7074165777460122E-4</c:v>
                </c:pt>
                <c:pt idx="533">
                  <c:v>4.6286792662478601E-4</c:v>
                </c:pt>
                <c:pt idx="534">
                  <c:v>4.5512221371309575E-4</c:v>
                </c:pt>
                <c:pt idx="535">
                  <c:v>4.4750495005735157E-4</c:v>
                </c:pt>
                <c:pt idx="536">
                  <c:v>4.4001648722757436E-4</c:v>
                </c:pt>
                <c:pt idx="537">
                  <c:v>4.3265711247890594E-4</c:v>
                </c:pt>
                <c:pt idx="538">
                  <c:v>4.2542706307381904E-4</c:v>
                </c:pt>
                <c:pt idx="539">
                  <c:v>4.1832653790204127E-4</c:v>
                </c:pt>
                <c:pt idx="540">
                  <c:v>4.1135570964093382E-4</c:v>
                </c:pt>
                <c:pt idx="541">
                  <c:v>4.0451473502424874E-4</c:v>
                </c:pt>
                <c:pt idx="542">
                  <c:v>3.9780376294905258E-4</c:v>
                </c:pt>
                <c:pt idx="543">
                  <c:v>3.9122294150171794E-4</c:v>
                </c:pt>
                <c:pt idx="544">
                  <c:v>3.8477242336254096E-4</c:v>
                </c:pt>
                <c:pt idx="545">
                  <c:v>3.7845236769734863E-4</c:v>
                </c:pt>
                <c:pt idx="546">
                  <c:v>3.7226294177888756E-4</c:v>
                </c:pt>
                <c:pt idx="547">
                  <c:v>3.6620431990590273E-4</c:v>
                </c:pt>
                <c:pt idx="548">
                  <c:v>3.6027667880921276E-4</c:v>
                </c:pt>
                <c:pt idx="549">
                  <c:v>3.5448019440894219E-4</c:v>
                </c:pt>
                <c:pt idx="550">
                  <c:v>3.4881503127553337E-4</c:v>
                </c:pt>
                <c:pt idx="551">
                  <c:v>3.4328133587397541E-4</c:v>
                </c:pt>
                <c:pt idx="552">
                  <c:v>3.3787922332250889E-4</c:v>
                </c:pt>
                <c:pt idx="553">
                  <c:v>3.3260876442155408E-4</c:v>
                </c:pt>
                <c:pt idx="554">
                  <c:v>3.2746997214217881E-4</c:v>
                </c:pt>
                <c:pt idx="555">
                  <c:v>3.2246278433134361E-4</c:v>
                </c:pt>
                <c:pt idx="556">
                  <c:v>3.1758704695760001E-4</c:v>
                </c:pt>
                <c:pt idx="557">
                  <c:v>3.128424962758761E-4</c:v>
                </c:pt>
                <c:pt idx="558">
                  <c:v>3.0822873991132396E-4</c:v>
                </c:pt>
                <c:pt idx="559">
                  <c:v>3.0374523848365016E-4</c:v>
                </c:pt>
                <c:pt idx="560">
                  <c:v>2.9939128696119497E-4</c:v>
                </c:pt>
                <c:pt idx="561">
                  <c:v>2.9516599520432955E-4</c:v>
                </c:pt>
                <c:pt idx="562">
                  <c:v>2.9106827094093387E-4</c:v>
                </c:pt>
                <c:pt idx="563">
                  <c:v>2.8709680247162878E-4</c:v>
                </c:pt>
                <c:pt idx="564">
                  <c:v>2.8325004326663894E-4</c:v>
                </c:pt>
                <c:pt idx="565">
                  <c:v>2.7952619764356606E-4</c:v>
                </c:pt>
                <c:pt idx="566">
                  <c:v>2.7592320779631989E-4</c:v>
                </c:pt>
                <c:pt idx="567">
                  <c:v>2.7243874298589645E-4</c:v>
                </c:pt>
                <c:pt idx="568">
                  <c:v>2.6907019224414909E-4</c:v>
                </c:pt>
                <c:pt idx="569">
                  <c:v>2.6581465626687115E-4</c:v>
                </c:pt>
                <c:pt idx="570">
                  <c:v>2.6266894390079832E-4</c:v>
                </c:pt>
                <c:pt idx="571">
                  <c:v>2.5962956971153396E-4</c:v>
                </c:pt>
                <c:pt idx="572">
                  <c:v>2.5669275317285388E-4</c:v>
                </c:pt>
                <c:pt idx="573">
                  <c:v>2.5385442109878477E-4</c:v>
                </c:pt>
                <c:pt idx="574">
                  <c:v>2.5111020953521836E-4</c:v>
                </c:pt>
                <c:pt idx="575">
                  <c:v>2.4842443101720892E-4</c:v>
                </c:pt>
                <c:pt idx="576">
                  <c:v>2.4586148825470072E-4</c:v>
                </c:pt>
                <c:pt idx="577">
                  <c:v>2.4337771549423965E-4</c:v>
                </c:pt>
                <c:pt idx="578">
                  <c:v>2.4096809941756239E-4</c:v>
                </c:pt>
                <c:pt idx="579">
                  <c:v>2.3862742700598831E-4</c:v>
                </c:pt>
                <c:pt idx="580">
                  <c:v>2.3635031985970185E-4</c:v>
                </c:pt>
                <c:pt idx="581">
                  <c:v>2.3413126932773164E-4</c:v>
                </c:pt>
                <c:pt idx="582">
                  <c:v>2.3196467217839666E-4</c:v>
                </c:pt>
                <c:pt idx="583">
                  <c:v>2.2984486789112601E-4</c:v>
                </c:pt>
                <c:pt idx="584">
                  <c:v>2.2776617675897452E-4</c:v>
                </c:pt>
                <c:pt idx="585">
                  <c:v>2.2572293718044751E-4</c:v>
                </c:pt>
                <c:pt idx="586">
                  <c:v>2.2370954511317064E-4</c:v>
                </c:pt>
                <c:pt idx="587">
                  <c:v>2.2172049244663708E-4</c:v>
                </c:pt>
                <c:pt idx="588">
                  <c:v>2.1975040645587344E-4</c:v>
                </c:pt>
                <c:pt idx="589">
                  <c:v>2.1779408574211355E-4</c:v>
                </c:pt>
                <c:pt idx="590">
                  <c:v>2.1584653995669582E-4</c:v>
                </c:pt>
                <c:pt idx="591">
                  <c:v>2.1390302330966216E-4</c:v>
                </c:pt>
                <c:pt idx="592">
                  <c:v>2.1195906915927277E-4</c:v>
                </c:pt>
                <c:pt idx="593">
                  <c:v>2.1001052270990984E-4</c:v>
                </c:pt>
                <c:pt idx="594">
                  <c:v>2.0805357019698529E-4</c:v>
                </c:pt>
                <c:pt idx="595">
                  <c:v>2.0608476509930882E-4</c:v>
                </c:pt>
                <c:pt idx="596">
                  <c:v>2.0410105327053657E-4</c:v>
                </c:pt>
                <c:pt idx="597">
                  <c:v>2.0209979320646144E-4</c:v>
                </c:pt>
                <c:pt idx="598">
                  <c:v>2.0007877225885617E-4</c:v>
                </c:pt>
                <c:pt idx="599">
                  <c:v>1.9803622176838215E-4</c:v>
                </c:pt>
                <c:pt idx="600">
                  <c:v>1.9597082463105117E-4</c:v>
                </c:pt>
                <c:pt idx="601">
                  <c:v>1.93881722594448E-4</c:v>
                </c:pt>
                <c:pt idx="602">
                  <c:v>1.917685167981935E-4</c:v>
                </c:pt>
                <c:pt idx="603">
                  <c:v>1.8963126453117648E-4</c:v>
                </c:pt>
                <c:pt idx="604">
                  <c:v>1.8747047328648091E-4</c:v>
                </c:pt>
                <c:pt idx="605">
                  <c:v>1.8528709022239291E-4</c:v>
                </c:pt>
                <c:pt idx="606">
                  <c:v>1.8308248567833131E-4</c:v>
                </c:pt>
                <c:pt idx="607">
                  <c:v>1.8085843615032166E-4</c:v>
                </c:pt>
                <c:pt idx="608">
                  <c:v>1.7861710024046941E-4</c:v>
                </c:pt>
                <c:pt idx="609">
                  <c:v>1.7636099460643955E-4</c:v>
                </c:pt>
                <c:pt idx="610">
                  <c:v>1.7409296369562467E-4</c:v>
                </c:pt>
                <c:pt idx="611">
                  <c:v>1.7181614812816472E-4</c:v>
                </c:pt>
                <c:pt idx="612">
                  <c:v>1.695339511883527E-4</c:v>
                </c:pt>
                <c:pt idx="613">
                  <c:v>1.6725000099234778E-4</c:v>
                </c:pt>
                <c:pt idx="614">
                  <c:v>1.649681121154301E-4</c:v>
                </c:pt>
                <c:pt idx="615">
                  <c:v>1.6269224721925324E-4</c:v>
                </c:pt>
                <c:pt idx="616">
                  <c:v>1.6042647381494729E-4</c:v>
                </c:pt>
                <c:pt idx="617">
                  <c:v>1.5817492507968101E-4</c:v>
                </c:pt>
                <c:pt idx="618">
                  <c:v>1.5594175553884041E-4</c:v>
                </c:pt>
                <c:pt idx="619">
                  <c:v>1.5373110161236061E-4</c:v>
                </c:pt>
                <c:pt idx="620">
                  <c:v>1.5154703891829009E-4</c:v>
                </c:pt>
                <c:pt idx="621">
                  <c:v>1.4939354227866067E-4</c:v>
                </c:pt>
                <c:pt idx="622">
                  <c:v>1.4727444626581643E-4</c:v>
                </c:pt>
                <c:pt idx="623">
                  <c:v>1.4519340791059254E-4</c:v>
                </c:pt>
                <c:pt idx="624">
                  <c:v>1.4315386941048946E-4</c:v>
                </c:pt>
                <c:pt idx="625">
                  <c:v>1.4114885746463625E-4</c:v>
                </c:pt>
                <c:pt idx="626">
                  <c:v>1.3920410694464105E-4</c:v>
                </c:pt>
                <c:pt idx="627">
                  <c:v>1.3730931044437622E-4</c:v>
                </c:pt>
                <c:pt idx="628">
                  <c:v>1.3546690868670405E-4</c:v>
                </c:pt>
                <c:pt idx="629">
                  <c:v>1.3367898217708606E-4</c:v>
                </c:pt>
                <c:pt idx="630">
                  <c:v>1.3194724120504651E-4</c:v>
                </c:pt>
                <c:pt idx="631">
                  <c:v>1.3027301908841269E-4</c:v>
                </c:pt>
                <c:pt idx="632">
                  <c:v>1.2865726703892861E-4</c:v>
                </c:pt>
                <c:pt idx="633">
                  <c:v>1.27100552540874E-4</c:v>
                </c:pt>
                <c:pt idx="634">
                  <c:v>1.256030617831374E-4</c:v>
                </c:pt>
                <c:pt idx="635">
                  <c:v>1.241646034424488E-4</c:v>
                </c:pt>
                <c:pt idx="636">
                  <c:v>1.227846176009854E-4</c:v>
                </c:pt>
                <c:pt idx="637">
                  <c:v>1.2146218655559825E-4</c:v>
                </c:pt>
                <c:pt idx="638">
                  <c:v>1.201960502209565E-4</c:v>
                </c:pt>
                <c:pt idx="639">
                  <c:v>1.1898462234338432E-4</c:v>
                </c:pt>
                <c:pt idx="640">
                  <c:v>1.1782601265976957E-4</c:v>
                </c:pt>
                <c:pt idx="641">
                  <c:v>1.1671804878624462E-4</c:v>
                </c:pt>
                <c:pt idx="642">
                  <c:v>1.1565830216032525E-4</c:v>
                </c:pt>
                <c:pt idx="643">
                  <c:v>1.1464411506396803E-4</c:v>
                </c:pt>
                <c:pt idx="644">
                  <c:v>1.1367263088940423E-4</c:v>
                </c:pt>
                <c:pt idx="645">
                  <c:v>1.1274082359427162E-4</c:v>
                </c:pt>
                <c:pt idx="646">
                  <c:v>1.1184553066974976E-4</c:v>
                </c:pt>
                <c:pt idx="647">
                  <c:v>1.1098348448731183E-4</c:v>
                </c:pt>
                <c:pt idx="648">
                  <c:v>1.1015134607755094E-4</c:v>
                </c:pt>
                <c:pt idx="649">
                  <c:v>1.093457378280815E-4</c:v>
                </c:pt>
                <c:pt idx="650">
                  <c:v>1.0856327564098421E-4</c:v>
                </c:pt>
                <c:pt idx="651">
                  <c:v>1.0780060190093987E-4</c:v>
                </c:pt>
                <c:pt idx="652">
                  <c:v>1.0705441466013442E-4</c:v>
                </c:pt>
                <c:pt idx="653">
                  <c:v>1.0632149898500902E-4</c:v>
                </c:pt>
                <c:pt idx="654">
                  <c:v>1.0559875316863174E-4</c:v>
                </c:pt>
                <c:pt idx="655">
                  <c:v>1.048832160239858E-4</c:v>
                </c:pt>
                <c:pt idx="656">
                  <c:v>1.0417209093449675E-4</c:v>
                </c:pt>
                <c:pt idx="657">
                  <c:v>1.0346276558086542E-4</c:v>
                </c:pt>
                <c:pt idx="658">
                  <c:v>1.0275283247859412E-4</c:v>
                </c:pt>
                <c:pt idx="659">
                  <c:v>1.0204010546205382E-4</c:v>
                </c:pt>
                <c:pt idx="660">
                  <c:v>1.0132263076393952E-4</c:v>
                </c:pt>
                <c:pt idx="661">
                  <c:v>1.0059869998634081E-4</c:v>
                </c:pt>
                <c:pt idx="662">
                  <c:v>9.9866856045811964E-5</c:v>
                </c:pt>
                <c:pt idx="663">
                  <c:v>9.91258983077561E-5</c:v>
                </c:pt>
                <c:pt idx="664">
                  <c:v>9.8374882856655055E-5</c:v>
                </c:pt>
                <c:pt idx="665">
                  <c:v>9.7613123036530876E-5</c:v>
                </c:pt>
                <c:pt idx="666">
                  <c:v>9.6840183505872757E-5</c:v>
                </c:pt>
                <c:pt idx="667">
                  <c:v>9.605587456279248E-5</c:v>
                </c:pt>
                <c:pt idx="668">
                  <c:v>9.526024268695436E-5</c:v>
                </c:pt>
                <c:pt idx="669">
                  <c:v>9.4453560000582796E-5</c:v>
                </c:pt>
                <c:pt idx="670">
                  <c:v>9.3636310216467812E-5</c:v>
                </c:pt>
                <c:pt idx="671">
                  <c:v>9.2809175126436463E-5</c:v>
                </c:pt>
                <c:pt idx="672">
                  <c:v>9.1973020008899629E-5</c:v>
                </c:pt>
                <c:pt idx="673">
                  <c:v>9.1128876604323268E-5</c:v>
                </c:pt>
                <c:pt idx="674">
                  <c:v>9.026764597786451E-5</c:v>
                </c:pt>
                <c:pt idx="675">
                  <c:v>8.941227422124382E-5</c:v>
                </c:pt>
                <c:pt idx="676">
                  <c:v>8.855184131554368E-5</c:v>
                </c:pt>
                <c:pt idx="677">
                  <c:v>8.7687873523243528E-5</c:v>
                </c:pt>
                <c:pt idx="678">
                  <c:v>8.682189494498032E-5</c:v>
                </c:pt>
                <c:pt idx="679">
                  <c:v>8.5955415088937058E-5</c:v>
                </c:pt>
                <c:pt idx="680">
                  <c:v>8.508991725092731E-5</c:v>
                </c:pt>
                <c:pt idx="681">
                  <c:v>8.4226840949407607E-5</c:v>
                </c:pt>
                <c:pt idx="682">
                  <c:v>8.3367568413942965E-5</c:v>
                </c:pt>
                <c:pt idx="683">
                  <c:v>8.2513408641604727E-5</c:v>
                </c:pt>
                <c:pt idx="684">
                  <c:v>8.1665582264055559E-5</c:v>
                </c:pt>
                <c:pt idx="685">
                  <c:v>8.0825208306247576E-5</c:v>
                </c:pt>
                <c:pt idx="686">
                  <c:v>7.9993291215355288E-5</c:v>
                </c:pt>
                <c:pt idx="687">
                  <c:v>7.9170709781319903E-5</c:v>
                </c:pt>
                <c:pt idx="688">
                  <c:v>7.8358207408548016E-5</c:v>
                </c:pt>
                <c:pt idx="689">
                  <c:v>7.7556386441066986E-5</c:v>
                </c:pt>
                <c:pt idx="690">
                  <c:v>7.676570059606978E-5</c:v>
                </c:pt>
                <c:pt idx="691">
                  <c:v>7.5986453072300232E-5</c:v>
                </c:pt>
                <c:pt idx="692">
                  <c:v>7.5218795198899211E-5</c:v>
                </c:pt>
                <c:pt idx="693">
                  <c:v>7.4462726435405854E-5</c:v>
                </c:pt>
                <c:pt idx="694">
                  <c:v>7.3718098154984657E-5</c:v>
                </c:pt>
                <c:pt idx="695">
                  <c:v>7.2984616887194231E-5</c:v>
                </c:pt>
                <c:pt idx="696">
                  <c:v>7.2261851614212734E-5</c:v>
                </c:pt>
                <c:pt idx="697">
                  <c:v>7.1549241337295528E-5</c:v>
                </c:pt>
                <c:pt idx="698">
                  <c:v>7.0846103994385076E-5</c:v>
                </c:pt>
                <c:pt idx="699">
                  <c:v>7.0151646999104113E-5</c:v>
                </c:pt>
                <c:pt idx="700">
                  <c:v>6.9464978860673233E-5</c:v>
                </c:pt>
                <c:pt idx="701">
                  <c:v>6.8785121614517135E-5</c:v>
                </c:pt>
                <c:pt idx="702">
                  <c:v>6.8111023523105039E-5</c:v>
                </c:pt>
                <c:pt idx="703">
                  <c:v>6.7441571776787924E-5</c:v>
                </c:pt>
                <c:pt idx="704">
                  <c:v>6.6775607086252522E-5</c:v>
                </c:pt>
                <c:pt idx="705">
                  <c:v>6.6111937464281297E-5</c:v>
                </c:pt>
                <c:pt idx="706">
                  <c:v>6.5449349845669283E-5</c:v>
                </c:pt>
                <c:pt idx="707">
                  <c:v>6.4786625490369202E-5</c:v>
                </c:pt>
                <c:pt idx="708">
                  <c:v>6.4122551062945228E-5</c:v>
                </c:pt>
                <c:pt idx="709">
                  <c:v>6.3455931873874135E-5</c:v>
                </c:pt>
                <c:pt idx="710">
                  <c:v>6.2785602148307835E-5</c:v>
                </c:pt>
                <c:pt idx="711">
                  <c:v>6.2110436375758634E-5</c:v>
                </c:pt>
                <c:pt idx="712">
                  <c:v>6.1429358768171175E-5</c:v>
                </c:pt>
                <c:pt idx="713">
                  <c:v>6.0741352177532633E-5</c:v>
                </c:pt>
                <c:pt idx="714">
                  <c:v>6.0045465121867703E-5</c:v>
                </c:pt>
                <c:pt idx="715">
                  <c:v>5.9340820973080165E-5</c:v>
                </c:pt>
                <c:pt idx="716">
                  <c:v>5.8626620929489023E-5</c:v>
                </c:pt>
                <c:pt idx="717">
                  <c:v>5.7902152933438885E-5</c:v>
                </c:pt>
                <c:pt idx="718">
                  <c:v>5.7166793022453079E-5</c:v>
                </c:pt>
                <c:pt idx="719">
                  <c:v>5.6420013165921165E-5</c:v>
                </c:pt>
                <c:pt idx="720">
                  <c:v>5.5661382075790854E-5</c:v>
                </c:pt>
                <c:pt idx="721">
                  <c:v>5.4890572502794539E-5</c:v>
                </c:pt>
                <c:pt idx="722">
                  <c:v>5.4107363128062933E-5</c:v>
                </c:pt>
                <c:pt idx="723">
                  <c:v>5.3311645318891475E-5</c:v>
                </c:pt>
                <c:pt idx="724">
                  <c:v>5.249868679685099E-5</c:v>
                </c:pt>
                <c:pt idx="725">
                  <c:v>5.1676886869737721E-5</c:v>
                </c:pt>
                <c:pt idx="726">
                  <c:v>5.0842203698329436E-5</c:v>
                </c:pt>
                <c:pt idx="727">
                  <c:v>4.9994811040907918E-5</c:v>
                </c:pt>
                <c:pt idx="728">
                  <c:v>4.9134953996635562E-5</c:v>
                </c:pt>
                <c:pt idx="729">
                  <c:v>4.8262946303249749E-5</c:v>
                </c:pt>
                <c:pt idx="730">
                  <c:v>4.7379170066831997E-5</c:v>
                </c:pt>
                <c:pt idx="731">
                  <c:v>4.6484071708348817E-5</c:v>
                </c:pt>
                <c:pt idx="732">
                  <c:v>4.5578159531575866E-5</c:v>
                </c:pt>
                <c:pt idx="733">
                  <c:v>4.4662000750562407E-5</c:v>
                </c:pt>
                <c:pt idx="734">
                  <c:v>4.3736217706401114E-5</c:v>
                </c:pt>
                <c:pt idx="735">
                  <c:v>4.280148462446204E-5</c:v>
                </c:pt>
                <c:pt idx="736">
                  <c:v>4.1858524912086248E-5</c:v>
                </c:pt>
                <c:pt idx="737">
                  <c:v>4.0908106834895594E-5</c:v>
                </c:pt>
                <c:pt idx="738">
                  <c:v>3.9951041354948597E-5</c:v>
                </c:pt>
                <c:pt idx="739">
                  <c:v>3.8988177807049988E-5</c:v>
                </c:pt>
                <c:pt idx="740">
                  <c:v>3.8020401736906035E-5</c:v>
                </c:pt>
                <c:pt idx="741">
                  <c:v>3.704863111789662E-5</c:v>
                </c:pt>
                <c:pt idx="742">
                  <c:v>3.607381364876811E-5</c:v>
                </c:pt>
                <c:pt idx="743">
                  <c:v>3.5096924051327891E-5</c:v>
                </c:pt>
                <c:pt idx="744">
                  <c:v>3.4118959476524288E-5</c:v>
                </c:pt>
                <c:pt idx="745">
                  <c:v>3.3140938153292611E-5</c:v>
                </c:pt>
                <c:pt idx="746">
                  <c:v>3.2163895875558339E-5</c:v>
                </c:pt>
                <c:pt idx="747">
                  <c:v>3.1188881408315644E-5</c:v>
                </c:pt>
                <c:pt idx="748">
                  <c:v>3.0216954866244613E-5</c:v>
                </c:pt>
                <c:pt idx="749">
                  <c:v>2.9249183390021092E-5</c:v>
                </c:pt>
                <c:pt idx="750">
                  <c:v>2.8286637633318914E-5</c:v>
                </c:pt>
                <c:pt idx="751">
                  <c:v>2.7330388520042419E-5</c:v>
                </c:pt>
                <c:pt idx="752">
                  <c:v>2.6381502920636797E-5</c:v>
                </c:pt>
                <c:pt idx="753">
                  <c:v>2.5441040409320925E-5</c:v>
                </c:pt>
                <c:pt idx="754">
                  <c:v>2.4510048399935956E-5</c:v>
                </c:pt>
                <c:pt idx="755">
                  <c:v>2.3589559443640062E-5</c:v>
                </c:pt>
                <c:pt idx="756">
                  <c:v>2.2680585824295357E-5</c:v>
                </c:pt>
                <c:pt idx="757">
                  <c:v>2.1784116045470257E-5</c:v>
                </c:pt>
                <c:pt idx="758">
                  <c:v>2.0901110506750084E-5</c:v>
                </c:pt>
                <c:pt idx="759">
                  <c:v>2.0032497720508038E-5</c:v>
                </c:pt>
                <c:pt idx="760">
                  <c:v>1.9179170528677148E-5</c:v>
                </c:pt>
                <c:pt idx="761">
                  <c:v>1.8341981238598861E-5</c:v>
                </c:pt>
                <c:pt idx="762">
                  <c:v>1.7521738380256E-5</c:v>
                </c:pt>
                <c:pt idx="763">
                  <c:v>1.6719203463505349E-5</c:v>
                </c:pt>
                <c:pt idx="764">
                  <c:v>1.5935087194849223E-5</c:v>
                </c:pt>
                <c:pt idx="765">
                  <c:v>1.5170046504898653E-5</c:v>
                </c:pt>
                <c:pt idx="766">
                  <c:v>1.4424681305606168E-5</c:v>
                </c:pt>
                <c:pt idx="767">
                  <c:v>1.3699531787959548E-5</c:v>
                </c:pt>
                <c:pt idx="768">
                  <c:v>1.2995077070828945E-5</c:v>
                </c:pt>
                <c:pt idx="769">
                  <c:v>1.2311731147507812E-5</c:v>
                </c:pt>
                <c:pt idx="770">
                  <c:v>1.1649842345251339E-5</c:v>
                </c:pt>
                <c:pt idx="771">
                  <c:v>1.1009691433662552E-5</c:v>
                </c:pt>
                <c:pt idx="772">
                  <c:v>1.0391488652155431E-5</c:v>
                </c:pt>
                <c:pt idx="773">
                  <c:v>9.7953728992631243E-6</c:v>
                </c:pt>
                <c:pt idx="774">
                  <c:v>9.2211344760328367E-6</c:v>
                </c:pt>
                <c:pt idx="775">
                  <c:v>8.671740784784577E-6</c:v>
                </c:pt>
                <c:pt idx="776">
                  <c:v>8.1446276072673547E-6</c:v>
                </c:pt>
                <c:pt idx="777">
                  <c:v>7.6397349522858885E-6</c:v>
                </c:pt>
                <c:pt idx="778">
                  <c:v>7.1569479718312736E-6</c:v>
                </c:pt>
                <c:pt idx="779">
                  <c:v>6.6960975015421319E-6</c:v>
                </c:pt>
                <c:pt idx="780">
                  <c:v>6.2569646546249802E-6</c:v>
                </c:pt>
                <c:pt idx="781">
                  <c:v>5.8392819027766851E-6</c:v>
                </c:pt>
                <c:pt idx="782">
                  <c:v>5.4427384807966288E-6</c:v>
                </c:pt>
                <c:pt idx="783">
                  <c:v>5.0669828186621833E-6</c:v>
                </c:pt>
                <c:pt idx="784">
                  <c:v>4.7116265949879492E-6</c:v>
                </c:pt>
                <c:pt idx="785">
                  <c:v>4.3762496011765102E-6</c:v>
                </c:pt>
                <c:pt idx="786">
                  <c:v>4.0604043353389871E-6</c:v>
                </c:pt>
                <c:pt idx="787">
                  <c:v>3.7636200557541489E-6</c:v>
                </c:pt>
                <c:pt idx="788">
                  <c:v>3.4854076450192368E-6</c:v>
                </c:pt>
                <c:pt idx="789">
                  <c:v>3.2252636635092793E-6</c:v>
                </c:pt>
                <c:pt idx="790">
                  <c:v>2.9826762944503899E-6</c:v>
                </c:pt>
                <c:pt idx="791">
                  <c:v>2.7571288569177317E-6</c:v>
                </c:pt>
                <c:pt idx="792">
                  <c:v>2.5481046699864386E-6</c:v>
                </c:pt>
                <c:pt idx="793">
                  <c:v>2.3550913764214152E-6</c:v>
                </c:pt>
                <c:pt idx="794">
                  <c:v>2.1775852663670658E-6</c:v>
                </c:pt>
                <c:pt idx="795">
                  <c:v>2.0150950605757942E-6</c:v>
                </c:pt>
                <c:pt idx="796">
                  <c:v>1.8671456936365928E-6</c:v>
                </c:pt>
                <c:pt idx="797">
                  <c:v>1.7332829078953353E-6</c:v>
                </c:pt>
                <c:pt idx="798">
                  <c:v>1.6130748748384734E-6</c:v>
                </c:pt>
                <c:pt idx="799">
                  <c:v>1.5061170592439906E-6</c:v>
                </c:pt>
                <c:pt idx="800">
                  <c:v>1.4120333001038357E-6</c:v>
                </c:pt>
                <c:pt idx="801">
                  <c:v>1.3304798640830747E-6</c:v>
                </c:pt>
                <c:pt idx="802">
                  <c:v>1.2611462562116915E-6</c:v>
                </c:pt>
                <c:pt idx="803">
                  <c:v>1.2037581924213275E-6</c:v>
                </c:pt>
                <c:pt idx="804">
                  <c:v>1.1580784102370769E-6</c:v>
                </c:pt>
                <c:pt idx="805">
                  <c:v>1.1239080199305427E-6</c:v>
                </c:pt>
                <c:pt idx="806">
                  <c:v>1.1010873152116714E-6</c:v>
                </c:pt>
                <c:pt idx="807">
                  <c:v>1.0894957732287473E-6</c:v>
                </c:pt>
                <c:pt idx="808">
                  <c:v>1.08905313549083E-6</c:v>
                </c:pt>
                <c:pt idx="809">
                  <c:v>1.0997177864840922E-6</c:v>
                </c:pt>
                <c:pt idx="810">
                  <c:v>1.1214870239024509E-6</c:v>
                </c:pt>
                <c:pt idx="811">
                  <c:v>1.1543959777250984E-6</c:v>
                </c:pt>
                <c:pt idx="812">
                  <c:v>1.1985151781410499E-6</c:v>
                </c:pt>
                <c:pt idx="813">
                  <c:v>1.253949474626677E-6</c:v>
                </c:pt>
                <c:pt idx="814">
                  <c:v>1.3208361443314789E-6</c:v>
                </c:pt>
                <c:pt idx="815">
                  <c:v>1.3993413790801265E-6</c:v>
                </c:pt>
                <c:pt idx="816">
                  <c:v>1.4896575830663958E-6</c:v>
                </c:pt>
                <c:pt idx="817">
                  <c:v>1.5920001300858392E-6</c:v>
                </c:pt>
                <c:pt idx="818">
                  <c:v>1.7066030398460502E-6</c:v>
                </c:pt>
                <c:pt idx="819">
                  <c:v>1.8337160054299565E-6</c:v>
                </c:pt>
                <c:pt idx="820">
                  <c:v>1.9735973672999864E-6</c:v>
                </c:pt>
                <c:pt idx="821">
                  <c:v>2.1265114109919687E-6</c:v>
                </c:pt>
                <c:pt idx="822">
                  <c:v>2.2927218815805057E-6</c:v>
                </c:pt>
                <c:pt idx="823">
                  <c:v>2.4724849576831414E-6</c:v>
                </c:pt>
                <c:pt idx="824">
                  <c:v>2.6660784363661752E-6</c:v>
                </c:pt>
                <c:pt idx="825">
                  <c:v>2.8738328096646988E-6</c:v>
                </c:pt>
                <c:pt idx="826">
                  <c:v>3.0959426436173507E-6</c:v>
                </c:pt>
                <c:pt idx="827">
                  <c:v>3.3325871011180486E-6</c:v>
                </c:pt>
                <c:pt idx="828">
                  <c:v>3.583919132691627E-6</c:v>
                </c:pt>
                <c:pt idx="829">
                  <c:v>3.8500589909591686E-6</c:v>
                </c:pt>
                <c:pt idx="830">
                  <c:v>4.1310847725667713E-6</c:v>
                </c:pt>
                <c:pt idx="831">
                  <c:v>4.4270275540344869E-6</c:v>
                </c:pt>
                <c:pt idx="832">
                  <c:v>4.737863825299313E-6</c:v>
                </c:pt>
                <c:pt idx="833">
                  <c:v>5.0635090041805467E-6</c:v>
                </c:pt>
                <c:pt idx="834">
                  <c:v>5.4038133829206946E-6</c:v>
                </c:pt>
                <c:pt idx="835">
                  <c:v>5.7585548319589315E-6</c:v>
                </c:pt>
                <c:pt idx="836">
                  <c:v>6.1274352869333154E-6</c:v>
                </c:pt>
                <c:pt idx="837">
                  <c:v>6.510076695221552E-6</c:v>
                </c:pt>
                <c:pt idx="838">
                  <c:v>6.9060156113287543E-6</c:v>
                </c:pt>
                <c:pt idx="839">
                  <c:v>7.3147021159651803E-6</c:v>
                </c:pt>
                <c:pt idx="840">
                  <c:v>7.7354960328175476E-6</c:v>
                </c:pt>
                <c:pt idx="841">
                  <c:v>8.1676647667042317E-6</c:v>
                </c:pt>
                <c:pt idx="842">
                  <c:v>8.6103830333446462E-6</c:v>
                </c:pt>
                <c:pt idx="843">
                  <c:v>9.0627325891286652E-6</c:v>
                </c:pt>
                <c:pt idx="844">
                  <c:v>9.5237019608858248E-6</c:v>
                </c:pt>
                <c:pt idx="845">
                  <c:v>9.9921883375000198E-6</c:v>
                </c:pt>
                <c:pt idx="846">
                  <c:v>1.0466998921061951E-5</c:v>
                </c:pt>
                <c:pt idx="847">
                  <c:v>1.0946855250559509E-5</c:v>
                </c:pt>
                <c:pt idx="848">
                  <c:v>1.1430396714875083E-5</c:v>
                </c:pt>
                <c:pt idx="849">
                  <c:v>1.1916184876475805E-5</c:v>
                </c:pt>
                <c:pt idx="850">
                  <c:v>1.2402709956947904E-5</c:v>
                </c:pt>
                <c:pt idx="851">
                  <c:v>1.2888397052300761E-5</c:v>
                </c:pt>
                <c:pt idx="852">
                  <c:v>1.3371613429193437E-5</c:v>
                </c:pt>
                <c:pt idx="853">
                  <c:v>1.3850677712775343E-5</c:v>
                </c:pt>
                <c:pt idx="854">
                  <c:v>1.432386826383497E-5</c:v>
                </c:pt>
                <c:pt idx="855">
                  <c:v>1.478943209641031E-5</c:v>
                </c:pt>
                <c:pt idx="856">
                  <c:v>1.5245597038166026E-5</c:v>
                </c:pt>
                <c:pt idx="857">
                  <c:v>1.5690580107542397E-5</c:v>
                </c:pt>
                <c:pt idx="858">
                  <c:v>1.6122601565747065E-5</c:v>
                </c:pt>
                <c:pt idx="859">
                  <c:v>1.6539893834364998E-5</c:v>
                </c:pt>
                <c:pt idx="860">
                  <c:v>1.6940715277119801E-5</c:v>
                </c:pt>
                <c:pt idx="861">
                  <c:v>1.7323360198405923E-5</c:v>
                </c:pt>
                <c:pt idx="862">
                  <c:v>1.7686173165511284E-5</c:v>
                </c:pt>
                <c:pt idx="863">
                  <c:v>1.8027558736918957E-5</c:v>
                </c:pt>
                <c:pt idx="864">
                  <c:v>1.8345993622684661E-5</c:v>
                </c:pt>
                <c:pt idx="865">
                  <c:v>1.8640038304353187E-5</c:v>
                </c:pt>
                <c:pt idx="866">
                  <c:v>1.890834784418225E-5</c:v>
                </c:pt>
                <c:pt idx="867">
                  <c:v>1.9149681343214307E-5</c:v>
                </c:pt>
                <c:pt idx="868">
                  <c:v>1.9362911939808873E-5</c:v>
                </c:pt>
                <c:pt idx="869">
                  <c:v>1.9547035457022061E-5</c:v>
                </c:pt>
                <c:pt idx="870">
                  <c:v>1.9701177969063619E-5</c:v>
                </c:pt>
                <c:pt idx="871">
                  <c:v>1.982460363798456E-5</c:v>
                </c:pt>
                <c:pt idx="872">
                  <c:v>1.9916719577828286E-5</c:v>
                </c:pt>
                <c:pt idx="873">
                  <c:v>1.9977081259242633E-5</c:v>
                </c:pt>
                <c:pt idx="874">
                  <c:v>2.0005727054974096E-5</c:v>
                </c:pt>
                <c:pt idx="875">
                  <c:v>2.0001799253068846E-5</c:v>
                </c:pt>
                <c:pt idx="876">
                  <c:v>1.9965742653109927E-5</c:v>
                </c:pt>
                <c:pt idx="877">
                  <c:v>1.9897716420925991E-5</c:v>
                </c:pt>
                <c:pt idx="878">
                  <c:v>1.9798038347713598E-5</c:v>
                </c:pt>
                <c:pt idx="879">
                  <c:v>1.9667179175193921E-5</c:v>
                </c:pt>
                <c:pt idx="880">
                  <c:v>1.9505759623076426E-5</c:v>
                </c:pt>
                <c:pt idx="881">
                  <c:v>1.9314543633293386E-5</c:v>
                </c:pt>
                <c:pt idx="882">
                  <c:v>1.9094432424926579E-5</c:v>
                </c:pt>
                <c:pt idx="883">
                  <c:v>1.8846457468211508E-5</c:v>
                </c:pt>
                <c:pt idx="884">
                  <c:v>1.8571771296696442E-5</c:v>
                </c:pt>
                <c:pt idx="885">
                  <c:v>1.8271638859863223E-5</c:v>
                </c:pt>
                <c:pt idx="886">
                  <c:v>1.794742860551701E-5</c:v>
                </c:pt>
                <c:pt idx="887">
                  <c:v>1.7600600589639423E-5</c:v>
                </c:pt>
                <c:pt idx="888">
                  <c:v>1.7232696748086778E-5</c:v>
                </c:pt>
                <c:pt idx="889">
                  <c:v>1.6845328465981938E-5</c:v>
                </c:pt>
                <c:pt idx="890">
                  <c:v>1.6440166038720484E-5</c:v>
                </c:pt>
                <c:pt idx="891">
                  <c:v>1.6018925700901653E-5</c:v>
                </c:pt>
                <c:pt idx="892">
                  <c:v>1.5583358006412099E-5</c:v>
                </c:pt>
                <c:pt idx="893">
                  <c:v>1.5135235668048275E-5</c:v>
                </c:pt>
                <c:pt idx="894">
                  <c:v>1.467634247806175E-5</c:v>
                </c:pt>
                <c:pt idx="895">
                  <c:v>1.4208460066859243E-5</c:v>
                </c:pt>
                <c:pt idx="896">
                  <c:v>1.373335817470052E-5</c:v>
                </c:pt>
                <c:pt idx="897">
                  <c:v>1.3252783302013073E-5</c:v>
                </c:pt>
                <c:pt idx="898">
                  <c:v>1.2768447359706334E-5</c:v>
                </c:pt>
                <c:pt idx="899">
                  <c:v>1.2282020372945393E-5</c:v>
                </c:pt>
                <c:pt idx="900">
                  <c:v>1.1795118861234636E-5</c:v>
                </c:pt>
                <c:pt idx="901">
                  <c:v>1.1309298812422019E-5</c:v>
                </c:pt>
                <c:pt idx="902">
                  <c:v>1.0826049197164405E-5</c:v>
                </c:pt>
                <c:pt idx="903">
                  <c:v>1.0346783051317456E-5</c:v>
                </c:pt>
                <c:pt idx="904">
                  <c:v>9.872833692707112E-6</c:v>
                </c:pt>
                <c:pt idx="905">
                  <c:v>9.4054493165173986E-6</c:v>
                </c:pt>
                <c:pt idx="906">
                  <c:v>8.9457878609088439E-6</c:v>
                </c:pt>
                <c:pt idx="907">
                  <c:v>8.4949164665573324E-6</c:v>
                </c:pt>
                <c:pt idx="908">
                  <c:v>8.0538060720418484E-6</c:v>
                </c:pt>
                <c:pt idx="909">
                  <c:v>7.6233330352280662E-6</c:v>
                </c:pt>
                <c:pt idx="910">
                  <c:v>7.2042769714236641E-6</c:v>
                </c:pt>
                <c:pt idx="911">
                  <c:v>6.7973210236087531E-6</c:v>
                </c:pt>
                <c:pt idx="912">
                  <c:v>6.403053754050248E-6</c:v>
                </c:pt>
                <c:pt idx="913">
                  <c:v>6.0219699549936359E-6</c:v>
                </c:pt>
                <c:pt idx="914">
                  <c:v>5.6544736211997038E-6</c:v>
                </c:pt>
                <c:pt idx="915">
                  <c:v>5.3008809224812862E-6</c:v>
                </c:pt>
                <c:pt idx="916">
                  <c:v>4.9614231762398753E-6</c:v>
                </c:pt>
                <c:pt idx="917">
                  <c:v>4.6362522520778389E-6</c:v>
                </c:pt>
                <c:pt idx="918">
                  <c:v>4.3254432741045478E-6</c:v>
                </c:pt>
                <c:pt idx="919">
                  <c:v>4.0290008362403591E-6</c:v>
                </c:pt>
                <c:pt idx="920">
                  <c:v>3.7468638663676179E-6</c:v>
                </c:pt>
                <c:pt idx="921">
                  <c:v>3.4789115714039589E-6</c:v>
                </c:pt>
                <c:pt idx="922">
                  <c:v>3.224970193067657E-6</c:v>
                </c:pt>
                <c:pt idx="923">
                  <c:v>2.9848178720285436E-6</c:v>
                </c:pt>
                <c:pt idx="924">
                  <c:v>2.7576766143626359E-6</c:v>
                </c:pt>
                <c:pt idx="925">
                  <c:v>2.5440206747891395E-6</c:v>
                </c:pt>
                <c:pt idx="926">
                  <c:v>2.3431434002649129E-6</c:v>
                </c:pt>
                <c:pt idx="927">
                  <c:v>2.1546551182514493E-6</c:v>
                </c:pt>
                <c:pt idx="928">
                  <c:v>1.9781399438411472E-6</c:v>
                </c:pt>
                <c:pt idx="929">
                  <c:v>1.8131609141388727E-6</c:v>
                </c:pt>
                <c:pt idx="930">
                  <c:v>1.6592635012599057E-6</c:v>
                </c:pt>
                <c:pt idx="931">
                  <c:v>1.5159804764808874E-6</c:v>
                </c:pt>
                <c:pt idx="932">
                  <c:v>1.3828362339295716E-6</c:v>
                </c:pt>
                <c:pt idx="933">
                  <c:v>1.2593489524297024E-6</c:v>
                </c:pt>
                <c:pt idx="934">
                  <c:v>1.1450362703438049E-6</c:v>
                </c:pt>
                <c:pt idx="935">
                  <c:v>1.0394169069568403E-6</c:v>
                </c:pt>
                <c:pt idx="936">
                  <c:v>9.4201309455168368E-7</c:v>
                </c:pt>
                <c:pt idx="937">
                  <c:v>8.5235436163767395E-7</c:v>
                </c:pt>
                <c:pt idx="938">
                  <c:v>7.6997969479545951E-7</c:v>
                </c:pt>
                <c:pt idx="939">
                  <c:v>6.9443780890762821E-7</c:v>
                </c:pt>
                <c:pt idx="940">
                  <c:v>6.2529066015661647E-7</c:v>
                </c:pt>
                <c:pt idx="941">
                  <c:v>5.6211479717776244E-7</c:v>
                </c:pt>
                <c:pt idx="942">
                  <c:v>5.0450055036747358E-7</c:v>
                </c:pt>
                <c:pt idx="943">
                  <c:v>4.5205581511175472E-7</c:v>
                </c:pt>
                <c:pt idx="944">
                  <c:v>4.0440443040255931E-7</c:v>
                </c:pt>
                <c:pt idx="945">
                  <c:v>3.6118780022143965E-7</c:v>
                </c:pt>
                <c:pt idx="946">
                  <c:v>3.220651637701555E-7</c:v>
                </c:pt>
                <c:pt idx="947">
                  <c:v>2.8671332524006793E-7</c:v>
                </c:pt>
                <c:pt idx="948">
                  <c:v>2.548277347345736E-7</c:v>
                </c:pt>
                <c:pt idx="949">
                  <c:v>2.2612059665484359E-7</c:v>
                </c:pt>
                <c:pt idx="950">
                  <c:v>2.0032249108347586E-7</c:v>
                </c:pt>
                <c:pt idx="951">
                  <c:v>1.7718075240083955E-7</c:v>
                </c:pt>
                <c:pt idx="952">
                  <c:v>1.5645946928507679E-7</c:v>
                </c:pt>
                <c:pt idx="953">
                  <c:v>1.3793921448149359E-7</c:v>
                </c:pt>
                <c:pt idx="954">
                  <c:v>1.2141623411072963E-7</c:v>
                </c:pt>
                <c:pt idx="955">
                  <c:v>1.0670163697693348E-7</c:v>
                </c:pt>
                <c:pt idx="956">
                  <c:v>9.3620854106542479E-8</c:v>
                </c:pt>
                <c:pt idx="957">
                  <c:v>8.2013908978891909E-8</c:v>
                </c:pt>
                <c:pt idx="958">
                  <c:v>7.1732444989515197E-8</c:v>
                </c:pt>
                <c:pt idx="959">
                  <c:v>6.2641887295015196E-8</c:v>
                </c:pt>
                <c:pt idx="960">
                  <c:v>5.4618200045755844E-8</c:v>
                </c:pt>
                <c:pt idx="961">
                  <c:v>4.7548967308296935E-8</c:v>
                </c:pt>
                <c:pt idx="962">
                  <c:v>4.1330960989912855E-8</c:v>
                </c:pt>
                <c:pt idx="963">
                  <c:v>3.587176222224683E-8</c:v>
                </c:pt>
                <c:pt idx="964">
                  <c:v>3.1087059055219012E-8</c:v>
                </c:pt>
                <c:pt idx="965">
                  <c:v>2.6900646457026659E-8</c:v>
                </c:pt>
                <c:pt idx="966">
                  <c:v>2.3244426314143612E-8</c:v>
                </c:pt>
                <c:pt idx="967">
                  <c:v>2.0057056278274897E-8</c:v>
                </c:pt>
                <c:pt idx="968">
                  <c:v>1.728340930513739E-8</c:v>
                </c:pt>
                <c:pt idx="969">
                  <c:v>1.4875654576897346E-8</c:v>
                </c:pt>
                <c:pt idx="970">
                  <c:v>1.2790284965468851E-8</c:v>
                </c:pt>
                <c:pt idx="971">
                  <c:v>1.0990549107996525E-8</c:v>
                </c:pt>
                <c:pt idx="972">
                  <c:v>9.4437491007635567E-9</c:v>
                </c:pt>
                <c:pt idx="973">
                  <c:v>8.1234023440654053E-9</c:v>
                </c:pt>
                <c:pt idx="974">
                  <c:v>6.8573719398224716E-9</c:v>
                </c:pt>
                <c:pt idx="975">
                  <c:v>5.8486010755665937E-9</c:v>
                </c:pt>
                <c:pt idx="976">
                  <c:v>4.9808905893288133E-9</c:v>
                </c:pt>
                <c:pt idx="977">
                  <c:v>4.236135030290712E-9</c:v>
                </c:pt>
                <c:pt idx="978">
                  <c:v>3.5973098700708082E-9</c:v>
                </c:pt>
                <c:pt idx="979">
                  <c:v>3.0503631169891271E-9</c:v>
                </c:pt>
                <c:pt idx="980">
                  <c:v>2.5825939324118632E-9</c:v>
                </c:pt>
                <c:pt idx="981">
                  <c:v>2.1831930919698104E-9</c:v>
                </c:pt>
                <c:pt idx="982">
                  <c:v>1.8424322937306761E-9</c:v>
                </c:pt>
                <c:pt idx="983">
                  <c:v>1.5519343888083398E-9</c:v>
                </c:pt>
                <c:pt idx="984">
                  <c:v>1.3049436119720499E-9</c:v>
                </c:pt>
                <c:pt idx="985">
                  <c:v>1.0952446592095079E-9</c:v>
                </c:pt>
                <c:pt idx="986">
                  <c:v>9.1716268772688881E-10</c:v>
                </c:pt>
                <c:pt idx="987">
                  <c:v>7.6637400777650283E-10</c:v>
                </c:pt>
                <c:pt idx="988">
                  <c:v>6.3882516021990669E-10</c:v>
                </c:pt>
                <c:pt idx="989">
                  <c:v>5.3100314713710453E-10</c:v>
                </c:pt>
                <c:pt idx="990">
                  <c:v>4.4020566243579821E-10</c:v>
                </c:pt>
                <c:pt idx="991">
                  <c:v>3.6400063063291621E-10</c:v>
                </c:pt>
                <c:pt idx="992">
                  <c:v>2.9968574563615705E-10</c:v>
                </c:pt>
                <c:pt idx="993">
                  <c:v>2.4590985439937145E-10</c:v>
                </c:pt>
                <c:pt idx="994">
                  <c:v>2.010515732671786E-10</c:v>
                </c:pt>
                <c:pt idx="995">
                  <c:v>1.6348951858419777E-10</c:v>
                </c:pt>
                <c:pt idx="996">
                  <c:v>1.3214276791350849E-10</c:v>
                </c:pt>
                <c:pt idx="997">
                  <c:v>1.0647086003665113E-10</c:v>
                </c:pt>
                <c:pt idx="998">
                  <c:v>8.5122641907474885E-11</c:v>
                </c:pt>
                <c:pt idx="999">
                  <c:v>6.755765230751972E-11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Scenario 4D - Slower Max. EE Ramp</c:v>
                </c:pt>
              </c:strCache>
            </c:strRef>
          </c:tx>
          <c:marker>
            <c:symbol val="none"/>
          </c:marker>
          <c:xVal>
            <c:numRef>
              <c:f>Sheet1!$G$2:$G$1001</c:f>
              <c:numCache>
                <c:formatCode>_("$"* #,##0.00_);_("$"* \(#,##0.00\);_("$"* "-"??_);_(@_)</c:formatCode>
                <c:ptCount val="1000"/>
                <c:pt idx="0">
                  <c:v>20.273381237107767</c:v>
                </c:pt>
                <c:pt idx="1">
                  <c:v>20.546047311739489</c:v>
                </c:pt>
                <c:pt idx="2">
                  <c:v>20.818713386371165</c:v>
                </c:pt>
                <c:pt idx="3">
                  <c:v>21.09137946100283</c:v>
                </c:pt>
                <c:pt idx="4">
                  <c:v>21.364045535634499</c:v>
                </c:pt>
                <c:pt idx="5">
                  <c:v>21.6367116102662</c:v>
                </c:pt>
                <c:pt idx="6">
                  <c:v>21.909377684897887</c:v>
                </c:pt>
                <c:pt idx="7">
                  <c:v>22.182043759529567</c:v>
                </c:pt>
                <c:pt idx="8">
                  <c:v>22.454709834161122</c:v>
                </c:pt>
                <c:pt idx="9">
                  <c:v>22.727375908792901</c:v>
                </c:pt>
                <c:pt idx="10">
                  <c:v>23.000041983424587</c:v>
                </c:pt>
                <c:pt idx="11">
                  <c:v>23.272708058056303</c:v>
                </c:pt>
                <c:pt idx="12">
                  <c:v>23.545374132687886</c:v>
                </c:pt>
                <c:pt idx="13">
                  <c:v>23.818040207319587</c:v>
                </c:pt>
                <c:pt idx="14">
                  <c:v>24.090706281951242</c:v>
                </c:pt>
                <c:pt idx="15">
                  <c:v>24.363372356582989</c:v>
                </c:pt>
                <c:pt idx="16">
                  <c:v>24.636038431214736</c:v>
                </c:pt>
                <c:pt idx="17">
                  <c:v>24.908704505846266</c:v>
                </c:pt>
                <c:pt idx="18">
                  <c:v>25.181370580477989</c:v>
                </c:pt>
                <c:pt idx="19">
                  <c:v>25.454036655109689</c:v>
                </c:pt>
                <c:pt idx="20">
                  <c:v>25.726702729741362</c:v>
                </c:pt>
                <c:pt idx="21">
                  <c:v>25.999368804372967</c:v>
                </c:pt>
                <c:pt idx="22">
                  <c:v>26.272034879004689</c:v>
                </c:pt>
                <c:pt idx="23">
                  <c:v>26.544700953636386</c:v>
                </c:pt>
                <c:pt idx="24">
                  <c:v>26.817367028268144</c:v>
                </c:pt>
                <c:pt idx="25">
                  <c:v>27.090033102899699</c:v>
                </c:pt>
                <c:pt idx="26">
                  <c:v>27.362699177531322</c:v>
                </c:pt>
                <c:pt idx="27">
                  <c:v>27.635365252163087</c:v>
                </c:pt>
                <c:pt idx="28">
                  <c:v>27.908031326794802</c:v>
                </c:pt>
                <c:pt idx="29">
                  <c:v>28.180697401426499</c:v>
                </c:pt>
                <c:pt idx="30">
                  <c:v>28.453363476058101</c:v>
                </c:pt>
                <c:pt idx="31">
                  <c:v>28.726029550689766</c:v>
                </c:pt>
                <c:pt idx="32">
                  <c:v>28.998695625321471</c:v>
                </c:pt>
                <c:pt idx="33">
                  <c:v>29.2713616999532</c:v>
                </c:pt>
                <c:pt idx="34">
                  <c:v>29.544027774584787</c:v>
                </c:pt>
                <c:pt idx="35">
                  <c:v>29.816693849216527</c:v>
                </c:pt>
                <c:pt idx="36">
                  <c:v>30.0893599238482</c:v>
                </c:pt>
                <c:pt idx="37">
                  <c:v>30.362025998479886</c:v>
                </c:pt>
                <c:pt idx="38">
                  <c:v>30.634692073111587</c:v>
                </c:pt>
                <c:pt idx="39">
                  <c:v>30.907358147743203</c:v>
                </c:pt>
                <c:pt idx="40">
                  <c:v>31.180024222374886</c:v>
                </c:pt>
                <c:pt idx="41">
                  <c:v>31.452690297006587</c:v>
                </c:pt>
                <c:pt idx="42">
                  <c:v>31.725356371638263</c:v>
                </c:pt>
                <c:pt idx="43">
                  <c:v>31.998022446269854</c:v>
                </c:pt>
                <c:pt idx="44">
                  <c:v>32.270688520901601</c:v>
                </c:pt>
                <c:pt idx="45">
                  <c:v>32.543354595533295</c:v>
                </c:pt>
                <c:pt idx="46">
                  <c:v>32.816020670164995</c:v>
                </c:pt>
                <c:pt idx="47">
                  <c:v>33.088686744796632</c:v>
                </c:pt>
                <c:pt idx="48">
                  <c:v>33.361352819428312</c:v>
                </c:pt>
                <c:pt idx="49">
                  <c:v>33.634018894060013</c:v>
                </c:pt>
                <c:pt idx="50">
                  <c:v>33.906684968691593</c:v>
                </c:pt>
                <c:pt idx="51">
                  <c:v>34.179351043323393</c:v>
                </c:pt>
                <c:pt idx="52">
                  <c:v>34.452017117955002</c:v>
                </c:pt>
                <c:pt idx="53">
                  <c:v>34.724683192586703</c:v>
                </c:pt>
                <c:pt idx="54">
                  <c:v>34.997349267218333</c:v>
                </c:pt>
                <c:pt idx="55">
                  <c:v>35.27001534185019</c:v>
                </c:pt>
                <c:pt idx="56">
                  <c:v>35.542681416481635</c:v>
                </c:pt>
                <c:pt idx="57">
                  <c:v>35.815347491113293</c:v>
                </c:pt>
                <c:pt idx="58">
                  <c:v>36.088013565745094</c:v>
                </c:pt>
                <c:pt idx="59">
                  <c:v>36.360679640376802</c:v>
                </c:pt>
                <c:pt idx="60">
                  <c:v>36.633345715008502</c:v>
                </c:pt>
                <c:pt idx="61">
                  <c:v>36.906011789640019</c:v>
                </c:pt>
                <c:pt idx="62">
                  <c:v>37.178677864271812</c:v>
                </c:pt>
                <c:pt idx="63">
                  <c:v>37.451343938903499</c:v>
                </c:pt>
                <c:pt idx="64">
                  <c:v>37.724010013535256</c:v>
                </c:pt>
                <c:pt idx="65">
                  <c:v>37.996676088166801</c:v>
                </c:pt>
                <c:pt idx="66">
                  <c:v>38.269342162798502</c:v>
                </c:pt>
                <c:pt idx="67">
                  <c:v>38.542008237430203</c:v>
                </c:pt>
                <c:pt idx="68">
                  <c:v>38.814674312061896</c:v>
                </c:pt>
                <c:pt idx="69">
                  <c:v>39.087340386693519</c:v>
                </c:pt>
                <c:pt idx="70">
                  <c:v>39.360006461325142</c:v>
                </c:pt>
                <c:pt idx="71">
                  <c:v>39.632672535956956</c:v>
                </c:pt>
                <c:pt idx="72">
                  <c:v>39.905338610588657</c:v>
                </c:pt>
                <c:pt idx="73">
                  <c:v>40.178004685220294</c:v>
                </c:pt>
                <c:pt idx="74">
                  <c:v>40.450670759851896</c:v>
                </c:pt>
                <c:pt idx="75">
                  <c:v>40.723336834483675</c:v>
                </c:pt>
                <c:pt idx="76">
                  <c:v>40.996002909115312</c:v>
                </c:pt>
                <c:pt idx="77">
                  <c:v>41.268668983746998</c:v>
                </c:pt>
                <c:pt idx="78">
                  <c:v>41.541335058378763</c:v>
                </c:pt>
                <c:pt idx="79">
                  <c:v>41.814001133010194</c:v>
                </c:pt>
                <c:pt idx="80">
                  <c:v>42.086667207641888</c:v>
                </c:pt>
                <c:pt idx="81">
                  <c:v>42.359333282273703</c:v>
                </c:pt>
                <c:pt idx="82">
                  <c:v>42.631999356905403</c:v>
                </c:pt>
                <c:pt idx="83">
                  <c:v>42.904665431536941</c:v>
                </c:pt>
                <c:pt idx="84">
                  <c:v>43.177331506168713</c:v>
                </c:pt>
                <c:pt idx="85">
                  <c:v>43.449997580800343</c:v>
                </c:pt>
                <c:pt idx="86">
                  <c:v>43.722663655432044</c:v>
                </c:pt>
                <c:pt idx="87">
                  <c:v>43.995329730063865</c:v>
                </c:pt>
                <c:pt idx="88">
                  <c:v>44.267995804695403</c:v>
                </c:pt>
                <c:pt idx="89">
                  <c:v>44.540661879327018</c:v>
                </c:pt>
                <c:pt idx="90">
                  <c:v>44.813327953958797</c:v>
                </c:pt>
                <c:pt idx="91">
                  <c:v>45.085994028590505</c:v>
                </c:pt>
                <c:pt idx="92">
                  <c:v>45.358660103221986</c:v>
                </c:pt>
                <c:pt idx="93">
                  <c:v>45.631326177853801</c:v>
                </c:pt>
                <c:pt idx="94">
                  <c:v>45.903992252485502</c:v>
                </c:pt>
                <c:pt idx="95">
                  <c:v>46.176658327117202</c:v>
                </c:pt>
                <c:pt idx="96">
                  <c:v>46.449324401748733</c:v>
                </c:pt>
                <c:pt idx="97">
                  <c:v>46.721990476380505</c:v>
                </c:pt>
                <c:pt idx="98">
                  <c:v>46.994656551012078</c:v>
                </c:pt>
                <c:pt idx="99">
                  <c:v>47.267322625643899</c:v>
                </c:pt>
                <c:pt idx="100">
                  <c:v>47.5399887002756</c:v>
                </c:pt>
                <c:pt idx="101">
                  <c:v>47.812654774907195</c:v>
                </c:pt>
                <c:pt idx="102">
                  <c:v>48.085320849538974</c:v>
                </c:pt>
                <c:pt idx="103">
                  <c:v>48.357986924170596</c:v>
                </c:pt>
                <c:pt idx="104">
                  <c:v>48.630652998802312</c:v>
                </c:pt>
                <c:pt idx="105">
                  <c:v>48.903319073433899</c:v>
                </c:pt>
                <c:pt idx="106">
                  <c:v>49.175985148065656</c:v>
                </c:pt>
                <c:pt idx="107">
                  <c:v>49.448651222697244</c:v>
                </c:pt>
                <c:pt idx="108">
                  <c:v>49.721317297329065</c:v>
                </c:pt>
                <c:pt idx="109">
                  <c:v>49.993983371960695</c:v>
                </c:pt>
                <c:pt idx="110">
                  <c:v>50.266649446592304</c:v>
                </c:pt>
                <c:pt idx="111">
                  <c:v>50.539315521224012</c:v>
                </c:pt>
                <c:pt idx="112">
                  <c:v>50.811981595855578</c:v>
                </c:pt>
                <c:pt idx="113">
                  <c:v>51.084647670487286</c:v>
                </c:pt>
                <c:pt idx="114">
                  <c:v>51.357313745119001</c:v>
                </c:pt>
                <c:pt idx="115">
                  <c:v>51.629979819750758</c:v>
                </c:pt>
                <c:pt idx="116">
                  <c:v>51.902645894382395</c:v>
                </c:pt>
                <c:pt idx="117">
                  <c:v>52.175311969014103</c:v>
                </c:pt>
                <c:pt idx="118">
                  <c:v>52.447978043645804</c:v>
                </c:pt>
                <c:pt idx="119">
                  <c:v>52.720644118277399</c:v>
                </c:pt>
                <c:pt idx="120">
                  <c:v>52.993310192909213</c:v>
                </c:pt>
                <c:pt idx="121">
                  <c:v>53.265976267540857</c:v>
                </c:pt>
                <c:pt idx="122">
                  <c:v>53.538642342172565</c:v>
                </c:pt>
                <c:pt idx="123">
                  <c:v>53.811308416804096</c:v>
                </c:pt>
                <c:pt idx="124">
                  <c:v>54.083974491435804</c:v>
                </c:pt>
                <c:pt idx="125">
                  <c:v>54.356640566067362</c:v>
                </c:pt>
                <c:pt idx="126">
                  <c:v>54.629306640699212</c:v>
                </c:pt>
                <c:pt idx="127">
                  <c:v>54.901972715330899</c:v>
                </c:pt>
                <c:pt idx="128">
                  <c:v>55.174638789962444</c:v>
                </c:pt>
                <c:pt idx="129">
                  <c:v>55.447304864594194</c:v>
                </c:pt>
                <c:pt idx="130">
                  <c:v>55.719970939225973</c:v>
                </c:pt>
                <c:pt idx="131">
                  <c:v>55.992637013857596</c:v>
                </c:pt>
                <c:pt idx="132">
                  <c:v>56.26530308848929</c:v>
                </c:pt>
                <c:pt idx="133">
                  <c:v>56.537969163120898</c:v>
                </c:pt>
                <c:pt idx="134">
                  <c:v>56.810635237752543</c:v>
                </c:pt>
                <c:pt idx="135">
                  <c:v>57.0833013123843</c:v>
                </c:pt>
                <c:pt idx="136">
                  <c:v>57.355967387015895</c:v>
                </c:pt>
                <c:pt idx="137">
                  <c:v>57.628633461647503</c:v>
                </c:pt>
                <c:pt idx="138">
                  <c:v>57.901299536279296</c:v>
                </c:pt>
                <c:pt idx="139">
                  <c:v>58.173965610911011</c:v>
                </c:pt>
                <c:pt idx="140">
                  <c:v>58.446631685542577</c:v>
                </c:pt>
                <c:pt idx="141">
                  <c:v>58.7192977601743</c:v>
                </c:pt>
                <c:pt idx="142">
                  <c:v>58.991963834806</c:v>
                </c:pt>
                <c:pt idx="143">
                  <c:v>59.264629909437701</c:v>
                </c:pt>
                <c:pt idx="144">
                  <c:v>59.537295984069402</c:v>
                </c:pt>
                <c:pt idx="145">
                  <c:v>59.809962058700997</c:v>
                </c:pt>
                <c:pt idx="146">
                  <c:v>60.082628133332626</c:v>
                </c:pt>
                <c:pt idx="147">
                  <c:v>60.355294207964334</c:v>
                </c:pt>
                <c:pt idx="148">
                  <c:v>60.627960282596099</c:v>
                </c:pt>
                <c:pt idx="149">
                  <c:v>60.900626357227743</c:v>
                </c:pt>
                <c:pt idx="150">
                  <c:v>61.173292431859402</c:v>
                </c:pt>
                <c:pt idx="151">
                  <c:v>61.445958506491102</c:v>
                </c:pt>
                <c:pt idx="152">
                  <c:v>61.718624581122796</c:v>
                </c:pt>
                <c:pt idx="153">
                  <c:v>61.991290655754419</c:v>
                </c:pt>
                <c:pt idx="154">
                  <c:v>62.263956730386113</c:v>
                </c:pt>
                <c:pt idx="155">
                  <c:v>62.536622805017807</c:v>
                </c:pt>
                <c:pt idx="156">
                  <c:v>62.809288879649394</c:v>
                </c:pt>
                <c:pt idx="157">
                  <c:v>63.081954954281194</c:v>
                </c:pt>
                <c:pt idx="158">
                  <c:v>63.354621028912803</c:v>
                </c:pt>
                <c:pt idx="159">
                  <c:v>63.627287103544418</c:v>
                </c:pt>
                <c:pt idx="160">
                  <c:v>63.899953178176212</c:v>
                </c:pt>
                <c:pt idx="161">
                  <c:v>64.172619252807849</c:v>
                </c:pt>
                <c:pt idx="162">
                  <c:v>64.445285327439578</c:v>
                </c:pt>
                <c:pt idx="163">
                  <c:v>64.717951402071222</c:v>
                </c:pt>
                <c:pt idx="164">
                  <c:v>64.990617476702894</c:v>
                </c:pt>
                <c:pt idx="165">
                  <c:v>65.263283551334595</c:v>
                </c:pt>
                <c:pt idx="166">
                  <c:v>65.535949625966296</c:v>
                </c:pt>
                <c:pt idx="167">
                  <c:v>65.808615700597898</c:v>
                </c:pt>
                <c:pt idx="168">
                  <c:v>66.081281775229598</c:v>
                </c:pt>
                <c:pt idx="169">
                  <c:v>66.353947849861186</c:v>
                </c:pt>
                <c:pt idx="170">
                  <c:v>66.626613924493</c:v>
                </c:pt>
                <c:pt idx="171">
                  <c:v>66.899279999124701</c:v>
                </c:pt>
                <c:pt idx="172">
                  <c:v>67.171946073756104</c:v>
                </c:pt>
                <c:pt idx="173">
                  <c:v>67.444612148388146</c:v>
                </c:pt>
                <c:pt idx="174">
                  <c:v>67.717278223019704</c:v>
                </c:pt>
                <c:pt idx="175">
                  <c:v>67.989944297651348</c:v>
                </c:pt>
                <c:pt idx="176">
                  <c:v>68.262610372282978</c:v>
                </c:pt>
                <c:pt idx="177">
                  <c:v>68.535276446914679</c:v>
                </c:pt>
                <c:pt idx="178">
                  <c:v>68.80794252154638</c:v>
                </c:pt>
                <c:pt idx="179">
                  <c:v>69.080608596178109</c:v>
                </c:pt>
                <c:pt idx="180">
                  <c:v>69.353274670809682</c:v>
                </c:pt>
                <c:pt idx="181">
                  <c:v>69.625940745441255</c:v>
                </c:pt>
                <c:pt idx="182">
                  <c:v>69.898606820073098</c:v>
                </c:pt>
                <c:pt idx="183">
                  <c:v>70.171272894704572</c:v>
                </c:pt>
                <c:pt idx="184">
                  <c:v>70.443938969336614</c:v>
                </c:pt>
                <c:pt idx="185">
                  <c:v>70.716605043968229</c:v>
                </c:pt>
                <c:pt idx="186">
                  <c:v>70.989271118599603</c:v>
                </c:pt>
                <c:pt idx="187">
                  <c:v>71.261937193231489</c:v>
                </c:pt>
                <c:pt idx="188">
                  <c:v>71.534603267863361</c:v>
                </c:pt>
                <c:pt idx="189">
                  <c:v>71.807269342494749</c:v>
                </c:pt>
                <c:pt idx="190">
                  <c:v>72.079935417126308</c:v>
                </c:pt>
                <c:pt idx="191">
                  <c:v>72.352601491758179</c:v>
                </c:pt>
                <c:pt idx="192">
                  <c:v>72.625267566389695</c:v>
                </c:pt>
                <c:pt idx="193">
                  <c:v>72.897933641021623</c:v>
                </c:pt>
                <c:pt idx="194">
                  <c:v>73.17059971565304</c:v>
                </c:pt>
                <c:pt idx="195">
                  <c:v>73.443265790284897</c:v>
                </c:pt>
                <c:pt idx="196">
                  <c:v>73.715931864916598</c:v>
                </c:pt>
                <c:pt idx="197">
                  <c:v>73.988597939548299</c:v>
                </c:pt>
                <c:pt idx="198">
                  <c:v>74.261264014180014</c:v>
                </c:pt>
                <c:pt idx="199">
                  <c:v>74.533930088811601</c:v>
                </c:pt>
                <c:pt idx="200">
                  <c:v>74.806596163443288</c:v>
                </c:pt>
                <c:pt idx="201">
                  <c:v>75.079262238075003</c:v>
                </c:pt>
                <c:pt idx="202">
                  <c:v>75.351928312706505</c:v>
                </c:pt>
                <c:pt idx="203">
                  <c:v>75.624594387338291</c:v>
                </c:pt>
                <c:pt idx="204">
                  <c:v>75.897260461970248</c:v>
                </c:pt>
                <c:pt idx="205">
                  <c:v>76.169926536601508</c:v>
                </c:pt>
                <c:pt idx="206">
                  <c:v>76.442592611233394</c:v>
                </c:pt>
                <c:pt idx="207">
                  <c:v>76.715258685865209</c:v>
                </c:pt>
                <c:pt idx="208">
                  <c:v>76.987924760496696</c:v>
                </c:pt>
                <c:pt idx="209">
                  <c:v>77.260590835128383</c:v>
                </c:pt>
                <c:pt idx="210">
                  <c:v>77.533256909760127</c:v>
                </c:pt>
                <c:pt idx="211">
                  <c:v>77.805922984391799</c:v>
                </c:pt>
                <c:pt idx="212">
                  <c:v>78.078589059023358</c:v>
                </c:pt>
                <c:pt idx="213">
                  <c:v>78.351255133655059</c:v>
                </c:pt>
                <c:pt idx="214">
                  <c:v>78.623921208286788</c:v>
                </c:pt>
                <c:pt idx="215">
                  <c:v>78.896587282918503</c:v>
                </c:pt>
                <c:pt idx="216">
                  <c:v>79.169253357550048</c:v>
                </c:pt>
                <c:pt idx="217">
                  <c:v>79.441919432181805</c:v>
                </c:pt>
                <c:pt idx="218">
                  <c:v>79.714585506813492</c:v>
                </c:pt>
                <c:pt idx="219">
                  <c:v>79.987251581445349</c:v>
                </c:pt>
                <c:pt idx="220">
                  <c:v>80.25991765607678</c:v>
                </c:pt>
                <c:pt idx="221">
                  <c:v>80.532583730708481</c:v>
                </c:pt>
                <c:pt idx="222">
                  <c:v>80.805249805340196</c:v>
                </c:pt>
                <c:pt idx="223">
                  <c:v>81.077915879971883</c:v>
                </c:pt>
                <c:pt idx="224">
                  <c:v>81.35058195460347</c:v>
                </c:pt>
                <c:pt idx="225">
                  <c:v>81.623248029235199</c:v>
                </c:pt>
                <c:pt idx="226">
                  <c:v>81.895914103866858</c:v>
                </c:pt>
                <c:pt idx="227">
                  <c:v>82.168580178498388</c:v>
                </c:pt>
                <c:pt idx="228">
                  <c:v>82.44124625313043</c:v>
                </c:pt>
                <c:pt idx="229">
                  <c:v>82.713912327761889</c:v>
                </c:pt>
                <c:pt idx="230">
                  <c:v>82.986578402393548</c:v>
                </c:pt>
                <c:pt idx="231">
                  <c:v>83.259244477025305</c:v>
                </c:pt>
                <c:pt idx="232">
                  <c:v>83.531910551656978</c:v>
                </c:pt>
                <c:pt idx="233">
                  <c:v>83.804576626288679</c:v>
                </c:pt>
                <c:pt idx="234">
                  <c:v>84.07724270092028</c:v>
                </c:pt>
                <c:pt idx="235">
                  <c:v>84.349908775551796</c:v>
                </c:pt>
                <c:pt idx="236">
                  <c:v>84.622574850183426</c:v>
                </c:pt>
                <c:pt idx="237">
                  <c:v>84.895240924815397</c:v>
                </c:pt>
                <c:pt idx="238">
                  <c:v>85.167906999446998</c:v>
                </c:pt>
                <c:pt idx="239">
                  <c:v>85.440573074078813</c:v>
                </c:pt>
                <c:pt idx="240">
                  <c:v>85.713239148710514</c:v>
                </c:pt>
                <c:pt idx="241">
                  <c:v>85.985905223342229</c:v>
                </c:pt>
                <c:pt idx="242">
                  <c:v>86.258571297973788</c:v>
                </c:pt>
                <c:pt idx="243">
                  <c:v>86.531237372605389</c:v>
                </c:pt>
                <c:pt idx="244">
                  <c:v>86.803903447237246</c:v>
                </c:pt>
                <c:pt idx="245">
                  <c:v>87.076569521868805</c:v>
                </c:pt>
                <c:pt idx="246">
                  <c:v>87.349235596500478</c:v>
                </c:pt>
                <c:pt idx="247">
                  <c:v>87.621901671132107</c:v>
                </c:pt>
                <c:pt idx="248">
                  <c:v>87.894567745763794</c:v>
                </c:pt>
                <c:pt idx="249">
                  <c:v>88.167233820395495</c:v>
                </c:pt>
                <c:pt idx="250">
                  <c:v>88.439899895027224</c:v>
                </c:pt>
                <c:pt idx="251">
                  <c:v>88.712565969658797</c:v>
                </c:pt>
                <c:pt idx="252">
                  <c:v>88.985232044290498</c:v>
                </c:pt>
                <c:pt idx="253">
                  <c:v>89.257898118922085</c:v>
                </c:pt>
                <c:pt idx="254">
                  <c:v>89.530564193553786</c:v>
                </c:pt>
                <c:pt idx="255">
                  <c:v>89.803230268185601</c:v>
                </c:pt>
                <c:pt idx="256">
                  <c:v>90.075896342817188</c:v>
                </c:pt>
                <c:pt idx="257">
                  <c:v>90.348562417448889</c:v>
                </c:pt>
                <c:pt idx="258">
                  <c:v>90.621228492080519</c:v>
                </c:pt>
                <c:pt idx="259">
                  <c:v>90.893894566712305</c:v>
                </c:pt>
                <c:pt idx="260">
                  <c:v>91.166560641344034</c:v>
                </c:pt>
                <c:pt idx="261">
                  <c:v>91.439226715975749</c:v>
                </c:pt>
                <c:pt idx="262">
                  <c:v>91.711892790607294</c:v>
                </c:pt>
                <c:pt idx="263">
                  <c:v>91.984558865238995</c:v>
                </c:pt>
                <c:pt idx="264">
                  <c:v>92.257224939870909</c:v>
                </c:pt>
                <c:pt idx="265">
                  <c:v>92.529891014502155</c:v>
                </c:pt>
                <c:pt idx="266">
                  <c:v>92.802557089133998</c:v>
                </c:pt>
                <c:pt idx="267">
                  <c:v>93.075223163765699</c:v>
                </c:pt>
                <c:pt idx="268">
                  <c:v>93.347889238397514</c:v>
                </c:pt>
                <c:pt idx="269">
                  <c:v>93.620555313028788</c:v>
                </c:pt>
                <c:pt idx="270">
                  <c:v>93.893221387660702</c:v>
                </c:pt>
                <c:pt idx="271">
                  <c:v>94.165887462292389</c:v>
                </c:pt>
                <c:pt idx="272">
                  <c:v>94.438553536924019</c:v>
                </c:pt>
                <c:pt idx="273">
                  <c:v>94.711219611555961</c:v>
                </c:pt>
                <c:pt idx="274">
                  <c:v>94.983885686187392</c:v>
                </c:pt>
                <c:pt idx="275">
                  <c:v>95.256551760819107</c:v>
                </c:pt>
                <c:pt idx="276">
                  <c:v>95.529217835450623</c:v>
                </c:pt>
                <c:pt idx="277">
                  <c:v>95.801883910082481</c:v>
                </c:pt>
                <c:pt idx="278">
                  <c:v>96.074549984714125</c:v>
                </c:pt>
                <c:pt idx="279">
                  <c:v>96.347216059345996</c:v>
                </c:pt>
                <c:pt idx="280">
                  <c:v>96.61988213397737</c:v>
                </c:pt>
                <c:pt idx="281">
                  <c:v>96.892548208609085</c:v>
                </c:pt>
                <c:pt idx="282">
                  <c:v>97.165214283241014</c:v>
                </c:pt>
                <c:pt idx="283">
                  <c:v>97.437880357872501</c:v>
                </c:pt>
                <c:pt idx="284">
                  <c:v>97.710546432504188</c:v>
                </c:pt>
                <c:pt idx="285">
                  <c:v>97.983212507135903</c:v>
                </c:pt>
                <c:pt idx="286">
                  <c:v>98.255878581767519</c:v>
                </c:pt>
                <c:pt idx="287">
                  <c:v>98.528544656399148</c:v>
                </c:pt>
                <c:pt idx="288">
                  <c:v>98.801210731030892</c:v>
                </c:pt>
                <c:pt idx="289">
                  <c:v>99.073876805662394</c:v>
                </c:pt>
                <c:pt idx="290">
                  <c:v>99.346542880294308</c:v>
                </c:pt>
                <c:pt idx="291">
                  <c:v>99.619208954925881</c:v>
                </c:pt>
                <c:pt idx="292">
                  <c:v>99.891875029557582</c:v>
                </c:pt>
                <c:pt idx="293">
                  <c:v>100.16454110418888</c:v>
                </c:pt>
                <c:pt idx="294">
                  <c:v>100.437207178821</c:v>
                </c:pt>
                <c:pt idx="295">
                  <c:v>100.70987325345178</c:v>
                </c:pt>
                <c:pt idx="296">
                  <c:v>100.98253932808389</c:v>
                </c:pt>
                <c:pt idx="297">
                  <c:v>101.255205402716</c:v>
                </c:pt>
                <c:pt idx="298">
                  <c:v>101.52787147734698</c:v>
                </c:pt>
                <c:pt idx="299">
                  <c:v>101.80053755197898</c:v>
                </c:pt>
                <c:pt idx="300">
                  <c:v>102.07320362661099</c:v>
                </c:pt>
                <c:pt idx="301">
                  <c:v>102.34586970124199</c:v>
                </c:pt>
                <c:pt idx="302">
                  <c:v>102.61853577587398</c:v>
                </c:pt>
                <c:pt idx="303">
                  <c:v>102.89120185050598</c:v>
                </c:pt>
                <c:pt idx="304">
                  <c:v>103.16386792513711</c:v>
                </c:pt>
                <c:pt idx="305">
                  <c:v>103.43653399976911</c:v>
                </c:pt>
                <c:pt idx="306">
                  <c:v>103.709200074401</c:v>
                </c:pt>
                <c:pt idx="307">
                  <c:v>103.98186614903199</c:v>
                </c:pt>
                <c:pt idx="308">
                  <c:v>104.25453222366389</c:v>
                </c:pt>
                <c:pt idx="309">
                  <c:v>104.527198298296</c:v>
                </c:pt>
                <c:pt idx="310">
                  <c:v>104.79986437292698</c:v>
                </c:pt>
                <c:pt idx="311">
                  <c:v>105.07253044755878</c:v>
                </c:pt>
                <c:pt idx="312">
                  <c:v>105.34519652219095</c:v>
                </c:pt>
                <c:pt idx="313">
                  <c:v>105.61786259682182</c:v>
                </c:pt>
                <c:pt idx="314">
                  <c:v>105.89052867145398</c:v>
                </c:pt>
                <c:pt idx="315">
                  <c:v>106.16319474608598</c:v>
                </c:pt>
                <c:pt idx="316">
                  <c:v>106.43586082071702</c:v>
                </c:pt>
                <c:pt idx="317">
                  <c:v>106.70852689534902</c:v>
                </c:pt>
                <c:pt idx="318">
                  <c:v>106.98119296998102</c:v>
                </c:pt>
                <c:pt idx="319">
                  <c:v>107.25385904461213</c:v>
                </c:pt>
                <c:pt idx="320">
                  <c:v>107.526525119244</c:v>
                </c:pt>
                <c:pt idx="321">
                  <c:v>107.799191193876</c:v>
                </c:pt>
                <c:pt idx="322">
                  <c:v>108.071857268508</c:v>
                </c:pt>
                <c:pt idx="323">
                  <c:v>108.3445233431391</c:v>
                </c:pt>
                <c:pt idx="324">
                  <c:v>108.617189417771</c:v>
                </c:pt>
                <c:pt idx="325">
                  <c:v>108.88985549240289</c:v>
                </c:pt>
                <c:pt idx="326">
                  <c:v>109.16252156703398</c:v>
                </c:pt>
                <c:pt idx="327">
                  <c:v>109.43518764166599</c:v>
                </c:pt>
                <c:pt idx="328">
                  <c:v>109.707853716298</c:v>
                </c:pt>
                <c:pt idx="329">
                  <c:v>109.98051979092899</c:v>
                </c:pt>
                <c:pt idx="330">
                  <c:v>110.25318586556098</c:v>
                </c:pt>
                <c:pt idx="331">
                  <c:v>110.52585194019298</c:v>
                </c:pt>
                <c:pt idx="332">
                  <c:v>110.79851801482388</c:v>
                </c:pt>
                <c:pt idx="333">
                  <c:v>111.071184089456</c:v>
                </c:pt>
                <c:pt idx="334">
                  <c:v>111.343850164088</c:v>
                </c:pt>
                <c:pt idx="335">
                  <c:v>111.616516238719</c:v>
                </c:pt>
                <c:pt idx="336">
                  <c:v>111.88918231335077</c:v>
                </c:pt>
                <c:pt idx="337">
                  <c:v>112.16184838798289</c:v>
                </c:pt>
                <c:pt idx="338">
                  <c:v>112.43451446261413</c:v>
                </c:pt>
                <c:pt idx="339">
                  <c:v>112.70718053724599</c:v>
                </c:pt>
                <c:pt idx="340">
                  <c:v>112.979846611878</c:v>
                </c:pt>
                <c:pt idx="341">
                  <c:v>113.25251268650898</c:v>
                </c:pt>
                <c:pt idx="342">
                  <c:v>113.52517876114098</c:v>
                </c:pt>
                <c:pt idx="343">
                  <c:v>113.79784483577299</c:v>
                </c:pt>
                <c:pt idx="344">
                  <c:v>114.07051091040388</c:v>
                </c:pt>
                <c:pt idx="345">
                  <c:v>114.34317698503602</c:v>
                </c:pt>
                <c:pt idx="346">
                  <c:v>114.61584305966798</c:v>
                </c:pt>
                <c:pt idx="347">
                  <c:v>114.88850913429889</c:v>
                </c:pt>
                <c:pt idx="348">
                  <c:v>115.161175208931</c:v>
                </c:pt>
                <c:pt idx="349">
                  <c:v>115.433841283563</c:v>
                </c:pt>
                <c:pt idx="350">
                  <c:v>115.70650735819395</c:v>
                </c:pt>
                <c:pt idx="351">
                  <c:v>115.97917343282595</c:v>
                </c:pt>
                <c:pt idx="352">
                  <c:v>116.25183950745789</c:v>
                </c:pt>
                <c:pt idx="353">
                  <c:v>116.52450558209</c:v>
                </c:pt>
                <c:pt idx="354">
                  <c:v>116.79717165672098</c:v>
                </c:pt>
                <c:pt idx="355">
                  <c:v>117.06983773135298</c:v>
                </c:pt>
                <c:pt idx="356">
                  <c:v>117.342503805985</c:v>
                </c:pt>
                <c:pt idx="357">
                  <c:v>117.61516988061599</c:v>
                </c:pt>
                <c:pt idx="358">
                  <c:v>117.88783595524799</c:v>
                </c:pt>
                <c:pt idx="359">
                  <c:v>118.16050202987998</c:v>
                </c:pt>
                <c:pt idx="360">
                  <c:v>118.433168104511</c:v>
                </c:pt>
                <c:pt idx="361">
                  <c:v>118.705834179143</c:v>
                </c:pt>
                <c:pt idx="362">
                  <c:v>118.978500253775</c:v>
                </c:pt>
                <c:pt idx="363">
                  <c:v>119.251166328406</c:v>
                </c:pt>
                <c:pt idx="364">
                  <c:v>119.52383240303789</c:v>
                </c:pt>
                <c:pt idx="365">
                  <c:v>119.79649847767</c:v>
                </c:pt>
                <c:pt idx="366">
                  <c:v>120.06916455230099</c:v>
                </c:pt>
                <c:pt idx="367">
                  <c:v>120.341830626933</c:v>
                </c:pt>
                <c:pt idx="368">
                  <c:v>120.614496701565</c:v>
                </c:pt>
                <c:pt idx="369">
                  <c:v>120.88716277619598</c:v>
                </c:pt>
                <c:pt idx="370">
                  <c:v>121.15982885082779</c:v>
                </c:pt>
                <c:pt idx="371">
                  <c:v>121.43249492546002</c:v>
                </c:pt>
                <c:pt idx="372">
                  <c:v>121.705161000091</c:v>
                </c:pt>
                <c:pt idx="373">
                  <c:v>121.977827074723</c:v>
                </c:pt>
                <c:pt idx="374">
                  <c:v>122.25049314935498</c:v>
                </c:pt>
                <c:pt idx="375">
                  <c:v>122.523159223986</c:v>
                </c:pt>
                <c:pt idx="376">
                  <c:v>122.79582529861811</c:v>
                </c:pt>
                <c:pt idx="377">
                  <c:v>123.06849137324988</c:v>
                </c:pt>
                <c:pt idx="378">
                  <c:v>123.341157447881</c:v>
                </c:pt>
                <c:pt idx="379">
                  <c:v>123.613823522513</c:v>
                </c:pt>
                <c:pt idx="380">
                  <c:v>123.886489597145</c:v>
                </c:pt>
                <c:pt idx="381">
                  <c:v>124.15915567177599</c:v>
                </c:pt>
                <c:pt idx="382">
                  <c:v>124.43182174640799</c:v>
                </c:pt>
                <c:pt idx="383">
                  <c:v>124.70448782104</c:v>
                </c:pt>
                <c:pt idx="384">
                  <c:v>124.97715389567213</c:v>
                </c:pt>
                <c:pt idx="385">
                  <c:v>125.24981997030318</c:v>
                </c:pt>
                <c:pt idx="386">
                  <c:v>125.52248604493482</c:v>
                </c:pt>
                <c:pt idx="387">
                  <c:v>125.79515211956701</c:v>
                </c:pt>
                <c:pt idx="388">
                  <c:v>126.067818194198</c:v>
                </c:pt>
                <c:pt idx="389">
                  <c:v>126.34048426883002</c:v>
                </c:pt>
                <c:pt idx="390">
                  <c:v>126.613150343462</c:v>
                </c:pt>
                <c:pt idx="391">
                  <c:v>126.88581641809289</c:v>
                </c:pt>
                <c:pt idx="392">
                  <c:v>127.15848249272467</c:v>
                </c:pt>
                <c:pt idx="393">
                  <c:v>127.43114856735711</c:v>
                </c:pt>
                <c:pt idx="394">
                  <c:v>127.70381464198813</c:v>
                </c:pt>
                <c:pt idx="395">
                  <c:v>127.9764807166198</c:v>
                </c:pt>
                <c:pt idx="396">
                  <c:v>128.24914679125163</c:v>
                </c:pt>
                <c:pt idx="397">
                  <c:v>128.52181286588299</c:v>
                </c:pt>
                <c:pt idx="398">
                  <c:v>128.79447894051501</c:v>
                </c:pt>
                <c:pt idx="399">
                  <c:v>129.06714501514699</c:v>
                </c:pt>
                <c:pt idx="400">
                  <c:v>129.33981108977798</c:v>
                </c:pt>
                <c:pt idx="401">
                  <c:v>129.61247716441</c:v>
                </c:pt>
                <c:pt idx="402">
                  <c:v>129.88514323904198</c:v>
                </c:pt>
                <c:pt idx="403">
                  <c:v>130.15780931367345</c:v>
                </c:pt>
                <c:pt idx="404">
                  <c:v>130.43047538830501</c:v>
                </c:pt>
                <c:pt idx="405">
                  <c:v>130.703141462937</c:v>
                </c:pt>
                <c:pt idx="406">
                  <c:v>130.97580753756802</c:v>
                </c:pt>
                <c:pt idx="407">
                  <c:v>131.2484736122</c:v>
                </c:pt>
                <c:pt idx="408">
                  <c:v>131.52113968683204</c:v>
                </c:pt>
                <c:pt idx="409">
                  <c:v>131.79380576146247</c:v>
                </c:pt>
                <c:pt idx="410">
                  <c:v>132.06647183609525</c:v>
                </c:pt>
                <c:pt idx="411">
                  <c:v>132.33913791072726</c:v>
                </c:pt>
                <c:pt idx="412">
                  <c:v>132.6118039853578</c:v>
                </c:pt>
                <c:pt idx="413">
                  <c:v>132.88447005999029</c:v>
                </c:pt>
                <c:pt idx="414">
                  <c:v>133.15713613462225</c:v>
                </c:pt>
                <c:pt idx="415">
                  <c:v>133.42980220925398</c:v>
                </c:pt>
                <c:pt idx="416">
                  <c:v>133.70246828388503</c:v>
                </c:pt>
                <c:pt idx="417">
                  <c:v>133.97513435851701</c:v>
                </c:pt>
                <c:pt idx="418">
                  <c:v>134.24780043314857</c:v>
                </c:pt>
                <c:pt idx="419">
                  <c:v>134.5204665077803</c:v>
                </c:pt>
                <c:pt idx="420">
                  <c:v>134.79313258241203</c:v>
                </c:pt>
                <c:pt idx="421">
                  <c:v>135.06579865704401</c:v>
                </c:pt>
                <c:pt idx="422">
                  <c:v>135.338464731675</c:v>
                </c:pt>
                <c:pt idx="423">
                  <c:v>135.61113080630699</c:v>
                </c:pt>
                <c:pt idx="424">
                  <c:v>135.88379688093943</c:v>
                </c:pt>
                <c:pt idx="425">
                  <c:v>136.15646295557022</c:v>
                </c:pt>
                <c:pt idx="426">
                  <c:v>136.42912903020201</c:v>
                </c:pt>
                <c:pt idx="427">
                  <c:v>136.70179510483376</c:v>
                </c:pt>
                <c:pt idx="428">
                  <c:v>136.97446117946498</c:v>
                </c:pt>
                <c:pt idx="429">
                  <c:v>137.24712725409699</c:v>
                </c:pt>
                <c:pt idx="430">
                  <c:v>137.5197933287287</c:v>
                </c:pt>
                <c:pt idx="431">
                  <c:v>137.79245940336</c:v>
                </c:pt>
                <c:pt idx="432">
                  <c:v>138.06512547799201</c:v>
                </c:pt>
                <c:pt idx="433">
                  <c:v>138.33779155262445</c:v>
                </c:pt>
                <c:pt idx="434">
                  <c:v>138.61045762725502</c:v>
                </c:pt>
                <c:pt idx="435">
                  <c:v>138.88312370188692</c:v>
                </c:pt>
                <c:pt idx="436">
                  <c:v>139.15578977651873</c:v>
                </c:pt>
                <c:pt idx="437">
                  <c:v>139.42845585115001</c:v>
                </c:pt>
                <c:pt idx="438">
                  <c:v>139.70112192578202</c:v>
                </c:pt>
                <c:pt idx="439">
                  <c:v>139.973788000414</c:v>
                </c:pt>
                <c:pt idx="440">
                  <c:v>140.2464540750448</c:v>
                </c:pt>
                <c:pt idx="441">
                  <c:v>140.51912014967698</c:v>
                </c:pt>
                <c:pt idx="442">
                  <c:v>140.79178622430854</c:v>
                </c:pt>
                <c:pt idx="443">
                  <c:v>141.06445229893995</c:v>
                </c:pt>
                <c:pt idx="444">
                  <c:v>141.33711837357225</c:v>
                </c:pt>
                <c:pt idx="445">
                  <c:v>141.60978444820398</c:v>
                </c:pt>
                <c:pt idx="446">
                  <c:v>141.88245052283622</c:v>
                </c:pt>
                <c:pt idx="447">
                  <c:v>142.15511659746701</c:v>
                </c:pt>
                <c:pt idx="448">
                  <c:v>142.42778267209923</c:v>
                </c:pt>
                <c:pt idx="449">
                  <c:v>142.70044874673101</c:v>
                </c:pt>
                <c:pt idx="450">
                  <c:v>142.97311482136169</c:v>
                </c:pt>
                <c:pt idx="451">
                  <c:v>143.24578089599399</c:v>
                </c:pt>
                <c:pt idx="452">
                  <c:v>143.51844697062648</c:v>
                </c:pt>
                <c:pt idx="453">
                  <c:v>143.79111304525699</c:v>
                </c:pt>
                <c:pt idx="454">
                  <c:v>144.06377911988869</c:v>
                </c:pt>
                <c:pt idx="455">
                  <c:v>144.33644519452099</c:v>
                </c:pt>
                <c:pt idx="456">
                  <c:v>144.60911126915147</c:v>
                </c:pt>
                <c:pt idx="457">
                  <c:v>144.88177734378445</c:v>
                </c:pt>
                <c:pt idx="458">
                  <c:v>145.15444341841629</c:v>
                </c:pt>
                <c:pt idx="459">
                  <c:v>145.427109493047</c:v>
                </c:pt>
                <c:pt idx="460">
                  <c:v>145.6997755676787</c:v>
                </c:pt>
                <c:pt idx="461">
                  <c:v>145.97244164231122</c:v>
                </c:pt>
                <c:pt idx="462">
                  <c:v>146.24510771694176</c:v>
                </c:pt>
                <c:pt idx="463">
                  <c:v>146.51777379157357</c:v>
                </c:pt>
                <c:pt idx="464">
                  <c:v>146.79043986620601</c:v>
                </c:pt>
                <c:pt idx="465">
                  <c:v>147.06310594083698</c:v>
                </c:pt>
                <c:pt idx="466">
                  <c:v>147.33577201546899</c:v>
                </c:pt>
                <c:pt idx="467">
                  <c:v>147.608438090101</c:v>
                </c:pt>
                <c:pt idx="468">
                  <c:v>147.88110416473202</c:v>
                </c:pt>
                <c:pt idx="469">
                  <c:v>148.15377023936369</c:v>
                </c:pt>
                <c:pt idx="470">
                  <c:v>148.42643631399667</c:v>
                </c:pt>
                <c:pt idx="471">
                  <c:v>148.69910238862701</c:v>
                </c:pt>
                <c:pt idx="472">
                  <c:v>148.971768463259</c:v>
                </c:pt>
                <c:pt idx="473">
                  <c:v>149.24443453789098</c:v>
                </c:pt>
                <c:pt idx="474">
                  <c:v>149.517100612522</c:v>
                </c:pt>
                <c:pt idx="475">
                  <c:v>149.78976668715399</c:v>
                </c:pt>
                <c:pt idx="476">
                  <c:v>150.062432761786</c:v>
                </c:pt>
                <c:pt idx="477">
                  <c:v>150.33509883641801</c:v>
                </c:pt>
                <c:pt idx="478">
                  <c:v>150.60776491104863</c:v>
                </c:pt>
                <c:pt idx="479">
                  <c:v>150.88043098568161</c:v>
                </c:pt>
                <c:pt idx="480">
                  <c:v>151.153097060313</c:v>
                </c:pt>
                <c:pt idx="481">
                  <c:v>151.42576313494376</c:v>
                </c:pt>
                <c:pt idx="482">
                  <c:v>151.69842920957601</c:v>
                </c:pt>
                <c:pt idx="483">
                  <c:v>151.97109528420776</c:v>
                </c:pt>
                <c:pt idx="484">
                  <c:v>152.2437613588387</c:v>
                </c:pt>
                <c:pt idx="485">
                  <c:v>152.51642743347122</c:v>
                </c:pt>
                <c:pt idx="486">
                  <c:v>152.7890935081027</c:v>
                </c:pt>
                <c:pt idx="487">
                  <c:v>153.06175958273423</c:v>
                </c:pt>
                <c:pt idx="488">
                  <c:v>153.33442565736601</c:v>
                </c:pt>
                <c:pt idx="489">
                  <c:v>153.60709173199777</c:v>
                </c:pt>
                <c:pt idx="490">
                  <c:v>153.87975780662899</c:v>
                </c:pt>
                <c:pt idx="491">
                  <c:v>154.15242388126123</c:v>
                </c:pt>
                <c:pt idx="492">
                  <c:v>154.42508995589327</c:v>
                </c:pt>
                <c:pt idx="493">
                  <c:v>154.697756030524</c:v>
                </c:pt>
                <c:pt idx="494">
                  <c:v>154.97042210515599</c:v>
                </c:pt>
                <c:pt idx="495">
                  <c:v>155.24308817978769</c:v>
                </c:pt>
                <c:pt idx="496">
                  <c:v>155.51575425441854</c:v>
                </c:pt>
                <c:pt idx="497">
                  <c:v>155.78842032905101</c:v>
                </c:pt>
                <c:pt idx="498">
                  <c:v>156.06108640368342</c:v>
                </c:pt>
                <c:pt idx="499">
                  <c:v>156.33375247831398</c:v>
                </c:pt>
                <c:pt idx="500">
                  <c:v>156.60641855294622</c:v>
                </c:pt>
                <c:pt idx="501">
                  <c:v>156.8790846275777</c:v>
                </c:pt>
                <c:pt idx="502">
                  <c:v>157.151750702209</c:v>
                </c:pt>
                <c:pt idx="503">
                  <c:v>157.42441677684099</c:v>
                </c:pt>
                <c:pt idx="504">
                  <c:v>157.69708285147323</c:v>
                </c:pt>
                <c:pt idx="505">
                  <c:v>157.96974892610399</c:v>
                </c:pt>
                <c:pt idx="506">
                  <c:v>158.24241500073597</c:v>
                </c:pt>
                <c:pt idx="507">
                  <c:v>158.51508107536776</c:v>
                </c:pt>
                <c:pt idx="508">
                  <c:v>158.78774715000023</c:v>
                </c:pt>
                <c:pt idx="509">
                  <c:v>159.06041322463099</c:v>
                </c:pt>
                <c:pt idx="510">
                  <c:v>159.33307929926269</c:v>
                </c:pt>
                <c:pt idx="511">
                  <c:v>159.60574537389502</c:v>
                </c:pt>
                <c:pt idx="512">
                  <c:v>159.87841144852629</c:v>
                </c:pt>
                <c:pt idx="513">
                  <c:v>160.15107752315777</c:v>
                </c:pt>
                <c:pt idx="514">
                  <c:v>160.42374359779001</c:v>
                </c:pt>
                <c:pt idx="515">
                  <c:v>160.69640967242123</c:v>
                </c:pt>
                <c:pt idx="516">
                  <c:v>160.9690757470527</c:v>
                </c:pt>
                <c:pt idx="517">
                  <c:v>161.241741821685</c:v>
                </c:pt>
                <c:pt idx="518">
                  <c:v>161.51440789631599</c:v>
                </c:pt>
                <c:pt idx="519">
                  <c:v>161.78707397094792</c:v>
                </c:pt>
                <c:pt idx="520">
                  <c:v>162.05974004558001</c:v>
                </c:pt>
                <c:pt idx="521">
                  <c:v>162.33240612021126</c:v>
                </c:pt>
                <c:pt idx="522">
                  <c:v>162.60507219484231</c:v>
                </c:pt>
                <c:pt idx="523">
                  <c:v>162.877738269475</c:v>
                </c:pt>
                <c:pt idx="524">
                  <c:v>163.15040434410599</c:v>
                </c:pt>
                <c:pt idx="525">
                  <c:v>163.42307041873801</c:v>
                </c:pt>
                <c:pt idx="526">
                  <c:v>163.69573649336999</c:v>
                </c:pt>
                <c:pt idx="527">
                  <c:v>163.96840256800101</c:v>
                </c:pt>
                <c:pt idx="528">
                  <c:v>164.24106864263322</c:v>
                </c:pt>
                <c:pt idx="529">
                  <c:v>164.51373471726498</c:v>
                </c:pt>
                <c:pt idx="530">
                  <c:v>164.78640079189577</c:v>
                </c:pt>
                <c:pt idx="531">
                  <c:v>165.05906686652798</c:v>
                </c:pt>
                <c:pt idx="532">
                  <c:v>165.33173294116</c:v>
                </c:pt>
                <c:pt idx="533">
                  <c:v>165.60439901579107</c:v>
                </c:pt>
                <c:pt idx="534">
                  <c:v>165.877065090423</c:v>
                </c:pt>
                <c:pt idx="535">
                  <c:v>166.14973116505476</c:v>
                </c:pt>
                <c:pt idx="536">
                  <c:v>166.42239723968629</c:v>
                </c:pt>
                <c:pt idx="537">
                  <c:v>166.69506331431776</c:v>
                </c:pt>
                <c:pt idx="538">
                  <c:v>166.96772938895029</c:v>
                </c:pt>
                <c:pt idx="539">
                  <c:v>167.24039546358179</c:v>
                </c:pt>
                <c:pt idx="540">
                  <c:v>167.5130615382127</c:v>
                </c:pt>
                <c:pt idx="541">
                  <c:v>167.78572761284499</c:v>
                </c:pt>
                <c:pt idx="542">
                  <c:v>168.05839368747729</c:v>
                </c:pt>
                <c:pt idx="543">
                  <c:v>168.33105976210777</c:v>
                </c:pt>
                <c:pt idx="544">
                  <c:v>168.60372583673998</c:v>
                </c:pt>
                <c:pt idx="545">
                  <c:v>168.876391911372</c:v>
                </c:pt>
                <c:pt idx="546">
                  <c:v>169.14905798600273</c:v>
                </c:pt>
                <c:pt idx="547">
                  <c:v>169.42172406063523</c:v>
                </c:pt>
                <c:pt idx="548">
                  <c:v>169.69439013526699</c:v>
                </c:pt>
                <c:pt idx="549">
                  <c:v>169.96705620989798</c:v>
                </c:pt>
                <c:pt idx="550">
                  <c:v>170.23972228452976</c:v>
                </c:pt>
                <c:pt idx="551">
                  <c:v>170.512388359162</c:v>
                </c:pt>
                <c:pt idx="552">
                  <c:v>170.78505443379277</c:v>
                </c:pt>
                <c:pt idx="553">
                  <c:v>171.05772050842529</c:v>
                </c:pt>
                <c:pt idx="554">
                  <c:v>171.33038658305722</c:v>
                </c:pt>
                <c:pt idx="555">
                  <c:v>171.60305265768798</c:v>
                </c:pt>
                <c:pt idx="556">
                  <c:v>171.87571873232</c:v>
                </c:pt>
                <c:pt idx="557">
                  <c:v>172.14838480695198</c:v>
                </c:pt>
                <c:pt idx="558">
                  <c:v>172.42105088158323</c:v>
                </c:pt>
                <c:pt idx="559">
                  <c:v>172.69371695621501</c:v>
                </c:pt>
                <c:pt idx="560">
                  <c:v>172.96638303084677</c:v>
                </c:pt>
                <c:pt idx="561">
                  <c:v>173.23904910547802</c:v>
                </c:pt>
                <c:pt idx="562">
                  <c:v>173.51171518010995</c:v>
                </c:pt>
                <c:pt idx="563">
                  <c:v>173.78438125474176</c:v>
                </c:pt>
                <c:pt idx="564">
                  <c:v>174.05704732937326</c:v>
                </c:pt>
                <c:pt idx="565">
                  <c:v>174.32971340400499</c:v>
                </c:pt>
                <c:pt idx="566">
                  <c:v>174.60237947863729</c:v>
                </c:pt>
                <c:pt idx="567">
                  <c:v>174.875045553268</c:v>
                </c:pt>
                <c:pt idx="568">
                  <c:v>175.14771162789998</c:v>
                </c:pt>
                <c:pt idx="569">
                  <c:v>175.42037770253222</c:v>
                </c:pt>
                <c:pt idx="570">
                  <c:v>175.69304377716398</c:v>
                </c:pt>
                <c:pt idx="571">
                  <c:v>175.96570985179522</c:v>
                </c:pt>
                <c:pt idx="572">
                  <c:v>176.23837592642698</c:v>
                </c:pt>
                <c:pt idx="573">
                  <c:v>176.511042001059</c:v>
                </c:pt>
                <c:pt idx="574">
                  <c:v>176.78370807569001</c:v>
                </c:pt>
                <c:pt idx="575">
                  <c:v>177.056374150322</c:v>
                </c:pt>
                <c:pt idx="576">
                  <c:v>177.32904022495399</c:v>
                </c:pt>
                <c:pt idx="577">
                  <c:v>177.60170629958498</c:v>
                </c:pt>
                <c:pt idx="578">
                  <c:v>177.87437237421699</c:v>
                </c:pt>
                <c:pt idx="579">
                  <c:v>178.147038448849</c:v>
                </c:pt>
                <c:pt idx="580">
                  <c:v>178.41970452347977</c:v>
                </c:pt>
                <c:pt idx="581">
                  <c:v>178.69237059811198</c:v>
                </c:pt>
                <c:pt idx="582">
                  <c:v>178.96503667274422</c:v>
                </c:pt>
                <c:pt idx="583">
                  <c:v>179.23770274737498</c:v>
                </c:pt>
                <c:pt idx="584">
                  <c:v>179.510368822007</c:v>
                </c:pt>
                <c:pt idx="585">
                  <c:v>179.78303489663901</c:v>
                </c:pt>
                <c:pt idx="586">
                  <c:v>180.05570097127</c:v>
                </c:pt>
                <c:pt idx="587">
                  <c:v>180.3283670459023</c:v>
                </c:pt>
                <c:pt idx="588">
                  <c:v>180.601033120534</c:v>
                </c:pt>
                <c:pt idx="589">
                  <c:v>180.87369919516476</c:v>
                </c:pt>
                <c:pt idx="590">
                  <c:v>181.14636526979663</c:v>
                </c:pt>
                <c:pt idx="591">
                  <c:v>181.41903134442904</c:v>
                </c:pt>
                <c:pt idx="592">
                  <c:v>181.69169741906001</c:v>
                </c:pt>
                <c:pt idx="593">
                  <c:v>181.96436349369202</c:v>
                </c:pt>
                <c:pt idx="594">
                  <c:v>182.237029568324</c:v>
                </c:pt>
                <c:pt idx="595">
                  <c:v>182.50969564295477</c:v>
                </c:pt>
                <c:pt idx="596">
                  <c:v>182.78236171758701</c:v>
                </c:pt>
                <c:pt idx="597">
                  <c:v>183.05502779221925</c:v>
                </c:pt>
                <c:pt idx="598">
                  <c:v>183.32769386684998</c:v>
                </c:pt>
                <c:pt idx="599">
                  <c:v>183.600359941482</c:v>
                </c:pt>
                <c:pt idx="600">
                  <c:v>183.87302601611401</c:v>
                </c:pt>
                <c:pt idx="601">
                  <c:v>184.14569209074554</c:v>
                </c:pt>
                <c:pt idx="602">
                  <c:v>184.41835816537699</c:v>
                </c:pt>
                <c:pt idx="603">
                  <c:v>184.691024240009</c:v>
                </c:pt>
                <c:pt idx="604">
                  <c:v>184.96369031464098</c:v>
                </c:pt>
                <c:pt idx="605">
                  <c:v>185.236356389272</c:v>
                </c:pt>
                <c:pt idx="606">
                  <c:v>185.50902246390399</c:v>
                </c:pt>
                <c:pt idx="607">
                  <c:v>185.781688538536</c:v>
                </c:pt>
                <c:pt idx="608">
                  <c:v>186.05435461316677</c:v>
                </c:pt>
                <c:pt idx="609">
                  <c:v>186.32702068779952</c:v>
                </c:pt>
                <c:pt idx="610">
                  <c:v>186.59968676243099</c:v>
                </c:pt>
                <c:pt idx="611">
                  <c:v>186.87235283706201</c:v>
                </c:pt>
                <c:pt idx="612">
                  <c:v>187.14501891169422</c:v>
                </c:pt>
                <c:pt idx="613">
                  <c:v>187.41768498632598</c:v>
                </c:pt>
                <c:pt idx="614">
                  <c:v>187.69035106095677</c:v>
                </c:pt>
                <c:pt idx="615">
                  <c:v>187.96301713558901</c:v>
                </c:pt>
                <c:pt idx="616">
                  <c:v>188.23568321022077</c:v>
                </c:pt>
                <c:pt idx="617">
                  <c:v>188.50834928485202</c:v>
                </c:pt>
                <c:pt idx="618">
                  <c:v>188.78101535948426</c:v>
                </c:pt>
                <c:pt idx="619">
                  <c:v>189.05368143411576</c:v>
                </c:pt>
                <c:pt idx="620">
                  <c:v>189.32634750874729</c:v>
                </c:pt>
                <c:pt idx="621">
                  <c:v>189.59901358337902</c:v>
                </c:pt>
                <c:pt idx="622">
                  <c:v>189.871679658011</c:v>
                </c:pt>
                <c:pt idx="623">
                  <c:v>190.14434573264177</c:v>
                </c:pt>
                <c:pt idx="624">
                  <c:v>190.41701180727429</c:v>
                </c:pt>
                <c:pt idx="625">
                  <c:v>190.68967788190602</c:v>
                </c:pt>
                <c:pt idx="626">
                  <c:v>190.9623439565373</c:v>
                </c:pt>
                <c:pt idx="627">
                  <c:v>191.23501003116857</c:v>
                </c:pt>
                <c:pt idx="628">
                  <c:v>191.50767610580098</c:v>
                </c:pt>
                <c:pt idx="629">
                  <c:v>191.78034218043223</c:v>
                </c:pt>
                <c:pt idx="630">
                  <c:v>192.05300825506401</c:v>
                </c:pt>
                <c:pt idx="631">
                  <c:v>192.325674329696</c:v>
                </c:pt>
                <c:pt idx="632">
                  <c:v>192.59834040432801</c:v>
                </c:pt>
                <c:pt idx="633">
                  <c:v>192.87100647895926</c:v>
                </c:pt>
                <c:pt idx="634">
                  <c:v>193.14367255359073</c:v>
                </c:pt>
                <c:pt idx="635">
                  <c:v>193.41633862822326</c:v>
                </c:pt>
                <c:pt idx="636">
                  <c:v>193.68900470285377</c:v>
                </c:pt>
                <c:pt idx="637">
                  <c:v>193.96167077748601</c:v>
                </c:pt>
                <c:pt idx="638">
                  <c:v>194.23433685211822</c:v>
                </c:pt>
                <c:pt idx="639">
                  <c:v>194.50700292674873</c:v>
                </c:pt>
                <c:pt idx="640">
                  <c:v>194.77966900138054</c:v>
                </c:pt>
                <c:pt idx="641">
                  <c:v>195.05233507601329</c:v>
                </c:pt>
                <c:pt idx="642">
                  <c:v>195.32500115064423</c:v>
                </c:pt>
                <c:pt idx="643">
                  <c:v>195.59766722527598</c:v>
                </c:pt>
                <c:pt idx="644">
                  <c:v>195.87033329990777</c:v>
                </c:pt>
                <c:pt idx="645">
                  <c:v>196.14299937453904</c:v>
                </c:pt>
                <c:pt idx="646">
                  <c:v>196.41566544917058</c:v>
                </c:pt>
                <c:pt idx="647">
                  <c:v>196.68833152380301</c:v>
                </c:pt>
                <c:pt idx="648">
                  <c:v>196.96099759843429</c:v>
                </c:pt>
                <c:pt idx="649">
                  <c:v>197.23366367306556</c:v>
                </c:pt>
                <c:pt idx="650">
                  <c:v>197.50632974769826</c:v>
                </c:pt>
                <c:pt idx="651">
                  <c:v>197.77899582232877</c:v>
                </c:pt>
                <c:pt idx="652">
                  <c:v>198.05166189696098</c:v>
                </c:pt>
                <c:pt idx="653">
                  <c:v>198.32432797159348</c:v>
                </c:pt>
                <c:pt idx="654">
                  <c:v>198.59699404622401</c:v>
                </c:pt>
                <c:pt idx="655">
                  <c:v>198.86966012085554</c:v>
                </c:pt>
                <c:pt idx="656">
                  <c:v>199.14232619548801</c:v>
                </c:pt>
                <c:pt idx="657">
                  <c:v>199.41499227011863</c:v>
                </c:pt>
                <c:pt idx="658">
                  <c:v>199.68765834475099</c:v>
                </c:pt>
                <c:pt idx="659">
                  <c:v>199.96032441938323</c:v>
                </c:pt>
                <c:pt idx="660">
                  <c:v>200.23299049401399</c:v>
                </c:pt>
                <c:pt idx="661">
                  <c:v>200.50565656864595</c:v>
                </c:pt>
                <c:pt idx="662">
                  <c:v>200.77832264327799</c:v>
                </c:pt>
                <c:pt idx="663">
                  <c:v>201.05098871791026</c:v>
                </c:pt>
                <c:pt idx="664">
                  <c:v>201.32365479254054</c:v>
                </c:pt>
                <c:pt idx="665">
                  <c:v>201.59632086717329</c:v>
                </c:pt>
                <c:pt idx="666">
                  <c:v>201.86898694180522</c:v>
                </c:pt>
                <c:pt idx="667">
                  <c:v>202.14165301643598</c:v>
                </c:pt>
                <c:pt idx="668">
                  <c:v>202.41431909106777</c:v>
                </c:pt>
                <c:pt idx="669">
                  <c:v>202.68698516570001</c:v>
                </c:pt>
                <c:pt idx="670">
                  <c:v>202.95965124033077</c:v>
                </c:pt>
                <c:pt idx="671">
                  <c:v>203.2323173149633</c:v>
                </c:pt>
                <c:pt idx="672">
                  <c:v>203.504983389595</c:v>
                </c:pt>
                <c:pt idx="673">
                  <c:v>203.77764946422602</c:v>
                </c:pt>
                <c:pt idx="674">
                  <c:v>204.05031553885792</c:v>
                </c:pt>
                <c:pt idx="675">
                  <c:v>204.3229816134903</c:v>
                </c:pt>
                <c:pt idx="676">
                  <c:v>204.59564768812101</c:v>
                </c:pt>
                <c:pt idx="677">
                  <c:v>204.86831376275325</c:v>
                </c:pt>
                <c:pt idx="678">
                  <c:v>205.140979837385</c:v>
                </c:pt>
                <c:pt idx="679">
                  <c:v>205.41364591201602</c:v>
                </c:pt>
                <c:pt idx="680">
                  <c:v>205.68631198664801</c:v>
                </c:pt>
                <c:pt idx="681">
                  <c:v>205.95897806128025</c:v>
                </c:pt>
                <c:pt idx="682">
                  <c:v>206.23164413591098</c:v>
                </c:pt>
                <c:pt idx="683">
                  <c:v>206.504310210543</c:v>
                </c:pt>
                <c:pt idx="684">
                  <c:v>206.77697628517498</c:v>
                </c:pt>
                <c:pt idx="685">
                  <c:v>207.04964235980592</c:v>
                </c:pt>
                <c:pt idx="686">
                  <c:v>207.3223084344383</c:v>
                </c:pt>
                <c:pt idx="687">
                  <c:v>207.59497450906977</c:v>
                </c:pt>
                <c:pt idx="688">
                  <c:v>207.86764058370107</c:v>
                </c:pt>
                <c:pt idx="689">
                  <c:v>208.14030665833326</c:v>
                </c:pt>
                <c:pt idx="690">
                  <c:v>208.41297273296499</c:v>
                </c:pt>
                <c:pt idx="691">
                  <c:v>208.68563880759629</c:v>
                </c:pt>
                <c:pt idx="692">
                  <c:v>208.95830488222845</c:v>
                </c:pt>
                <c:pt idx="693">
                  <c:v>209.23097095685998</c:v>
                </c:pt>
                <c:pt idx="694">
                  <c:v>209.50363703149199</c:v>
                </c:pt>
                <c:pt idx="695">
                  <c:v>209.77630310612273</c:v>
                </c:pt>
                <c:pt idx="696">
                  <c:v>210.04896918075499</c:v>
                </c:pt>
                <c:pt idx="697">
                  <c:v>210.32163525538701</c:v>
                </c:pt>
                <c:pt idx="698">
                  <c:v>210.594301330018</c:v>
                </c:pt>
                <c:pt idx="699">
                  <c:v>210.86696740465001</c:v>
                </c:pt>
                <c:pt idx="700">
                  <c:v>211.13963347928177</c:v>
                </c:pt>
                <c:pt idx="701">
                  <c:v>211.41229955391336</c:v>
                </c:pt>
                <c:pt idx="702">
                  <c:v>211.68496562854457</c:v>
                </c:pt>
                <c:pt idx="703">
                  <c:v>211.95763170317699</c:v>
                </c:pt>
                <c:pt idx="704">
                  <c:v>212.23029777780798</c:v>
                </c:pt>
                <c:pt idx="705">
                  <c:v>212.50296385244025</c:v>
                </c:pt>
                <c:pt idx="706">
                  <c:v>212.77562992707198</c:v>
                </c:pt>
                <c:pt idx="707">
                  <c:v>213.04829600170325</c:v>
                </c:pt>
                <c:pt idx="708">
                  <c:v>213.32096207633501</c:v>
                </c:pt>
                <c:pt idx="709">
                  <c:v>213.59362815096702</c:v>
                </c:pt>
                <c:pt idx="710">
                  <c:v>213.86629422559798</c:v>
                </c:pt>
                <c:pt idx="711">
                  <c:v>214.13896030023025</c:v>
                </c:pt>
                <c:pt idx="712">
                  <c:v>214.41162637486198</c:v>
                </c:pt>
                <c:pt idx="713">
                  <c:v>214.68429244949323</c:v>
                </c:pt>
                <c:pt idx="714">
                  <c:v>214.95695852412499</c:v>
                </c:pt>
                <c:pt idx="715">
                  <c:v>215.22962459875654</c:v>
                </c:pt>
                <c:pt idx="716">
                  <c:v>215.50229067338799</c:v>
                </c:pt>
                <c:pt idx="717">
                  <c:v>215.77495674801995</c:v>
                </c:pt>
                <c:pt idx="718">
                  <c:v>216.04762282265199</c:v>
                </c:pt>
                <c:pt idx="719">
                  <c:v>216.32028889728352</c:v>
                </c:pt>
                <c:pt idx="720">
                  <c:v>216.59295497191499</c:v>
                </c:pt>
                <c:pt idx="721">
                  <c:v>216.86562104654698</c:v>
                </c:pt>
                <c:pt idx="722">
                  <c:v>217.13828712117777</c:v>
                </c:pt>
                <c:pt idx="723">
                  <c:v>217.4109531958097</c:v>
                </c:pt>
                <c:pt idx="724">
                  <c:v>217.68361927044177</c:v>
                </c:pt>
                <c:pt idx="725">
                  <c:v>217.95628534507429</c:v>
                </c:pt>
                <c:pt idx="726">
                  <c:v>218.228951419705</c:v>
                </c:pt>
                <c:pt idx="727">
                  <c:v>218.50161749433698</c:v>
                </c:pt>
                <c:pt idx="728">
                  <c:v>218.77428356896857</c:v>
                </c:pt>
                <c:pt idx="729">
                  <c:v>219.04694964360004</c:v>
                </c:pt>
                <c:pt idx="730">
                  <c:v>219.31961571823192</c:v>
                </c:pt>
                <c:pt idx="731">
                  <c:v>219.59228179286399</c:v>
                </c:pt>
                <c:pt idx="732">
                  <c:v>219.86494786749552</c:v>
                </c:pt>
                <c:pt idx="733">
                  <c:v>220.13761394212702</c:v>
                </c:pt>
                <c:pt idx="734">
                  <c:v>220.410280016759</c:v>
                </c:pt>
                <c:pt idx="735">
                  <c:v>220.68294609139025</c:v>
                </c:pt>
                <c:pt idx="736">
                  <c:v>220.95561216602198</c:v>
                </c:pt>
                <c:pt idx="737">
                  <c:v>221.22827824065422</c:v>
                </c:pt>
                <c:pt idx="738">
                  <c:v>221.5009443152853</c:v>
                </c:pt>
                <c:pt idx="739">
                  <c:v>221.7736103899168</c:v>
                </c:pt>
                <c:pt idx="740">
                  <c:v>222.04627646454873</c:v>
                </c:pt>
                <c:pt idx="741">
                  <c:v>222.31894253918</c:v>
                </c:pt>
                <c:pt idx="742">
                  <c:v>222.59160861381199</c:v>
                </c:pt>
                <c:pt idx="743">
                  <c:v>222.86427468844403</c:v>
                </c:pt>
                <c:pt idx="744">
                  <c:v>223.13694076307499</c:v>
                </c:pt>
                <c:pt idx="745">
                  <c:v>223.409606837707</c:v>
                </c:pt>
                <c:pt idx="746">
                  <c:v>223.68227291233936</c:v>
                </c:pt>
                <c:pt idx="747">
                  <c:v>223.95493898697029</c:v>
                </c:pt>
                <c:pt idx="748">
                  <c:v>224.22760506160176</c:v>
                </c:pt>
                <c:pt idx="749">
                  <c:v>224.50027113623401</c:v>
                </c:pt>
                <c:pt idx="750">
                  <c:v>224.772937210865</c:v>
                </c:pt>
                <c:pt idx="751">
                  <c:v>225.04560328549698</c:v>
                </c:pt>
                <c:pt idx="752">
                  <c:v>225.31826936012899</c:v>
                </c:pt>
                <c:pt idx="753">
                  <c:v>225.59093543475998</c:v>
                </c:pt>
                <c:pt idx="754">
                  <c:v>225.86360150939177</c:v>
                </c:pt>
                <c:pt idx="755">
                  <c:v>226.13626758402401</c:v>
                </c:pt>
                <c:pt idx="756">
                  <c:v>226.40893365865622</c:v>
                </c:pt>
                <c:pt idx="757">
                  <c:v>226.68159973328702</c:v>
                </c:pt>
                <c:pt idx="758">
                  <c:v>226.95426580791923</c:v>
                </c:pt>
                <c:pt idx="759">
                  <c:v>227.22693188255101</c:v>
                </c:pt>
                <c:pt idx="760">
                  <c:v>227.499597957182</c:v>
                </c:pt>
                <c:pt idx="761">
                  <c:v>227.77226403181379</c:v>
                </c:pt>
                <c:pt idx="762">
                  <c:v>228.04493010644595</c:v>
                </c:pt>
                <c:pt idx="763">
                  <c:v>228.31759618107702</c:v>
                </c:pt>
                <c:pt idx="764">
                  <c:v>228.59026225570901</c:v>
                </c:pt>
                <c:pt idx="765">
                  <c:v>228.86292833034122</c:v>
                </c:pt>
                <c:pt idx="766">
                  <c:v>229.1355944049717</c:v>
                </c:pt>
                <c:pt idx="767">
                  <c:v>229.40826047960425</c:v>
                </c:pt>
                <c:pt idx="768">
                  <c:v>229.68092655423629</c:v>
                </c:pt>
                <c:pt idx="769">
                  <c:v>229.95359262886657</c:v>
                </c:pt>
                <c:pt idx="770">
                  <c:v>230.22625870349901</c:v>
                </c:pt>
                <c:pt idx="771">
                  <c:v>230.498924778131</c:v>
                </c:pt>
                <c:pt idx="772">
                  <c:v>230.77159085276199</c:v>
                </c:pt>
                <c:pt idx="773">
                  <c:v>231.04425692739397</c:v>
                </c:pt>
                <c:pt idx="774">
                  <c:v>231.31692300202604</c:v>
                </c:pt>
                <c:pt idx="775">
                  <c:v>231.58958907665698</c:v>
                </c:pt>
                <c:pt idx="776">
                  <c:v>231.86225515128899</c:v>
                </c:pt>
                <c:pt idx="777">
                  <c:v>232.13492122592098</c:v>
                </c:pt>
                <c:pt idx="778">
                  <c:v>232.407587300552</c:v>
                </c:pt>
                <c:pt idx="779">
                  <c:v>232.68025337518401</c:v>
                </c:pt>
                <c:pt idx="780">
                  <c:v>232.95291944981622</c:v>
                </c:pt>
                <c:pt idx="781">
                  <c:v>233.22558552444647</c:v>
                </c:pt>
                <c:pt idx="782">
                  <c:v>233.498251599079</c:v>
                </c:pt>
                <c:pt idx="783">
                  <c:v>233.77091767371098</c:v>
                </c:pt>
                <c:pt idx="784">
                  <c:v>234.04358374834138</c:v>
                </c:pt>
                <c:pt idx="785">
                  <c:v>234.31624982297436</c:v>
                </c:pt>
                <c:pt idx="786">
                  <c:v>234.58891589760623</c:v>
                </c:pt>
                <c:pt idx="787">
                  <c:v>234.86158197223801</c:v>
                </c:pt>
                <c:pt idx="788">
                  <c:v>235.134248046869</c:v>
                </c:pt>
                <c:pt idx="789">
                  <c:v>235.40691412150076</c:v>
                </c:pt>
                <c:pt idx="790">
                  <c:v>235.67958019613246</c:v>
                </c:pt>
                <c:pt idx="791">
                  <c:v>235.95224627076448</c:v>
                </c:pt>
                <c:pt idx="792">
                  <c:v>236.22491234539601</c:v>
                </c:pt>
                <c:pt idx="793">
                  <c:v>236.49757842002799</c:v>
                </c:pt>
                <c:pt idx="794">
                  <c:v>236.77024449465873</c:v>
                </c:pt>
                <c:pt idx="795">
                  <c:v>237.042910569291</c:v>
                </c:pt>
                <c:pt idx="796">
                  <c:v>237.31557664392301</c:v>
                </c:pt>
                <c:pt idx="797">
                  <c:v>237.58824271855423</c:v>
                </c:pt>
                <c:pt idx="798">
                  <c:v>237.86090879318598</c:v>
                </c:pt>
                <c:pt idx="799">
                  <c:v>238.13357486781754</c:v>
                </c:pt>
                <c:pt idx="800">
                  <c:v>238.40624094244936</c:v>
                </c:pt>
                <c:pt idx="801">
                  <c:v>238.67890701708123</c:v>
                </c:pt>
                <c:pt idx="802">
                  <c:v>238.95157309171302</c:v>
                </c:pt>
                <c:pt idx="803">
                  <c:v>239.22423916634398</c:v>
                </c:pt>
                <c:pt idx="804">
                  <c:v>239.49690524097599</c:v>
                </c:pt>
                <c:pt idx="805">
                  <c:v>239.76957131560798</c:v>
                </c:pt>
                <c:pt idx="806">
                  <c:v>240.04223739023942</c:v>
                </c:pt>
                <c:pt idx="807">
                  <c:v>240.3149034648707</c:v>
                </c:pt>
                <c:pt idx="808">
                  <c:v>240.58756953950277</c:v>
                </c:pt>
                <c:pt idx="809">
                  <c:v>240.86023561413401</c:v>
                </c:pt>
                <c:pt idx="810">
                  <c:v>241.132901688766</c:v>
                </c:pt>
                <c:pt idx="811">
                  <c:v>241.4055677633977</c:v>
                </c:pt>
                <c:pt idx="812">
                  <c:v>241.67823383802926</c:v>
                </c:pt>
                <c:pt idx="813">
                  <c:v>241.9508999126613</c:v>
                </c:pt>
                <c:pt idx="814">
                  <c:v>242.223565987293</c:v>
                </c:pt>
                <c:pt idx="815">
                  <c:v>242.49623206192425</c:v>
                </c:pt>
                <c:pt idx="816">
                  <c:v>242.76889813655598</c:v>
                </c:pt>
                <c:pt idx="817">
                  <c:v>243.04156421118753</c:v>
                </c:pt>
                <c:pt idx="818">
                  <c:v>243.31423028582</c:v>
                </c:pt>
                <c:pt idx="819">
                  <c:v>243.58689636045122</c:v>
                </c:pt>
                <c:pt idx="820">
                  <c:v>243.85956243508301</c:v>
                </c:pt>
                <c:pt idx="821">
                  <c:v>244.13222850971522</c:v>
                </c:pt>
                <c:pt idx="822">
                  <c:v>244.4048945843457</c:v>
                </c:pt>
                <c:pt idx="823">
                  <c:v>244.67756065897777</c:v>
                </c:pt>
                <c:pt idx="824">
                  <c:v>244.95022673361029</c:v>
                </c:pt>
                <c:pt idx="825">
                  <c:v>245.222892808241</c:v>
                </c:pt>
                <c:pt idx="826">
                  <c:v>245.49555888287301</c:v>
                </c:pt>
                <c:pt idx="827">
                  <c:v>245.76822495750523</c:v>
                </c:pt>
                <c:pt idx="828">
                  <c:v>246.04089103213599</c:v>
                </c:pt>
                <c:pt idx="829">
                  <c:v>246.31355710676763</c:v>
                </c:pt>
                <c:pt idx="830">
                  <c:v>246.58622318140004</c:v>
                </c:pt>
                <c:pt idx="831">
                  <c:v>246.85888925603129</c:v>
                </c:pt>
                <c:pt idx="832">
                  <c:v>247.13155533066276</c:v>
                </c:pt>
                <c:pt idx="833">
                  <c:v>247.40422140529526</c:v>
                </c:pt>
                <c:pt idx="834">
                  <c:v>247.67688747992599</c:v>
                </c:pt>
                <c:pt idx="835">
                  <c:v>247.94955355455747</c:v>
                </c:pt>
                <c:pt idx="836">
                  <c:v>248.22221962918999</c:v>
                </c:pt>
                <c:pt idx="837">
                  <c:v>248.4948857038207</c:v>
                </c:pt>
                <c:pt idx="838">
                  <c:v>248.76755177845257</c:v>
                </c:pt>
                <c:pt idx="839">
                  <c:v>249.0402178530853</c:v>
                </c:pt>
                <c:pt idx="840">
                  <c:v>249.312883927716</c:v>
                </c:pt>
                <c:pt idx="841">
                  <c:v>249.58555000234773</c:v>
                </c:pt>
                <c:pt idx="842">
                  <c:v>249.85821607698045</c:v>
                </c:pt>
                <c:pt idx="843">
                  <c:v>250.13088215161099</c:v>
                </c:pt>
                <c:pt idx="844">
                  <c:v>250.40354822624272</c:v>
                </c:pt>
                <c:pt idx="845">
                  <c:v>250.67621430087499</c:v>
                </c:pt>
                <c:pt idx="846">
                  <c:v>250.948880375507</c:v>
                </c:pt>
                <c:pt idx="847">
                  <c:v>251.22154645013822</c:v>
                </c:pt>
                <c:pt idx="848">
                  <c:v>251.49421252476998</c:v>
                </c:pt>
                <c:pt idx="849">
                  <c:v>251.76687859940176</c:v>
                </c:pt>
                <c:pt idx="850">
                  <c:v>252.03954467403273</c:v>
                </c:pt>
                <c:pt idx="851">
                  <c:v>252.31221074866522</c:v>
                </c:pt>
                <c:pt idx="852">
                  <c:v>252.58487682329701</c:v>
                </c:pt>
                <c:pt idx="853">
                  <c:v>252.85754289792823</c:v>
                </c:pt>
                <c:pt idx="854">
                  <c:v>253.13020897256001</c:v>
                </c:pt>
                <c:pt idx="855">
                  <c:v>253.402875047192</c:v>
                </c:pt>
                <c:pt idx="856">
                  <c:v>253.6755411218225</c:v>
                </c:pt>
                <c:pt idx="857">
                  <c:v>253.948207196455</c:v>
                </c:pt>
                <c:pt idx="858">
                  <c:v>254.22087327108676</c:v>
                </c:pt>
                <c:pt idx="859">
                  <c:v>254.49353934571801</c:v>
                </c:pt>
                <c:pt idx="860">
                  <c:v>254.76620542034976</c:v>
                </c:pt>
                <c:pt idx="861">
                  <c:v>255.03887149498198</c:v>
                </c:pt>
                <c:pt idx="862">
                  <c:v>255.31153756961299</c:v>
                </c:pt>
                <c:pt idx="863">
                  <c:v>255.58420364424498</c:v>
                </c:pt>
                <c:pt idx="864">
                  <c:v>255.85686971887699</c:v>
                </c:pt>
                <c:pt idx="865">
                  <c:v>256.12953579350801</c:v>
                </c:pt>
                <c:pt idx="866">
                  <c:v>256.40220186813963</c:v>
                </c:pt>
                <c:pt idx="867">
                  <c:v>256.67486794277198</c:v>
                </c:pt>
                <c:pt idx="868">
                  <c:v>256.94753401740269</c:v>
                </c:pt>
                <c:pt idx="869">
                  <c:v>257.22020009203499</c:v>
                </c:pt>
                <c:pt idx="870">
                  <c:v>257.492866166667</c:v>
                </c:pt>
                <c:pt idx="871">
                  <c:v>257.76553224129685</c:v>
                </c:pt>
                <c:pt idx="872">
                  <c:v>258.03819831592949</c:v>
                </c:pt>
                <c:pt idx="873">
                  <c:v>258.31086439056264</c:v>
                </c:pt>
                <c:pt idx="874">
                  <c:v>258.58353046519198</c:v>
                </c:pt>
                <c:pt idx="875">
                  <c:v>258.85619653982502</c:v>
                </c:pt>
                <c:pt idx="876">
                  <c:v>259.12886261445777</c:v>
                </c:pt>
                <c:pt idx="877">
                  <c:v>259.40152868908899</c:v>
                </c:pt>
                <c:pt idx="878">
                  <c:v>259.67419476371998</c:v>
                </c:pt>
                <c:pt idx="879">
                  <c:v>259.94686083835251</c:v>
                </c:pt>
                <c:pt idx="880">
                  <c:v>260.21952691298344</c:v>
                </c:pt>
                <c:pt idx="881">
                  <c:v>260.49219298761398</c:v>
                </c:pt>
                <c:pt idx="882">
                  <c:v>260.76485906224696</c:v>
                </c:pt>
                <c:pt idx="883">
                  <c:v>261.03752513687903</c:v>
                </c:pt>
                <c:pt idx="884">
                  <c:v>261.31019121150956</c:v>
                </c:pt>
                <c:pt idx="885">
                  <c:v>261.58285728614203</c:v>
                </c:pt>
                <c:pt idx="886">
                  <c:v>261.85552336077404</c:v>
                </c:pt>
                <c:pt idx="887">
                  <c:v>262.12818943540469</c:v>
                </c:pt>
                <c:pt idx="888">
                  <c:v>262.40085551003705</c:v>
                </c:pt>
                <c:pt idx="889">
                  <c:v>262.673521584669</c:v>
                </c:pt>
                <c:pt idx="890">
                  <c:v>262.94618765929937</c:v>
                </c:pt>
                <c:pt idx="891">
                  <c:v>263.21885373393201</c:v>
                </c:pt>
                <c:pt idx="892">
                  <c:v>263.49151980856305</c:v>
                </c:pt>
                <c:pt idx="893">
                  <c:v>263.76418588319501</c:v>
                </c:pt>
                <c:pt idx="894">
                  <c:v>264.03685195782663</c:v>
                </c:pt>
                <c:pt idx="895">
                  <c:v>264.30951803245904</c:v>
                </c:pt>
                <c:pt idx="896">
                  <c:v>264.58218410708969</c:v>
                </c:pt>
                <c:pt idx="897">
                  <c:v>264.85485018172284</c:v>
                </c:pt>
                <c:pt idx="898">
                  <c:v>265.12751625635394</c:v>
                </c:pt>
                <c:pt idx="899">
                  <c:v>265.40018233098499</c:v>
                </c:pt>
                <c:pt idx="900">
                  <c:v>265.672848405617</c:v>
                </c:pt>
                <c:pt idx="901">
                  <c:v>265.94551448024851</c:v>
                </c:pt>
                <c:pt idx="902">
                  <c:v>266.2181805548795</c:v>
                </c:pt>
                <c:pt idx="903">
                  <c:v>266.49084662951202</c:v>
                </c:pt>
                <c:pt idx="904">
                  <c:v>266.76351270414369</c:v>
                </c:pt>
                <c:pt idx="905">
                  <c:v>267.03617877877372</c:v>
                </c:pt>
                <c:pt idx="906">
                  <c:v>267.30884485340732</c:v>
                </c:pt>
                <c:pt idx="907">
                  <c:v>267.58151092803837</c:v>
                </c:pt>
                <c:pt idx="908">
                  <c:v>267.8541770026705</c:v>
                </c:pt>
                <c:pt idx="909">
                  <c:v>268.126843077302</c:v>
                </c:pt>
                <c:pt idx="910">
                  <c:v>268.39950915193396</c:v>
                </c:pt>
                <c:pt idx="911">
                  <c:v>268.67217522656597</c:v>
                </c:pt>
                <c:pt idx="912">
                  <c:v>268.94484130119702</c:v>
                </c:pt>
                <c:pt idx="913">
                  <c:v>269.21750737582897</c:v>
                </c:pt>
                <c:pt idx="914">
                  <c:v>269.49017345046036</c:v>
                </c:pt>
                <c:pt idx="915">
                  <c:v>269.76283952509198</c:v>
                </c:pt>
                <c:pt idx="916">
                  <c:v>270.03550559972405</c:v>
                </c:pt>
                <c:pt idx="917">
                  <c:v>270.30817167435652</c:v>
                </c:pt>
                <c:pt idx="918">
                  <c:v>270.58083774898637</c:v>
                </c:pt>
                <c:pt idx="919">
                  <c:v>270.85350382361901</c:v>
                </c:pt>
                <c:pt idx="920">
                  <c:v>271.12616989825057</c:v>
                </c:pt>
                <c:pt idx="921">
                  <c:v>271.39883597288144</c:v>
                </c:pt>
                <c:pt idx="922">
                  <c:v>271.67150204751363</c:v>
                </c:pt>
                <c:pt idx="923">
                  <c:v>271.94416812214598</c:v>
                </c:pt>
                <c:pt idx="924">
                  <c:v>272.21683419677703</c:v>
                </c:pt>
                <c:pt idx="925">
                  <c:v>272.48950027140899</c:v>
                </c:pt>
                <c:pt idx="926">
                  <c:v>272.762166346041</c:v>
                </c:pt>
                <c:pt idx="927">
                  <c:v>273.03483242067199</c:v>
                </c:pt>
                <c:pt idx="928">
                  <c:v>273.307498495304</c:v>
                </c:pt>
                <c:pt idx="929">
                  <c:v>273.58016456993602</c:v>
                </c:pt>
                <c:pt idx="930">
                  <c:v>273.85283064456752</c:v>
                </c:pt>
                <c:pt idx="931">
                  <c:v>274.12549671919896</c:v>
                </c:pt>
                <c:pt idx="932">
                  <c:v>274.39816279383132</c:v>
                </c:pt>
                <c:pt idx="933">
                  <c:v>274.67082886846202</c:v>
                </c:pt>
                <c:pt idx="934">
                  <c:v>274.94349494309364</c:v>
                </c:pt>
                <c:pt idx="935">
                  <c:v>275.21616101772599</c:v>
                </c:pt>
                <c:pt idx="936">
                  <c:v>275.48882709235698</c:v>
                </c:pt>
                <c:pt idx="937">
                  <c:v>275.76149316698894</c:v>
                </c:pt>
                <c:pt idx="938">
                  <c:v>276.03415924162005</c:v>
                </c:pt>
                <c:pt idx="939">
                  <c:v>276.30682531625308</c:v>
                </c:pt>
                <c:pt idx="940">
                  <c:v>276.57949139088402</c:v>
                </c:pt>
                <c:pt idx="941">
                  <c:v>276.85215746551603</c:v>
                </c:pt>
                <c:pt idx="942">
                  <c:v>277.12482354014838</c:v>
                </c:pt>
                <c:pt idx="943">
                  <c:v>277.39748961477932</c:v>
                </c:pt>
                <c:pt idx="944">
                  <c:v>277.67015568941144</c:v>
                </c:pt>
                <c:pt idx="945">
                  <c:v>277.94282176404352</c:v>
                </c:pt>
                <c:pt idx="946">
                  <c:v>278.21548783867399</c:v>
                </c:pt>
                <c:pt idx="947">
                  <c:v>278.4881539133055</c:v>
                </c:pt>
                <c:pt idx="948">
                  <c:v>278.76081998793751</c:v>
                </c:pt>
                <c:pt idx="949">
                  <c:v>279.03348606256895</c:v>
                </c:pt>
                <c:pt idx="950">
                  <c:v>279.30615213720063</c:v>
                </c:pt>
                <c:pt idx="951">
                  <c:v>279.57881821183304</c:v>
                </c:pt>
                <c:pt idx="952">
                  <c:v>279.85148428646431</c:v>
                </c:pt>
                <c:pt idx="953">
                  <c:v>280.12415036109604</c:v>
                </c:pt>
                <c:pt idx="954">
                  <c:v>280.396816435728</c:v>
                </c:pt>
                <c:pt idx="955">
                  <c:v>280.66948251035996</c:v>
                </c:pt>
                <c:pt idx="956">
                  <c:v>280.942148584991</c:v>
                </c:pt>
                <c:pt idx="957">
                  <c:v>281.21481465962302</c:v>
                </c:pt>
                <c:pt idx="958">
                  <c:v>281.48748073425401</c:v>
                </c:pt>
                <c:pt idx="959">
                  <c:v>281.76014680888557</c:v>
                </c:pt>
                <c:pt idx="960">
                  <c:v>282.03281288351798</c:v>
                </c:pt>
                <c:pt idx="961">
                  <c:v>282.30547895814863</c:v>
                </c:pt>
                <c:pt idx="962">
                  <c:v>282.57814503278064</c:v>
                </c:pt>
                <c:pt idx="963">
                  <c:v>282.85081110741351</c:v>
                </c:pt>
                <c:pt idx="964">
                  <c:v>283.12347718204398</c:v>
                </c:pt>
                <c:pt idx="965">
                  <c:v>283.39614325667492</c:v>
                </c:pt>
                <c:pt idx="966">
                  <c:v>283.66880933130858</c:v>
                </c:pt>
                <c:pt idx="967">
                  <c:v>283.94147540593895</c:v>
                </c:pt>
                <c:pt idx="968">
                  <c:v>284.21414148057056</c:v>
                </c:pt>
                <c:pt idx="969">
                  <c:v>284.48680755520218</c:v>
                </c:pt>
                <c:pt idx="970">
                  <c:v>284.75947362983584</c:v>
                </c:pt>
                <c:pt idx="971">
                  <c:v>285.03213970446569</c:v>
                </c:pt>
                <c:pt idx="972">
                  <c:v>285.30480577909844</c:v>
                </c:pt>
                <c:pt idx="973">
                  <c:v>285.57747185373051</c:v>
                </c:pt>
                <c:pt idx="974">
                  <c:v>285.85013792836099</c:v>
                </c:pt>
                <c:pt idx="975">
                  <c:v>286.12280400299301</c:v>
                </c:pt>
                <c:pt idx="976">
                  <c:v>286.39547007762457</c:v>
                </c:pt>
                <c:pt idx="977">
                  <c:v>286.6681361522555</c:v>
                </c:pt>
                <c:pt idx="978">
                  <c:v>286.94080222688802</c:v>
                </c:pt>
                <c:pt idx="979">
                  <c:v>287.21346830151964</c:v>
                </c:pt>
                <c:pt idx="980">
                  <c:v>287.48613437615023</c:v>
                </c:pt>
                <c:pt idx="981">
                  <c:v>287.75880045078299</c:v>
                </c:pt>
                <c:pt idx="982">
                  <c:v>288.031466525415</c:v>
                </c:pt>
                <c:pt idx="983">
                  <c:v>288.30413260004644</c:v>
                </c:pt>
                <c:pt idx="984">
                  <c:v>288.57679867467749</c:v>
                </c:pt>
                <c:pt idx="985">
                  <c:v>288.84946474931064</c:v>
                </c:pt>
                <c:pt idx="986">
                  <c:v>289.12213082394152</c:v>
                </c:pt>
                <c:pt idx="987">
                  <c:v>289.39479689857257</c:v>
                </c:pt>
                <c:pt idx="988">
                  <c:v>289.66746297320532</c:v>
                </c:pt>
                <c:pt idx="989">
                  <c:v>289.94012904783563</c:v>
                </c:pt>
                <c:pt idx="990">
                  <c:v>290.21279512246798</c:v>
                </c:pt>
                <c:pt idx="991">
                  <c:v>290.48546119709999</c:v>
                </c:pt>
                <c:pt idx="992">
                  <c:v>290.75812727173093</c:v>
                </c:pt>
                <c:pt idx="993">
                  <c:v>291.030793346363</c:v>
                </c:pt>
                <c:pt idx="994">
                  <c:v>291.30345942099444</c:v>
                </c:pt>
                <c:pt idx="995">
                  <c:v>291.57612549562549</c:v>
                </c:pt>
                <c:pt idx="996">
                  <c:v>291.84879157025796</c:v>
                </c:pt>
                <c:pt idx="997">
                  <c:v>292.12145764489003</c:v>
                </c:pt>
                <c:pt idx="998">
                  <c:v>292.39412371952096</c:v>
                </c:pt>
                <c:pt idx="999">
                  <c:v>292.66678979415332</c:v>
                </c:pt>
              </c:numCache>
            </c:numRef>
          </c:xVal>
          <c:yVal>
            <c:numRef>
              <c:f>Sheet1!$H$2:$H$1001</c:f>
              <c:numCache>
                <c:formatCode>_(* #,##0.00_);_(* \(#,##0.00\);_(* "-"??_);_(@_)</c:formatCode>
                <c:ptCount val="1000"/>
                <c:pt idx="0">
                  <c:v>6.5440346947160357E-11</c:v>
                </c:pt>
                <c:pt idx="1">
                  <c:v>8.3709110469909329E-11</c:v>
                </c:pt>
                <c:pt idx="2">
                  <c:v>1.0606789567685592E-10</c:v>
                </c:pt>
                <c:pt idx="3">
                  <c:v>1.3278937068027951E-10</c:v>
                </c:pt>
                <c:pt idx="4">
                  <c:v>1.6496420792930019E-10</c:v>
                </c:pt>
                <c:pt idx="5">
                  <c:v>2.0368307987303694E-10</c:v>
                </c:pt>
                <c:pt idx="6">
                  <c:v>2.4976399084832853E-10</c:v>
                </c:pt>
                <c:pt idx="7">
                  <c:v>3.0511561764113521E-10</c:v>
                </c:pt>
                <c:pt idx="8">
                  <c:v>3.7055596458829611E-10</c:v>
                </c:pt>
                <c:pt idx="9">
                  <c:v>4.4853904470032898E-10</c:v>
                </c:pt>
                <c:pt idx="10">
                  <c:v>5.4070086665091233E-10</c:v>
                </c:pt>
                <c:pt idx="11">
                  <c:v>6.497681115628467E-10</c:v>
                </c:pt>
                <c:pt idx="12">
                  <c:v>7.7874012867120838E-10</c:v>
                </c:pt>
                <c:pt idx="13">
                  <c:v>9.3061626721107657E-10</c:v>
                </c:pt>
                <c:pt idx="14">
                  <c:v>1.109486548866649E-9</c:v>
                </c:pt>
                <c:pt idx="15">
                  <c:v>1.3197136634343988E-9</c:v>
                </c:pt>
                <c:pt idx="16">
                  <c:v>1.5667509731599317E-9</c:v>
                </c:pt>
                <c:pt idx="17">
                  <c:v>1.8565971765133965E-9</c:v>
                </c:pt>
                <c:pt idx="18">
                  <c:v>2.1960689763017812E-9</c:v>
                </c:pt>
                <c:pt idx="19">
                  <c:v>2.5933464158935058E-9</c:v>
                </c:pt>
                <c:pt idx="20">
                  <c:v>3.0579728792183465E-9</c:v>
                </c:pt>
                <c:pt idx="21">
                  <c:v>3.6008550907674972E-9</c:v>
                </c:pt>
                <c:pt idx="22">
                  <c:v>4.2339904474812751E-9</c:v>
                </c:pt>
                <c:pt idx="23">
                  <c:v>4.9715576911982327E-9</c:v>
                </c:pt>
                <c:pt idx="24">
                  <c:v>5.8304622448797115E-9</c:v>
                </c:pt>
                <c:pt idx="25">
                  <c:v>6.8287002039361793E-9</c:v>
                </c:pt>
                <c:pt idx="26">
                  <c:v>1.4597287390900926E-8</c:v>
                </c:pt>
                <c:pt idx="27">
                  <c:v>1.7149188253727936E-8</c:v>
                </c:pt>
                <c:pt idx="28">
                  <c:v>2.0160262217634112E-8</c:v>
                </c:pt>
                <c:pt idx="29">
                  <c:v>2.3695949629566806E-8</c:v>
                </c:pt>
                <c:pt idx="30">
                  <c:v>2.783314289718871E-8</c:v>
                </c:pt>
                <c:pt idx="31">
                  <c:v>3.2661004493215458E-8</c:v>
                </c:pt>
                <c:pt idx="32">
                  <c:v>3.8283420968425627E-8</c:v>
                </c:pt>
                <c:pt idx="33">
                  <c:v>4.4819002951661004E-8</c:v>
                </c:pt>
                <c:pt idx="34">
                  <c:v>5.2403266494724556E-8</c:v>
                </c:pt>
                <c:pt idx="35">
                  <c:v>6.1190541749166811E-8</c:v>
                </c:pt>
                <c:pt idx="36">
                  <c:v>7.135588164307129E-8</c:v>
                </c:pt>
                <c:pt idx="37">
                  <c:v>8.3097515894065664E-8</c:v>
                </c:pt>
                <c:pt idx="38">
                  <c:v>9.6639577690443539E-8</c:v>
                </c:pt>
                <c:pt idx="39">
                  <c:v>1.1223401236795207E-7</c:v>
                </c:pt>
                <c:pt idx="40">
                  <c:v>1.3016494009958595E-7</c:v>
                </c:pt>
                <c:pt idx="41">
                  <c:v>1.5075083724048874E-7</c:v>
                </c:pt>
                <c:pt idx="42">
                  <c:v>1.7434944435397154E-7</c:v>
                </c:pt>
                <c:pt idx="43">
                  <c:v>2.0136049289263713E-7</c:v>
                </c:pt>
                <c:pt idx="44">
                  <c:v>2.3223034055628587E-7</c:v>
                </c:pt>
                <c:pt idx="45">
                  <c:v>2.6745660664983008E-7</c:v>
                </c:pt>
                <c:pt idx="46">
                  <c:v>3.0759389811364627E-7</c:v>
                </c:pt>
                <c:pt idx="47">
                  <c:v>3.5325762687715057E-7</c:v>
                </c:pt>
                <c:pt idx="48">
                  <c:v>4.0513028122537857E-7</c:v>
                </c:pt>
                <c:pt idx="49">
                  <c:v>4.6396796983368311E-7</c:v>
                </c:pt>
                <c:pt idx="50">
                  <c:v>5.3060614779808832E-7</c:v>
                </c:pt>
                <c:pt idx="51">
                  <c:v>6.0596616066998915E-7</c:v>
                </c:pt>
                <c:pt idx="52">
                  <c:v>6.9106287916329129E-7</c:v>
                </c:pt>
                <c:pt idx="53">
                  <c:v>7.8701233386155289E-7</c:v>
                </c:pt>
                <c:pt idx="54">
                  <c:v>8.9503880458891538E-7</c:v>
                </c:pt>
                <c:pt idx="55">
                  <c:v>1.0164838184577915E-6</c:v>
                </c:pt>
                <c:pt idx="56">
                  <c:v>1.1528143299122511E-6</c:v>
                </c:pt>
                <c:pt idx="57">
                  <c:v>1.3056311734394783E-6</c:v>
                </c:pt>
                <c:pt idx="58">
                  <c:v>1.4766794249580833E-6</c:v>
                </c:pt>
                <c:pt idx="59">
                  <c:v>1.6678568545295164E-6</c:v>
                </c:pt>
                <c:pt idx="60">
                  <c:v>1.8812240150782807E-6</c:v>
                </c:pt>
                <c:pt idx="61">
                  <c:v>2.119014058443957E-6</c:v>
                </c:pt>
                <c:pt idx="62">
                  <c:v>2.3836430967694413E-6</c:v>
                </c:pt>
                <c:pt idx="63">
                  <c:v>2.6777194732168142E-6</c:v>
                </c:pt>
                <c:pt idx="64">
                  <c:v>3.0040554866961258E-6</c:v>
                </c:pt>
                <c:pt idx="65">
                  <c:v>3.3656758445768992E-6</c:v>
                </c:pt>
                <c:pt idx="66">
                  <c:v>3.7658291147488317E-6</c:v>
                </c:pt>
                <c:pt idx="67">
                  <c:v>4.2079969963376315E-6</c:v>
                </c:pt>
                <c:pt idx="68">
                  <c:v>4.6959035904207974E-6</c:v>
                </c:pt>
                <c:pt idx="69">
                  <c:v>5.233525761415964E-6</c:v>
                </c:pt>
                <c:pt idx="70">
                  <c:v>5.8251002264516999E-6</c:v>
                </c:pt>
                <c:pt idx="71">
                  <c:v>6.4751330987515914E-6</c:v>
                </c:pt>
                <c:pt idx="72">
                  <c:v>7.1884064316687408E-6</c:v>
                </c:pt>
                <c:pt idx="73">
                  <c:v>7.9699847627206644E-6</c:v>
                </c:pt>
                <c:pt idx="74">
                  <c:v>8.8252211122876483E-6</c:v>
                </c:pt>
                <c:pt idx="75">
                  <c:v>9.759759982961983E-6</c:v>
                </c:pt>
                <c:pt idx="76">
                  <c:v>1.0922191862530571E-5</c:v>
                </c:pt>
                <c:pt idx="77">
                  <c:v>1.2058536493124853E-5</c:v>
                </c:pt>
                <c:pt idx="78">
                  <c:v>1.3297500313111954E-5</c:v>
                </c:pt>
                <c:pt idx="79">
                  <c:v>1.464655361076389E-5</c:v>
                </c:pt>
                <c:pt idx="80">
                  <c:v>1.6113581675219716E-5</c:v>
                </c:pt>
                <c:pt idx="81">
                  <c:v>1.7706888886507012E-5</c:v>
                </c:pt>
                <c:pt idx="82">
                  <c:v>1.943520089688687E-5</c:v>
                </c:pt>
                <c:pt idx="83">
                  <c:v>2.1307669266211692E-5</c:v>
                </c:pt>
                <c:pt idx="84">
                  <c:v>2.3333874188606566E-5</c:v>
                </c:pt>
                <c:pt idx="85">
                  <c:v>2.5523828582490468E-5</c:v>
                </c:pt>
                <c:pt idx="86">
                  <c:v>2.7887979453917429E-5</c:v>
                </c:pt>
                <c:pt idx="87">
                  <c:v>3.0437212531933845E-5</c:v>
                </c:pt>
                <c:pt idx="88">
                  <c:v>3.3182852268578859E-5</c:v>
                </c:pt>
                <c:pt idx="89">
                  <c:v>3.613666292955715E-5</c:v>
                </c:pt>
                <c:pt idx="90">
                  <c:v>3.9310849139574052E-5</c:v>
                </c:pt>
                <c:pt idx="91">
                  <c:v>4.2718055337000444E-5</c:v>
                </c:pt>
                <c:pt idx="92">
                  <c:v>4.6371363047190882E-5</c:v>
                </c:pt>
                <c:pt idx="93">
                  <c:v>5.0284289246475724E-5</c:v>
                </c:pt>
                <c:pt idx="94">
                  <c:v>5.4470781454134114E-5</c:v>
                </c:pt>
                <c:pt idx="95">
                  <c:v>5.8945214460377116E-5</c:v>
                </c:pt>
                <c:pt idx="96">
                  <c:v>6.3722383509645764E-5</c:v>
                </c:pt>
                <c:pt idx="97">
                  <c:v>6.8817497211238208E-5</c:v>
                </c:pt>
                <c:pt idx="98">
                  <c:v>7.4246171267944563E-5</c:v>
                </c:pt>
                <c:pt idx="99">
                  <c:v>8.0024417296654728E-5</c:v>
                </c:pt>
                <c:pt idx="100">
                  <c:v>8.6168634102976648E-5</c:v>
                </c:pt>
                <c:pt idx="101">
                  <c:v>9.2695595138506367E-5</c:v>
                </c:pt>
                <c:pt idx="102">
                  <c:v>9.9622436503427251E-5</c:v>
                </c:pt>
                <c:pt idx="103">
                  <c:v>1.06966642222435E-4</c:v>
                </c:pt>
                <c:pt idx="104">
                  <c:v>1.1474602924799078E-4</c:v>
                </c:pt>
                <c:pt idx="105">
                  <c:v>1.2297872891888883E-4</c:v>
                </c:pt>
                <c:pt idx="106">
                  <c:v>1.3168317032750165E-4</c:v>
                </c:pt>
                <c:pt idx="107">
                  <c:v>1.4087805632498682E-4</c:v>
                </c:pt>
                <c:pt idx="108">
                  <c:v>1.5058234388918201E-4</c:v>
                </c:pt>
                <c:pt idx="109">
                  <c:v>1.6081521767580029E-4</c:v>
                </c:pt>
                <c:pt idx="110">
                  <c:v>1.7159606247894602E-4</c:v>
                </c:pt>
                <c:pt idx="111">
                  <c:v>1.8294443405563395E-4</c:v>
                </c:pt>
                <c:pt idx="112">
                  <c:v>1.9488002667827705E-4</c:v>
                </c:pt>
                <c:pt idx="113">
                  <c:v>2.0742263714249875E-4</c:v>
                </c:pt>
                <c:pt idx="114">
                  <c:v>2.205921252302586E-4</c:v>
                </c:pt>
                <c:pt idx="115">
                  <c:v>2.3440837308229658E-4</c:v>
                </c:pt>
                <c:pt idx="116">
                  <c:v>2.4889123802656016E-4</c:v>
                </c:pt>
                <c:pt idx="117">
                  <c:v>2.6406050131659006E-4</c:v>
                </c:pt>
                <c:pt idx="118">
                  <c:v>2.7993581577924817E-4</c:v>
                </c:pt>
                <c:pt idx="119">
                  <c:v>2.9653664528239183E-4</c:v>
                </c:pt>
                <c:pt idx="120">
                  <c:v>3.1388219983986772E-4</c:v>
                </c:pt>
                <c:pt idx="121">
                  <c:v>3.3199136771714998E-4</c:v>
                </c:pt>
                <c:pt idx="122">
                  <c:v>3.5088263908426837E-4</c:v>
                </c:pt>
                <c:pt idx="123">
                  <c:v>3.705740261240525E-4</c:v>
                </c:pt>
                <c:pt idx="124">
                  <c:v>3.9108297468766116E-4</c:v>
                </c:pt>
                <c:pt idx="125">
                  <c:v>4.1242627131475904E-4</c:v>
                </c:pt>
                <c:pt idx="126">
                  <c:v>4.3479939913707922E-4</c:v>
                </c:pt>
                <c:pt idx="127">
                  <c:v>4.5788893652094434E-4</c:v>
                </c:pt>
                <c:pt idx="128">
                  <c:v>4.8186494438663907E-4</c:v>
                </c:pt>
                <c:pt idx="129">
                  <c:v>5.0674132853521911E-4</c:v>
                </c:pt>
                <c:pt idx="130">
                  <c:v>5.3253103824800572E-4</c:v>
                </c:pt>
                <c:pt idx="131">
                  <c:v>5.5924594194992332E-4</c:v>
                </c:pt>
                <c:pt idx="132">
                  <c:v>5.8689670696285994E-4</c:v>
                </c:pt>
                <c:pt idx="133">
                  <c:v>6.1549267816835994E-4</c:v>
                </c:pt>
                <c:pt idx="134">
                  <c:v>6.450417629416781E-4</c:v>
                </c:pt>
                <c:pt idx="135">
                  <c:v>6.7555031390449704E-4</c:v>
                </c:pt>
                <c:pt idx="136">
                  <c:v>7.0702301494964524E-4</c:v>
                </c:pt>
                <c:pt idx="137">
                  <c:v>7.3946277026519112E-4</c:v>
                </c:pt>
                <c:pt idx="138">
                  <c:v>7.7287059499451334E-4</c:v>
                </c:pt>
                <c:pt idx="139">
                  <c:v>8.0724550862308066E-4</c:v>
                </c:pt>
                <c:pt idx="140">
                  <c:v>8.4258443354591429E-4</c:v>
                </c:pt>
                <c:pt idx="141">
                  <c:v>8.7888209717971739E-4</c:v>
                </c:pt>
                <c:pt idx="142">
                  <c:v>9.1613094089175906E-4</c:v>
                </c:pt>
                <c:pt idx="143">
                  <c:v>9.5432103520005842E-4</c:v>
                </c:pt>
                <c:pt idx="144">
                  <c:v>9.9344000069965187E-4</c:v>
                </c:pt>
                <c:pt idx="145">
                  <c:v>1.0334729407135577E-3</c:v>
                </c:pt>
                <c:pt idx="146">
                  <c:v>1.0744023815784701E-3</c:v>
                </c:pt>
                <c:pt idx="147">
                  <c:v>1.1162082232918278E-3</c:v>
                </c:pt>
                <c:pt idx="148">
                  <c:v>1.15886770215627E-3</c:v>
                </c:pt>
                <c:pt idx="149">
                  <c:v>1.2023553662395296E-3</c:v>
                </c:pt>
                <c:pt idx="150">
                  <c:v>1.2466430636496821E-3</c:v>
                </c:pt>
                <c:pt idx="151">
                  <c:v>1.2916999441711723E-3</c:v>
                </c:pt>
                <c:pt idx="152">
                  <c:v>1.3374924767155614E-3</c:v>
                </c:pt>
                <c:pt idx="153">
                  <c:v>1.3839844812236937E-3</c:v>
                </c:pt>
                <c:pt idx="154">
                  <c:v>1.4311371766553003E-3</c:v>
                </c:pt>
                <c:pt idx="155">
                  <c:v>1.4789092445206501E-3</c:v>
                </c:pt>
                <c:pt idx="156">
                  <c:v>1.5272569093176638E-3</c:v>
                </c:pt>
                <c:pt idx="157">
                  <c:v>1.5761340350564021E-3</c:v>
                </c:pt>
                <c:pt idx="158">
                  <c:v>1.6254922386890189E-3</c:v>
                </c:pt>
                <c:pt idx="159">
                  <c:v>1.6752810174457662E-3</c:v>
                </c:pt>
                <c:pt idx="160">
                  <c:v>1.7254478955304241E-3</c:v>
                </c:pt>
                <c:pt idx="161">
                  <c:v>1.7759385822678304E-3</c:v>
                </c:pt>
                <c:pt idx="162">
                  <c:v>1.8266971474294579E-3</c:v>
                </c:pt>
                <c:pt idx="163">
                  <c:v>1.8776662088290767E-3</c:v>
                </c:pt>
                <c:pt idx="164">
                  <c:v>1.9287871332791717E-3</c:v>
                </c:pt>
                <c:pt idx="165">
                  <c:v>1.9800002479086966E-3</c:v>
                </c:pt>
                <c:pt idx="166">
                  <c:v>2.0312450634782813E-3</c:v>
                </c:pt>
                <c:pt idx="167">
                  <c:v>2.0824605036941428E-3</c:v>
                </c:pt>
                <c:pt idx="168">
                  <c:v>2.1335851427019352E-3</c:v>
                </c:pt>
                <c:pt idx="169">
                  <c:v>2.1845574480340866E-3</c:v>
                </c:pt>
                <c:pt idx="170">
                  <c:v>2.2353160243751002E-3</c:v>
                </c:pt>
                <c:pt idx="171">
                  <c:v>2.2857998600535226E-3</c:v>
                </c:pt>
                <c:pt idx="172">
                  <c:v>2.3359485699891822E-3</c:v>
                </c:pt>
                <c:pt idx="173">
                  <c:v>2.3857026356412228E-3</c:v>
                </c:pt>
                <c:pt idx="174">
                  <c:v>2.4350036367759044E-3</c:v>
                </c:pt>
                <c:pt idx="175">
                  <c:v>2.4837944742365056E-3</c:v>
                </c:pt>
                <c:pt idx="176">
                  <c:v>2.532238136750466E-3</c:v>
                </c:pt>
                <c:pt idx="177">
                  <c:v>2.5798796683017492E-3</c:v>
                </c:pt>
                <c:pt idx="178">
                  <c:v>2.6268597359154619E-3</c:v>
                </c:pt>
                <c:pt idx="179">
                  <c:v>2.6731297400452831E-3</c:v>
                </c:pt>
                <c:pt idx="180">
                  <c:v>2.7186438296394316E-3</c:v>
                </c:pt>
                <c:pt idx="181">
                  <c:v>2.7633590431101677E-3</c:v>
                </c:pt>
                <c:pt idx="182">
                  <c:v>2.8072354460310818E-3</c:v>
                </c:pt>
                <c:pt idx="183">
                  <c:v>2.8502362554738312E-3</c:v>
                </c:pt>
                <c:pt idx="184">
                  <c:v>2.8923279542560592E-3</c:v>
                </c:pt>
                <c:pt idx="185">
                  <c:v>2.9334803863752092E-3</c:v>
                </c:pt>
                <c:pt idx="186">
                  <c:v>2.9736668393543332E-3</c:v>
                </c:pt>
                <c:pt idx="187">
                  <c:v>3.0128641025930392E-3</c:v>
                </c:pt>
                <c:pt idx="188">
                  <c:v>3.0510525104490631E-3</c:v>
                </c:pt>
                <c:pt idx="189">
                  <c:v>3.0882159613250444E-3</c:v>
                </c:pt>
                <c:pt idx="190">
                  <c:v>3.1243419157598283E-3</c:v>
                </c:pt>
                <c:pt idx="191">
                  <c:v>3.1594213737970388E-3</c:v>
                </c:pt>
                <c:pt idx="192">
                  <c:v>3.1934488305401438E-3</c:v>
                </c:pt>
                <c:pt idx="193">
                  <c:v>3.2264222098941577E-3</c:v>
                </c:pt>
                <c:pt idx="194">
                  <c:v>3.2583427789477856E-3</c:v>
                </c:pt>
                <c:pt idx="195">
                  <c:v>3.2892150429962466E-3</c:v>
                </c:pt>
                <c:pt idx="196">
                  <c:v>3.3190466212045947E-3</c:v>
                </c:pt>
                <c:pt idx="197">
                  <c:v>3.3478481067290098E-3</c:v>
                </c:pt>
                <c:pt idx="198">
                  <c:v>3.3756329107505847E-3</c:v>
                </c:pt>
                <c:pt idx="199">
                  <c:v>3.4024170917851281E-3</c:v>
                </c:pt>
                <c:pt idx="200">
                  <c:v>3.4282191757221852E-3</c:v>
                </c:pt>
                <c:pt idx="201">
                  <c:v>3.4530599616853712E-3</c:v>
                </c:pt>
                <c:pt idx="202">
                  <c:v>3.4769623240752767E-3</c:v>
                </c:pt>
                <c:pt idx="203">
                  <c:v>3.4999510047964344E-3</c:v>
                </c:pt>
                <c:pt idx="204">
                  <c:v>3.5220524030301114E-3</c:v>
                </c:pt>
                <c:pt idx="205">
                  <c:v>3.5432943617352843E-3</c:v>
                </c:pt>
                <c:pt idx="206">
                  <c:v>3.5637059555127444E-3</c:v>
                </c:pt>
                <c:pt idx="207">
                  <c:v>3.5833172768333795E-3</c:v>
                </c:pt>
                <c:pt idx="208">
                  <c:v>3.60215922935568E-3</c:v>
                </c:pt>
                <c:pt idx="209">
                  <c:v>3.6202633223340586E-3</c:v>
                </c:pt>
                <c:pt idx="210">
                  <c:v>3.6376614737523866E-3</c:v>
                </c:pt>
                <c:pt idx="211">
                  <c:v>3.6543858210923946E-3</c:v>
                </c:pt>
                <c:pt idx="212">
                  <c:v>3.6704685394639757E-3</c:v>
                </c:pt>
                <c:pt idx="213">
                  <c:v>3.6859416709150417E-3</c:v>
                </c:pt>
                <c:pt idx="214">
                  <c:v>3.7008369621938783E-3</c:v>
                </c:pt>
                <c:pt idx="215">
                  <c:v>3.7151857145091092E-3</c:v>
                </c:pt>
                <c:pt idx="216">
                  <c:v>3.7290186433782502E-3</c:v>
                </c:pt>
                <c:pt idx="217">
                  <c:v>3.7423657466563545E-3</c:v>
                </c:pt>
                <c:pt idx="218">
                  <c:v>3.7552561848346552E-3</c:v>
                </c:pt>
                <c:pt idx="219">
                  <c:v>3.7677181659747415E-3</c:v>
                </c:pt>
                <c:pt idx="220">
                  <c:v>3.7797788380045205E-3</c:v>
                </c:pt>
                <c:pt idx="221">
                  <c:v>3.7914641856497591E-3</c:v>
                </c:pt>
                <c:pt idx="222">
                  <c:v>3.802798926547518E-3</c:v>
                </c:pt>
                <c:pt idx="223">
                  <c:v>3.8138064059962192E-3</c:v>
                </c:pt>
                <c:pt idx="224">
                  <c:v>3.8245084854344382E-3</c:v>
                </c:pt>
                <c:pt idx="225">
                  <c:v>3.8350720933711837E-3</c:v>
                </c:pt>
                <c:pt idx="226">
                  <c:v>3.8452365994460056E-3</c:v>
                </c:pt>
                <c:pt idx="227">
                  <c:v>3.8551653640329811E-3</c:v>
                </c:pt>
                <c:pt idx="228">
                  <c:v>3.8648741650724456E-3</c:v>
                </c:pt>
                <c:pt idx="229">
                  <c:v>3.8743778662485191E-3</c:v>
                </c:pt>
                <c:pt idx="230">
                  <c:v>3.8836902588416634E-3</c:v>
                </c:pt>
                <c:pt idx="231">
                  <c:v>3.8928239371192968E-3</c:v>
                </c:pt>
                <c:pt idx="232">
                  <c:v>3.9017901949946602E-3</c:v>
                </c:pt>
                <c:pt idx="233">
                  <c:v>3.9105989423176123E-3</c:v>
                </c:pt>
                <c:pt idx="234">
                  <c:v>3.9192586320722887E-3</c:v>
                </c:pt>
                <c:pt idx="235">
                  <c:v>3.9277761987541442E-3</c:v>
                </c:pt>
                <c:pt idx="236">
                  <c:v>3.9361570002915775E-3</c:v>
                </c:pt>
                <c:pt idx="237">
                  <c:v>3.9444047656936832E-3</c:v>
                </c:pt>
                <c:pt idx="238">
                  <c:v>3.9525215443339994E-3</c:v>
                </c:pt>
                <c:pt idx="239">
                  <c:v>3.9605076563248888E-3</c:v>
                </c:pt>
                <c:pt idx="240">
                  <c:v>3.9683616434372879E-3</c:v>
                </c:pt>
                <c:pt idx="241">
                  <c:v>3.9760802224744554E-3</c:v>
                </c:pt>
                <c:pt idx="242">
                  <c:v>3.9836582394637277E-3</c:v>
                </c:pt>
                <c:pt idx="243">
                  <c:v>3.9910886263023184E-3</c:v>
                </c:pt>
                <c:pt idx="244">
                  <c:v>3.9983623609477015E-3</c:v>
                </c:pt>
                <c:pt idx="245">
                  <c:v>4.0054684336068734E-3</c:v>
                </c:pt>
                <c:pt idx="246">
                  <c:v>4.0123938197420723E-3</c:v>
                </c:pt>
                <c:pt idx="247">
                  <c:v>4.0191234588028138E-3</c:v>
                </c:pt>
                <c:pt idx="248">
                  <c:v>4.0256402479544083E-3</c:v>
                </c:pt>
                <c:pt idx="249">
                  <c:v>4.0319250423507024E-3</c:v>
                </c:pt>
                <c:pt idx="250">
                  <c:v>4.0379566734027889E-3</c:v>
                </c:pt>
                <c:pt idx="251">
                  <c:v>4.0437119806812239E-3</c:v>
                </c:pt>
                <c:pt idx="252">
                  <c:v>4.0491658590875498E-3</c:v>
                </c:pt>
                <c:pt idx="253">
                  <c:v>4.0542913275667418E-3</c:v>
                </c:pt>
                <c:pt idx="254">
                  <c:v>4.0590596144522637E-3</c:v>
                </c:pt>
                <c:pt idx="255">
                  <c:v>4.0634402643519498E-3</c:v>
                </c:pt>
                <c:pt idx="256">
                  <c:v>4.0674012660294415E-3</c:v>
                </c:pt>
                <c:pt idx="257">
                  <c:v>4.0709092004629121E-3</c:v>
                </c:pt>
                <c:pt idx="258">
                  <c:v>4.0739294131712832E-3</c:v>
                </c:pt>
                <c:pt idx="259">
                  <c:v>4.0764262037185908E-3</c:v>
                </c:pt>
                <c:pt idx="260">
                  <c:v>4.0783630392131837E-3</c:v>
                </c:pt>
                <c:pt idx="261">
                  <c:v>4.0797027847121617E-3</c:v>
                </c:pt>
                <c:pt idx="262">
                  <c:v>4.0804079535307512E-3</c:v>
                </c:pt>
                <c:pt idx="263">
                  <c:v>4.0804409714578034E-3</c:v>
                </c:pt>
                <c:pt idx="264">
                  <c:v>4.0797644562404435E-3</c:v>
                </c:pt>
                <c:pt idx="265">
                  <c:v>4.0783415082483523E-3</c:v>
                </c:pt>
                <c:pt idx="266">
                  <c:v>4.0761360063187001E-3</c:v>
                </c:pt>
                <c:pt idx="267">
                  <c:v>4.0731129112357304E-3</c:v>
                </c:pt>
                <c:pt idx="268">
                  <c:v>4.0692385656656612E-3</c:v>
                </c:pt>
                <c:pt idx="269">
                  <c:v>4.0644809913649386E-3</c:v>
                </c:pt>
                <c:pt idx="270">
                  <c:v>4.0588101765724671E-3</c:v>
                </c:pt>
                <c:pt idx="271">
                  <c:v>4.0521983451329794E-3</c:v>
                </c:pt>
                <c:pt idx="272">
                  <c:v>4.0446202095330772E-3</c:v>
                </c:pt>
                <c:pt idx="273">
                  <c:v>4.0360531898537156E-3</c:v>
                </c:pt>
                <c:pt idx="274">
                  <c:v>4.026477604092517E-3</c:v>
                </c:pt>
                <c:pt idx="275">
                  <c:v>4.0159814913296107E-3</c:v>
                </c:pt>
                <c:pt idx="276">
                  <c:v>4.0043757112388778E-3</c:v>
                </c:pt>
                <c:pt idx="277">
                  <c:v>3.9917363057761415E-3</c:v>
                </c:pt>
                <c:pt idx="278">
                  <c:v>3.9780586905724226E-3</c:v>
                </c:pt>
                <c:pt idx="279">
                  <c:v>3.9633429397934608E-3</c:v>
                </c:pt>
                <c:pt idx="280">
                  <c:v>3.9475937727789477E-3</c:v>
                </c:pt>
                <c:pt idx="281">
                  <c:v>3.9308205349557297E-3</c:v>
                </c:pt>
                <c:pt idx="282">
                  <c:v>3.9130371662084206E-3</c:v>
                </c:pt>
                <c:pt idx="283">
                  <c:v>3.8942621528896652E-3</c:v>
                </c:pt>
                <c:pt idx="284">
                  <c:v>3.8745184544725412E-3</c:v>
                </c:pt>
                <c:pt idx="285">
                  <c:v>3.8538334075713123E-3</c:v>
                </c:pt>
                <c:pt idx="286">
                  <c:v>3.8322385975147499E-3</c:v>
                </c:pt>
                <c:pt idx="287">
                  <c:v>3.8097697026527066E-3</c:v>
                </c:pt>
                <c:pt idx="288">
                  <c:v>3.7864663081236907E-3</c:v>
                </c:pt>
                <c:pt idx="289">
                  <c:v>3.7623716896291563E-3</c:v>
                </c:pt>
                <c:pt idx="290">
                  <c:v>3.7375325683048047E-3</c:v>
                </c:pt>
                <c:pt idx="291">
                  <c:v>3.7119988405064971E-3</c:v>
                </c:pt>
                <c:pt idx="292">
                  <c:v>3.685823283056046E-3</c:v>
                </c:pt>
                <c:pt idx="293">
                  <c:v>3.6590612353101792E-3</c:v>
                </c:pt>
                <c:pt idx="294">
                  <c:v>3.6317702656874537E-3</c:v>
                </c:pt>
                <c:pt idx="295">
                  <c:v>3.6040098210170248E-3</c:v>
                </c:pt>
                <c:pt idx="296">
                  <c:v>3.5758408668894476E-3</c:v>
                </c:pt>
                <c:pt idx="297">
                  <c:v>3.5473255190093989E-3</c:v>
                </c:pt>
                <c:pt idx="298">
                  <c:v>3.5185266701856272E-3</c:v>
                </c:pt>
                <c:pt idx="299">
                  <c:v>3.489507620593078E-3</c:v>
                </c:pt>
                <c:pt idx="300">
                  <c:v>3.4603317080348904E-3</c:v>
                </c:pt>
                <c:pt idx="301">
                  <c:v>3.431061948020472E-3</c:v>
                </c:pt>
                <c:pt idx="302">
                  <c:v>3.4017606847503656E-3</c:v>
                </c:pt>
                <c:pt idx="303">
                  <c:v>3.3724892540984274E-3</c:v>
                </c:pt>
                <c:pt idx="304">
                  <c:v>3.3433076659534849E-3</c:v>
                </c:pt>
                <c:pt idx="305">
                  <c:v>3.3142743061930617E-3</c:v>
                </c:pt>
                <c:pt idx="306">
                  <c:v>3.2854456580166417E-3</c:v>
                </c:pt>
                <c:pt idx="307">
                  <c:v>3.2568760505455822E-3</c:v>
                </c:pt>
                <c:pt idx="308">
                  <c:v>3.228617431963302E-3</c:v>
                </c:pt>
                <c:pt idx="309">
                  <c:v>3.2007191688315372E-3</c:v>
                </c:pt>
                <c:pt idx="310">
                  <c:v>3.1732278748547327E-3</c:v>
                </c:pt>
                <c:pt idx="311">
                  <c:v>3.1461872663660234E-3</c:v>
                </c:pt>
                <c:pt idx="312">
                  <c:v>3.1196380467158435E-3</c:v>
                </c:pt>
                <c:pt idx="313">
                  <c:v>3.0936178192909141E-3</c:v>
                </c:pt>
                <c:pt idx="314">
                  <c:v>3.0681610267091651E-3</c:v>
                </c:pt>
                <c:pt idx="315">
                  <c:v>3.0432989153729214E-3</c:v>
                </c:pt>
                <c:pt idx="316">
                  <c:v>3.0190595267435148E-3</c:v>
                </c:pt>
                <c:pt idx="317">
                  <c:v>2.9954677079753614E-3</c:v>
                </c:pt>
                <c:pt idx="318">
                  <c:v>2.9725451443634067E-3</c:v>
                </c:pt>
                <c:pt idx="319">
                  <c:v>2.9503104092414795E-3</c:v>
                </c:pt>
                <c:pt idx="320">
                  <c:v>2.9287790275138682E-3</c:v>
                </c:pt>
                <c:pt idx="321">
                  <c:v>2.9079635506391315E-3</c:v>
                </c:pt>
                <c:pt idx="322">
                  <c:v>2.8878736397938078E-3</c:v>
                </c:pt>
                <c:pt idx="323">
                  <c:v>2.8685161542169558E-3</c:v>
                </c:pt>
                <c:pt idx="324">
                  <c:v>2.8498952373731791E-3</c:v>
                </c:pt>
                <c:pt idx="325">
                  <c:v>2.8320034876865878E-3</c:v>
                </c:pt>
                <c:pt idx="326">
                  <c:v>2.8148850981141462E-3</c:v>
                </c:pt>
                <c:pt idx="327">
                  <c:v>2.7985062978921507E-3</c:v>
                </c:pt>
                <c:pt idx="328">
                  <c:v>2.7828627788644088E-3</c:v>
                </c:pt>
                <c:pt idx="329">
                  <c:v>2.7679485306077302E-3</c:v>
                </c:pt>
                <c:pt idx="330">
                  <c:v>2.7537559255043451E-3</c:v>
                </c:pt>
                <c:pt idx="331">
                  <c:v>2.7402758100857206E-3</c:v>
                </c:pt>
                <c:pt idx="332">
                  <c:v>2.7274976010117614E-3</c:v>
                </c:pt>
                <c:pt idx="333">
                  <c:v>2.7154093783232401E-3</c:v>
                </c:pt>
                <c:pt idx="334">
                  <c:v>2.7039979767857249E-3</c:v>
                </c:pt>
                <c:pt idx="335">
                  <c:v>2.6932490720525805E-3</c:v>
                </c:pt>
                <c:pt idx="336">
                  <c:v>2.6831472589208152E-3</c:v>
                </c:pt>
                <c:pt idx="337">
                  <c:v>2.6736761219520451E-3</c:v>
                </c:pt>
                <c:pt idx="338">
                  <c:v>2.6648182970955715E-3</c:v>
                </c:pt>
                <c:pt idx="339">
                  <c:v>2.6565555262219082E-3</c:v>
                </c:pt>
                <c:pt idx="340">
                  <c:v>2.6488686996590798E-3</c:v>
                </c:pt>
                <c:pt idx="341">
                  <c:v>2.641737894093468E-3</c:v>
                </c:pt>
                <c:pt idx="342">
                  <c:v>2.6351423998365901E-3</c:v>
                </c:pt>
                <c:pt idx="343">
                  <c:v>2.6290607440019576E-3</c:v>
                </c:pt>
                <c:pt idx="344">
                  <c:v>2.6234707046837321E-3</c:v>
                </c:pt>
                <c:pt idx="345">
                  <c:v>2.6183493251355472E-3</c:v>
                </c:pt>
                <c:pt idx="346">
                  <c:v>2.6136729189511652E-3</c:v>
                </c:pt>
                <c:pt idx="347">
                  <c:v>2.6094170787898459E-3</c:v>
                </c:pt>
                <c:pt idx="348">
                  <c:v>2.6055566793757052E-3</c:v>
                </c:pt>
                <c:pt idx="349">
                  <c:v>2.6020658848597829E-3</c:v>
                </c:pt>
                <c:pt idx="350">
                  <c:v>2.5989181545460292E-3</c:v>
                </c:pt>
                <c:pt idx="351">
                  <c:v>2.5960862546160588E-3</c:v>
                </c:pt>
                <c:pt idx="352">
                  <c:v>2.5935422703992012E-3</c:v>
                </c:pt>
                <c:pt idx="353">
                  <c:v>2.5912576257319602E-3</c:v>
                </c:pt>
                <c:pt idx="354">
                  <c:v>2.5892031083161304E-3</c:v>
                </c:pt>
                <c:pt idx="355">
                  <c:v>2.5873488983489418E-3</c:v>
                </c:pt>
                <c:pt idx="356">
                  <c:v>2.5856646086052852E-3</c:v>
                </c:pt>
                <c:pt idx="357">
                  <c:v>2.5841193277919617E-3</c:v>
                </c:pt>
                <c:pt idx="358">
                  <c:v>2.5826816742632332E-3</c:v>
                </c:pt>
                <c:pt idx="359">
                  <c:v>2.5813198560079142E-3</c:v>
                </c:pt>
                <c:pt idx="360">
                  <c:v>2.5800017393616094E-3</c:v>
                </c:pt>
                <c:pt idx="361">
                  <c:v>2.5786949248085582E-3</c:v>
                </c:pt>
                <c:pt idx="362">
                  <c:v>2.5773668296000226E-3</c:v>
                </c:pt>
                <c:pt idx="363">
                  <c:v>2.5759847777347589E-3</c:v>
                </c:pt>
                <c:pt idx="364">
                  <c:v>2.5745160967562027E-3</c:v>
                </c:pt>
                <c:pt idx="365">
                  <c:v>2.5729282180943632E-3</c:v>
                </c:pt>
                <c:pt idx="366">
                  <c:v>2.5711887834063466E-3</c:v>
                </c:pt>
                <c:pt idx="367">
                  <c:v>2.5692657560976405E-3</c:v>
                </c:pt>
                <c:pt idx="368">
                  <c:v>2.5671275322980218E-3</c:v>
                </c:pt>
                <c:pt idx="369">
                  <c:v>2.5647430570181679E-3</c:v>
                </c:pt>
                <c:pt idx="370">
                  <c:v>2.5620819405789796E-3</c:v>
                </c:pt>
                <c:pt idx="371">
                  <c:v>2.559114573677464E-3</c:v>
                </c:pt>
                <c:pt idx="372">
                  <c:v>2.5558122451794013E-3</c:v>
                </c:pt>
                <c:pt idx="373">
                  <c:v>2.5521472539132631E-3</c:v>
                </c:pt>
                <c:pt idx="374">
                  <c:v>2.548093024008824E-3</c:v>
                </c:pt>
                <c:pt idx="375">
                  <c:v>2.5435142054691649E-3</c:v>
                </c:pt>
                <c:pt idx="376">
                  <c:v>2.5386372562508845E-3</c:v>
                </c:pt>
                <c:pt idx="377">
                  <c:v>2.5332967559723247E-3</c:v>
                </c:pt>
                <c:pt idx="378">
                  <c:v>2.5274724655701582E-3</c:v>
                </c:pt>
                <c:pt idx="379">
                  <c:v>2.52114568628327E-3</c:v>
                </c:pt>
                <c:pt idx="380">
                  <c:v>2.5142993556318619E-3</c:v>
                </c:pt>
                <c:pt idx="381">
                  <c:v>2.5069181338532669E-3</c:v>
                </c:pt>
                <c:pt idx="382">
                  <c:v>2.4989884780677002E-3</c:v>
                </c:pt>
                <c:pt idx="383">
                  <c:v>2.4904987082638831E-3</c:v>
                </c:pt>
                <c:pt idx="384">
                  <c:v>2.4814390601967302E-3</c:v>
                </c:pt>
                <c:pt idx="385">
                  <c:v>2.4718017311955282E-3</c:v>
                </c:pt>
                <c:pt idx="386">
                  <c:v>2.4615809123388213E-3</c:v>
                </c:pt>
                <c:pt idx="387">
                  <c:v>2.4507728124491756E-3</c:v>
                </c:pt>
                <c:pt idx="388">
                  <c:v>2.4393756714539282E-3</c:v>
                </c:pt>
                <c:pt idx="389">
                  <c:v>2.4273897636572007E-3</c:v>
                </c:pt>
                <c:pt idx="390">
                  <c:v>2.4148173920138507E-3</c:v>
                </c:pt>
                <c:pt idx="391">
                  <c:v>2.4016628714967798E-3</c:v>
                </c:pt>
                <c:pt idx="392">
                  <c:v>2.3879325059200712E-3</c:v>
                </c:pt>
                <c:pt idx="393">
                  <c:v>2.3736345524921622E-3</c:v>
                </c:pt>
                <c:pt idx="394">
                  <c:v>2.3587791809156259E-3</c:v>
                </c:pt>
                <c:pt idx="395">
                  <c:v>2.3433784229436082E-3</c:v>
                </c:pt>
                <c:pt idx="396">
                  <c:v>2.3274461129381067E-3</c:v>
                </c:pt>
                <c:pt idx="397">
                  <c:v>2.3109978227023602E-3</c:v>
                </c:pt>
                <c:pt idx="398">
                  <c:v>2.294050788405728E-3</c:v>
                </c:pt>
                <c:pt idx="399">
                  <c:v>2.2766238306920032E-3</c:v>
                </c:pt>
                <c:pt idx="400">
                  <c:v>2.2587372671529229E-3</c:v>
                </c:pt>
                <c:pt idx="401">
                  <c:v>2.2404128209842795E-3</c:v>
                </c:pt>
                <c:pt idx="402">
                  <c:v>2.2216735217348792E-3</c:v>
                </c:pt>
                <c:pt idx="403">
                  <c:v>2.2025436027831801E-3</c:v>
                </c:pt>
                <c:pt idx="404">
                  <c:v>2.1830483922701382E-3</c:v>
                </c:pt>
                <c:pt idx="405">
                  <c:v>2.1632142007599201E-3</c:v>
                </c:pt>
                <c:pt idx="406">
                  <c:v>2.1430682039925795E-3</c:v>
                </c:pt>
                <c:pt idx="407">
                  <c:v>2.1226383237281637E-3</c:v>
                </c:pt>
                <c:pt idx="408">
                  <c:v>2.1019531036826802E-3</c:v>
                </c:pt>
                <c:pt idx="409">
                  <c:v>2.0810415849187498E-3</c:v>
                </c:pt>
                <c:pt idx="410">
                  <c:v>2.0599331782369811E-3</c:v>
                </c:pt>
                <c:pt idx="411">
                  <c:v>2.0386575354765591E-3</c:v>
                </c:pt>
                <c:pt idx="412">
                  <c:v>2.0172444194526302E-3</c:v>
                </c:pt>
                <c:pt idx="413">
                  <c:v>1.9957235768929011E-3</c:v>
                </c:pt>
                <c:pt idx="414">
                  <c:v>1.9741246072842895E-3</c:v>
                </c:pt>
                <c:pt idx="415">
                  <c:v>1.9524768379909623E-3</c:v>
                </c:pt>
                <c:pt idx="416">
                  <c:v>1.9308091977362813E-3</c:v>
                </c:pt>
                <c:pt idx="417">
                  <c:v>1.9091500955381961E-3</c:v>
                </c:pt>
                <c:pt idx="418">
                  <c:v>1.8875273034619569E-3</c:v>
                </c:pt>
                <c:pt idx="419">
                  <c:v>1.8659678431901497E-3</c:v>
                </c:pt>
                <c:pt idx="420">
                  <c:v>1.8444978799548345E-3</c:v>
                </c:pt>
                <c:pt idx="421">
                  <c:v>1.8231426232863273E-3</c:v>
                </c:pt>
                <c:pt idx="422">
                  <c:v>1.8019262356693956E-3</c:v>
                </c:pt>
                <c:pt idx="423">
                  <c:v>1.7808717529241775E-3</c:v>
                </c:pt>
                <c:pt idx="424">
                  <c:v>1.7600010127671133E-3</c:v>
                </c:pt>
                <c:pt idx="425">
                  <c:v>1.7392452551169891E-3</c:v>
                </c:pt>
                <c:pt idx="426">
                  <c:v>1.718813571425687E-3</c:v>
                </c:pt>
                <c:pt idx="427">
                  <c:v>1.698618987382088E-3</c:v>
                </c:pt>
                <c:pt idx="428">
                  <c:v>1.6786779257866003E-3</c:v>
                </c:pt>
                <c:pt idx="429">
                  <c:v>1.6590051298040465E-3</c:v>
                </c:pt>
                <c:pt idx="430">
                  <c:v>1.6396136561469873E-3</c:v>
                </c:pt>
                <c:pt idx="431">
                  <c:v>1.6205148726216956E-3</c:v>
                </c:pt>
                <c:pt idx="432">
                  <c:v>1.6017184619455047E-3</c:v>
                </c:pt>
                <c:pt idx="433">
                  <c:v>1.5832324315628642E-3</c:v>
                </c:pt>
                <c:pt idx="434">
                  <c:v>1.5650631308234393E-3</c:v>
                </c:pt>
                <c:pt idx="435">
                  <c:v>1.5472152774309081E-3</c:v>
                </c:pt>
                <c:pt idx="436">
                  <c:v>1.5296919901631404E-3</c:v>
                </c:pt>
                <c:pt idx="437">
                  <c:v>1.512494833044428E-3</c:v>
                </c:pt>
                <c:pt idx="438">
                  <c:v>1.4956238638804101E-3</c:v>
                </c:pt>
                <c:pt idx="439">
                  <c:v>1.4790776950630623E-3</c:v>
                </c:pt>
                <c:pt idx="440">
                  <c:v>1.462853557920374E-3</c:v>
                </c:pt>
                <c:pt idx="441">
                  <c:v>1.4469473785180809E-3</c:v>
                </c:pt>
                <c:pt idx="442">
                  <c:v>1.4313538572787467E-3</c:v>
                </c:pt>
                <c:pt idx="443">
                  <c:v>1.4160665554175742E-3</c:v>
                </c:pt>
                <c:pt idx="444">
                  <c:v>1.4010779860135377E-3</c:v>
                </c:pt>
                <c:pt idx="445">
                  <c:v>1.3863797118972314E-3</c:v>
                </c:pt>
                <c:pt idx="446">
                  <c:v>1.3719624438114106E-3</c:v>
                </c:pt>
                <c:pt idx="447">
                  <c:v>1.3578161429341842E-3</c:v>
                </c:pt>
                <c:pt idx="448">
                  <c:v>1.3439301255835823E-3</c:v>
                </c:pt>
                <c:pt idx="449">
                  <c:v>1.3302931681947593E-3</c:v>
                </c:pt>
                <c:pt idx="450">
                  <c:v>1.3168936117519043E-3</c:v>
                </c:pt>
                <c:pt idx="451">
                  <c:v>1.3037194656747852E-3</c:v>
                </c:pt>
                <c:pt idx="452">
                  <c:v>1.2907585097966111E-3</c:v>
                </c:pt>
                <c:pt idx="453">
                  <c:v>1.277998394160564E-3</c:v>
                </c:pt>
                <c:pt idx="454">
                  <c:v>1.265426734180996E-3</c:v>
                </c:pt>
                <c:pt idx="455">
                  <c:v>1.2530312022598768E-3</c:v>
                </c:pt>
                <c:pt idx="456">
                  <c:v>1.2407996142226139E-3</c:v>
                </c:pt>
                <c:pt idx="457">
                  <c:v>1.2287200103004619E-3</c:v>
                </c:pt>
                <c:pt idx="458">
                  <c:v>1.2167807298416049E-3</c:v>
                </c:pt>
                <c:pt idx="459">
                  <c:v>1.2049704792054881E-3</c:v>
                </c:pt>
                <c:pt idx="460">
                  <c:v>1.1932783931131845E-3</c:v>
                </c:pt>
                <c:pt idx="461">
                  <c:v>1.181694088908312E-3</c:v>
                </c:pt>
                <c:pt idx="462">
                  <c:v>1.1702077115472917E-3</c:v>
                </c:pt>
                <c:pt idx="463">
                  <c:v>1.1588099742268802E-3</c:v>
                </c:pt>
                <c:pt idx="464">
                  <c:v>1.1474921886503481E-3</c:v>
                </c:pt>
                <c:pt idx="465">
                  <c:v>1.1362462890222721E-3</c:v>
                </c:pt>
                <c:pt idx="466">
                  <c:v>1.1250648489539441E-3</c:v>
                </c:pt>
                <c:pt idx="467">
                  <c:v>1.1139410912794302E-3</c:v>
                </c:pt>
                <c:pt idx="468">
                  <c:v>1.1028688918729361E-3</c:v>
                </c:pt>
                <c:pt idx="469">
                  <c:v>1.0918427769221006E-3</c:v>
                </c:pt>
                <c:pt idx="470">
                  <c:v>1.0808579166566542E-3</c:v>
                </c:pt>
                <c:pt idx="471">
                  <c:v>1.06991011226033E-3</c:v>
                </c:pt>
                <c:pt idx="472">
                  <c:v>1.0589957825101479E-3</c:v>
                </c:pt>
                <c:pt idx="473">
                  <c:v>1.048111945507632E-3</c:v>
                </c:pt>
                <c:pt idx="474">
                  <c:v>1.0372562006827201E-3</c:v>
                </c:pt>
                <c:pt idx="475">
                  <c:v>1.026336659972244E-3</c:v>
                </c:pt>
                <c:pt idx="476">
                  <c:v>1.0155454933177088E-3</c:v>
                </c:pt>
                <c:pt idx="477">
                  <c:v>1.0047744441164942E-3</c:v>
                </c:pt>
                <c:pt idx="478">
                  <c:v>9.9402328278205528E-4</c:v>
                </c:pt>
                <c:pt idx="479">
                  <c:v>9.8329200876905317E-4</c:v>
                </c:pt>
                <c:pt idx="480">
                  <c:v>9.7258083775796686E-4</c:v>
                </c:pt>
                <c:pt idx="481">
                  <c:v>9.6189017902362781E-4</c:v>
                </c:pt>
                <c:pt idx="482">
                  <c:v>9.5122061280378571E-4</c:v>
                </c:pt>
                <c:pt idx="483">
                  <c:v>9.4057286494095076E-4</c:v>
                </c:pt>
                <c:pt idx="484">
                  <c:v>9.2994777907026227E-4</c:v>
                </c:pt>
                <c:pt idx="485">
                  <c:v>9.1934629180668887E-4</c:v>
                </c:pt>
                <c:pt idx="486">
                  <c:v>9.0876940820488984E-4</c:v>
                </c:pt>
                <c:pt idx="487">
                  <c:v>8.9821817694642724E-4</c:v>
                </c:pt>
                <c:pt idx="488">
                  <c:v>8.8769367152565697E-4</c:v>
                </c:pt>
                <c:pt idx="489">
                  <c:v>8.7719697143563344E-4</c:v>
                </c:pt>
                <c:pt idx="490">
                  <c:v>8.6672914744404005E-4</c:v>
                </c:pt>
                <c:pt idx="491">
                  <c:v>8.5629124959577397E-4</c:v>
                </c:pt>
                <c:pt idx="492">
                  <c:v>8.4588430012358536E-4</c:v>
                </c:pt>
                <c:pt idx="493">
                  <c:v>8.3550928717672198E-4</c:v>
                </c:pt>
                <c:pt idx="494">
                  <c:v>8.2516716318488468E-4</c:v>
                </c:pt>
                <c:pt idx="495">
                  <c:v>8.148588464942883E-4</c:v>
                </c:pt>
                <c:pt idx="496">
                  <c:v>8.0458522491230614E-4</c:v>
                </c:pt>
                <c:pt idx="497">
                  <c:v>7.9434716170617443E-4</c:v>
                </c:pt>
                <c:pt idx="498">
                  <c:v>7.8414550514639496E-4</c:v>
                </c:pt>
                <c:pt idx="499">
                  <c:v>7.7398109750476726E-4</c:v>
                </c:pt>
                <c:pt idx="500">
                  <c:v>7.6385478786978884E-4</c:v>
                </c:pt>
                <c:pt idx="501">
                  <c:v>7.5376744441673531E-4</c:v>
                </c:pt>
                <c:pt idx="502">
                  <c:v>7.4371996776837672E-4</c:v>
                </c:pt>
                <c:pt idx="503">
                  <c:v>7.3371330435573114E-4</c:v>
                </c:pt>
                <c:pt idx="504">
                  <c:v>7.2374846086947222E-4</c:v>
                </c:pt>
                <c:pt idx="505">
                  <c:v>7.1382651543931523E-4</c:v>
                </c:pt>
                <c:pt idx="506">
                  <c:v>7.0394863126742259E-4</c:v>
                </c:pt>
                <c:pt idx="507">
                  <c:v>6.9411606589913255E-4</c:v>
                </c:pt>
                <c:pt idx="508">
                  <c:v>6.8433018185699997E-4</c:v>
                </c:pt>
                <c:pt idx="509">
                  <c:v>6.7459245291217381E-4</c:v>
                </c:pt>
                <c:pt idx="510">
                  <c:v>6.6490447008308987E-4</c:v>
                </c:pt>
                <c:pt idx="511">
                  <c:v>6.5526794572549028E-4</c:v>
                </c:pt>
                <c:pt idx="512">
                  <c:v>6.4568471380509911E-4</c:v>
                </c:pt>
                <c:pt idx="513">
                  <c:v>6.36156730170287E-4</c:v>
                </c:pt>
                <c:pt idx="514">
                  <c:v>6.2668606873471431E-4</c:v>
                </c:pt>
                <c:pt idx="515">
                  <c:v>6.1727491738731554E-4</c:v>
                </c:pt>
                <c:pt idx="516">
                  <c:v>6.0792557117559027E-4</c:v>
                </c:pt>
                <c:pt idx="517">
                  <c:v>5.9864042494356883E-4</c:v>
                </c:pt>
                <c:pt idx="518">
                  <c:v>5.8942196406109541E-4</c:v>
                </c:pt>
                <c:pt idx="519">
                  <c:v>5.8027275460777509E-4</c:v>
                </c:pt>
                <c:pt idx="520">
                  <c:v>5.7119543546559819E-4</c:v>
                </c:pt>
                <c:pt idx="521">
                  <c:v>5.6219270877555711E-4</c:v>
                </c:pt>
                <c:pt idx="522">
                  <c:v>5.5326733366628099E-4</c:v>
                </c:pt>
                <c:pt idx="523">
                  <c:v>5.444221221640094E-4</c:v>
                </c:pt>
                <c:pt idx="524">
                  <c:v>5.3565993755659038E-4</c:v>
                </c:pt>
                <c:pt idx="525">
                  <c:v>5.2692243023133914E-4</c:v>
                </c:pt>
                <c:pt idx="526">
                  <c:v>5.1834066738713422E-4</c:v>
                </c:pt>
                <c:pt idx="527">
                  <c:v>5.0984735753321821E-4</c:v>
                </c:pt>
                <c:pt idx="528">
                  <c:v>5.014452737042898E-4</c:v>
                </c:pt>
                <c:pt idx="529">
                  <c:v>4.9313703378689889E-4</c:v>
                </c:pt>
                <c:pt idx="530">
                  <c:v>4.8492510488212163E-4</c:v>
                </c:pt>
                <c:pt idx="531">
                  <c:v>4.7681180412357719E-4</c:v>
                </c:pt>
                <c:pt idx="532">
                  <c:v>4.6879930031343324E-4</c:v>
                </c:pt>
                <c:pt idx="533">
                  <c:v>4.6088961392239781E-4</c:v>
                </c:pt>
                <c:pt idx="534">
                  <c:v>4.5308461763506882E-4</c:v>
                </c:pt>
                <c:pt idx="535">
                  <c:v>4.4538603880393677E-4</c:v>
                </c:pt>
                <c:pt idx="536">
                  <c:v>4.3779546163073146E-4</c:v>
                </c:pt>
                <c:pt idx="537">
                  <c:v>4.3031433016578122E-4</c:v>
                </c:pt>
                <c:pt idx="538">
                  <c:v>4.2294395512469603E-4</c:v>
                </c:pt>
                <c:pt idx="539">
                  <c:v>4.156855190690834E-4</c:v>
                </c:pt>
                <c:pt idx="540">
                  <c:v>4.0854008349590034E-4</c:v>
                </c:pt>
                <c:pt idx="541">
                  <c:v>4.0150859947152517E-4</c:v>
                </c:pt>
                <c:pt idx="542">
                  <c:v>3.9459191499378751E-4</c:v>
                </c:pt>
                <c:pt idx="543">
                  <c:v>3.8779078698936495E-4</c:v>
                </c:pt>
                <c:pt idx="544">
                  <c:v>3.8110589058450406E-4</c:v>
                </c:pt>
                <c:pt idx="545">
                  <c:v>3.7453783192041996E-4</c:v>
                </c:pt>
                <c:pt idx="546">
                  <c:v>3.6808715742400847E-4</c:v>
                </c:pt>
                <c:pt idx="547">
                  <c:v>3.6175436580524676E-4</c:v>
                </c:pt>
                <c:pt idx="548">
                  <c:v>3.5553991678257194E-4</c:v>
                </c:pt>
                <c:pt idx="549">
                  <c:v>3.4944424198960562E-4</c:v>
                </c:pt>
                <c:pt idx="550">
                  <c:v>3.4346775179185872E-4</c:v>
                </c:pt>
                <c:pt idx="551">
                  <c:v>3.3761084346676845E-4</c:v>
                </c:pt>
                <c:pt idx="552">
                  <c:v>3.3187390529372919E-4</c:v>
                </c:pt>
                <c:pt idx="553">
                  <c:v>3.262573220074449E-4</c:v>
                </c:pt>
                <c:pt idx="554">
                  <c:v>3.2076147588861088E-4</c:v>
                </c:pt>
                <c:pt idx="555">
                  <c:v>3.1538674758190899E-4</c:v>
                </c:pt>
                <c:pt idx="556">
                  <c:v>3.1013351418734248E-4</c:v>
                </c:pt>
                <c:pt idx="557">
                  <c:v>3.0500214626087252E-4</c:v>
                </c:pt>
                <c:pt idx="558">
                  <c:v>2.9999300263373787E-4</c:v>
                </c:pt>
                <c:pt idx="559">
                  <c:v>2.9510642195973143E-4</c:v>
                </c:pt>
                <c:pt idx="560">
                  <c:v>2.9034271589850705E-4</c:v>
                </c:pt>
                <c:pt idx="561">
                  <c:v>2.8570215684550814E-4</c:v>
                </c:pt>
                <c:pt idx="562">
                  <c:v>2.8118496702524571E-4</c:v>
                </c:pt>
                <c:pt idx="563">
                  <c:v>2.7679130431255907E-4</c:v>
                </c:pt>
                <c:pt idx="564">
                  <c:v>2.7252124996254254E-4</c:v>
                </c:pt>
                <c:pt idx="565">
                  <c:v>2.6837479143246588E-4</c:v>
                </c:pt>
                <c:pt idx="566">
                  <c:v>2.6435180820302172E-4</c:v>
                </c:pt>
                <c:pt idx="567">
                  <c:v>2.6045205623625046E-4</c:v>
                </c:pt>
                <c:pt idx="568">
                  <c:v>2.5667515161544821E-4</c:v>
                </c:pt>
                <c:pt idx="569">
                  <c:v>2.5302055554842656E-4</c:v>
                </c:pt>
                <c:pt idx="570">
                  <c:v>2.494875596434304E-4</c:v>
                </c:pt>
                <c:pt idx="571">
                  <c:v>2.4607527254839992E-4</c:v>
                </c:pt>
                <c:pt idx="572">
                  <c:v>2.4278260659023597E-4</c:v>
                </c:pt>
                <c:pt idx="573">
                  <c:v>2.3960826714073896E-4</c:v>
                </c:pt>
                <c:pt idx="574">
                  <c:v>2.3655074198256098E-4</c:v>
                </c:pt>
                <c:pt idx="575">
                  <c:v>2.3357009859798953E-4</c:v>
                </c:pt>
                <c:pt idx="576">
                  <c:v>2.3074650032136243E-4</c:v>
                </c:pt>
                <c:pt idx="577">
                  <c:v>2.280325841562418E-4</c:v>
                </c:pt>
                <c:pt idx="578">
                  <c:v>2.2542606432583855E-4</c:v>
                </c:pt>
                <c:pt idx="579">
                  <c:v>2.2292437529588822E-4</c:v>
                </c:pt>
                <c:pt idx="580">
                  <c:v>2.2052468104535281E-4</c:v>
                </c:pt>
                <c:pt idx="581">
                  <c:v>2.1822388951784016E-4</c:v>
                </c:pt>
                <c:pt idx="582">
                  <c:v>2.1601866298298752E-4</c:v>
                </c:pt>
                <c:pt idx="583">
                  <c:v>2.1390543412388196E-4</c:v>
                </c:pt>
                <c:pt idx="584">
                  <c:v>2.1188042130647382E-4</c:v>
                </c:pt>
                <c:pt idx="585">
                  <c:v>2.0993964630300552E-4</c:v>
                </c:pt>
                <c:pt idx="586">
                  <c:v>2.0807895365144625E-4</c:v>
                </c:pt>
                <c:pt idx="587">
                  <c:v>2.0629403110559882E-4</c:v>
                </c:pt>
                <c:pt idx="588">
                  <c:v>2.0458043226655791E-4</c:v>
                </c:pt>
                <c:pt idx="589">
                  <c:v>2.0293360166817069E-4</c:v>
                </c:pt>
                <c:pt idx="590">
                  <c:v>2.0134889713582522E-4</c:v>
                </c:pt>
                <c:pt idx="591">
                  <c:v>1.9982161923460813E-4</c:v>
                </c:pt>
                <c:pt idx="592">
                  <c:v>1.9834703553676079E-4</c:v>
                </c:pt>
                <c:pt idx="593">
                  <c:v>1.969204100698421E-4</c:v>
                </c:pt>
                <c:pt idx="594">
                  <c:v>1.9553702922019459E-4</c:v>
                </c:pt>
                <c:pt idx="595">
                  <c:v>1.9419223090843461E-4</c:v>
                </c:pt>
                <c:pt idx="596">
                  <c:v>1.9288143103825896E-4</c:v>
                </c:pt>
                <c:pt idx="597">
                  <c:v>1.9160015049058695E-4</c:v>
                </c:pt>
                <c:pt idx="598">
                  <c:v>1.9034404102703133E-4</c:v>
                </c:pt>
                <c:pt idx="599">
                  <c:v>1.8910890955736232E-4</c:v>
                </c:pt>
                <c:pt idx="600">
                  <c:v>1.8789074131629461E-4</c:v>
                </c:pt>
                <c:pt idx="601">
                  <c:v>1.8668572167693714E-4</c:v>
                </c:pt>
                <c:pt idx="602">
                  <c:v>1.8549025441955738E-4</c:v>
                </c:pt>
                <c:pt idx="603">
                  <c:v>1.8430098081834755E-4</c:v>
                </c:pt>
                <c:pt idx="604">
                  <c:v>1.8311479245682895E-4</c:v>
                </c:pt>
                <c:pt idx="605">
                  <c:v>1.8192884486125269E-4</c:v>
                </c:pt>
                <c:pt idx="606">
                  <c:v>1.8074056704398889E-4</c:v>
                </c:pt>
                <c:pt idx="607">
                  <c:v>1.7954766804755847E-4</c:v>
                </c:pt>
                <c:pt idx="608">
                  <c:v>1.78348141579991E-4</c:v>
                </c:pt>
                <c:pt idx="609">
                  <c:v>1.7714026683283019E-4</c:v>
                </c:pt>
                <c:pt idx="610">
                  <c:v>1.7592260739045961E-4</c:v>
                </c:pt>
                <c:pt idx="611">
                  <c:v>1.7469400659474803E-4</c:v>
                </c:pt>
                <c:pt idx="612">
                  <c:v>1.7345358100101087E-4</c:v>
                </c:pt>
                <c:pt idx="613">
                  <c:v>1.7220071028929351E-4</c:v>
                </c:pt>
                <c:pt idx="614">
                  <c:v>1.709350260849754E-4</c:v>
                </c:pt>
                <c:pt idx="615">
                  <c:v>1.6965639614402285E-4</c:v>
                </c:pt>
                <c:pt idx="616">
                  <c:v>1.6836491071958007E-4</c:v>
                </c:pt>
                <c:pt idx="617">
                  <c:v>1.6706086211186444E-4</c:v>
                </c:pt>
                <c:pt idx="618">
                  <c:v>1.6574472776273945E-4</c:v>
                </c:pt>
                <c:pt idx="619">
                  <c:v>1.6441714735159797E-4</c:v>
                </c:pt>
                <c:pt idx="620">
                  <c:v>1.6307890479926165E-4</c:v>
                </c:pt>
                <c:pt idx="621">
                  <c:v>1.6173090427319125E-4</c:v>
                </c:pt>
                <c:pt idx="622">
                  <c:v>1.603741511007164E-4</c:v>
                </c:pt>
                <c:pt idx="623">
                  <c:v>1.5900972968292045E-4</c:v>
                </c:pt>
                <c:pt idx="624">
                  <c:v>1.5763878549854244E-4</c:v>
                </c:pt>
                <c:pt idx="625">
                  <c:v>1.5624255952679321E-4</c:v>
                </c:pt>
                <c:pt idx="626">
                  <c:v>1.5486458050511842E-4</c:v>
                </c:pt>
                <c:pt idx="627">
                  <c:v>1.5348243920470912E-4</c:v>
                </c:pt>
                <c:pt idx="628">
                  <c:v>1.5209737572014086E-4</c:v>
                </c:pt>
                <c:pt idx="629">
                  <c:v>1.5071052380542425E-4</c:v>
                </c:pt>
                <c:pt idx="630">
                  <c:v>1.4932290732932061E-4</c:v>
                </c:pt>
                <c:pt idx="631">
                  <c:v>1.4793543563998467E-4</c:v>
                </c:pt>
                <c:pt idx="632">
                  <c:v>1.4654889892960608E-4</c:v>
                </c:pt>
                <c:pt idx="633">
                  <c:v>1.4516396387171833E-4</c:v>
                </c:pt>
                <c:pt idx="634">
                  <c:v>1.4378117143985729E-4</c:v>
                </c:pt>
                <c:pt idx="635">
                  <c:v>1.4240093608955341E-4</c:v>
                </c:pt>
                <c:pt idx="636">
                  <c:v>1.4102354521299625E-4</c:v>
                </c:pt>
                <c:pt idx="637">
                  <c:v>1.3964916322905841E-4</c:v>
                </c:pt>
                <c:pt idx="638">
                  <c:v>1.3827783594598273E-4</c:v>
                </c:pt>
                <c:pt idx="639">
                  <c:v>1.3690949683274901E-4</c:v>
                </c:pt>
                <c:pt idx="640">
                  <c:v>1.3554397847113727E-4</c:v>
                </c:pt>
                <c:pt idx="641">
                  <c:v>1.3418102128110381E-4</c:v>
                </c:pt>
                <c:pt idx="642">
                  <c:v>1.328202876995266E-4</c:v>
                </c:pt>
                <c:pt idx="643">
                  <c:v>1.3146137826761963E-4</c:v>
                </c:pt>
                <c:pt idx="644">
                  <c:v>1.3010384526434383E-4</c:v>
                </c:pt>
                <c:pt idx="645">
                  <c:v>1.2874721315651145E-4</c:v>
                </c:pt>
                <c:pt idx="646">
                  <c:v>1.2739099523154091E-4</c:v>
                </c:pt>
                <c:pt idx="647">
                  <c:v>1.2603471295689675E-4</c:v>
                </c:pt>
                <c:pt idx="648">
                  <c:v>1.2467791643019213E-4</c:v>
                </c:pt>
                <c:pt idx="649">
                  <c:v>1.2332020210262186E-4</c:v>
                </c:pt>
                <c:pt idx="650">
                  <c:v>1.2196123295639854E-4</c:v>
                </c:pt>
                <c:pt idx="651">
                  <c:v>1.2060075704618716E-4</c:v>
                </c:pt>
                <c:pt idx="652">
                  <c:v>1.1923862358652103E-4</c:v>
                </c:pt>
                <c:pt idx="653">
                  <c:v>1.1787480012989497E-4</c:v>
                </c:pt>
                <c:pt idx="654">
                  <c:v>1.1650938565483365E-4</c:v>
                </c:pt>
                <c:pt idx="655">
                  <c:v>1.151426244719657E-4</c:v>
                </c:pt>
                <c:pt idx="656">
                  <c:v>1.1377491522207178E-4</c:v>
                </c:pt>
                <c:pt idx="657">
                  <c:v>1.1240682014679861E-4</c:v>
                </c:pt>
                <c:pt idx="658">
                  <c:v>1.1103906972401952E-4</c:v>
                </c:pt>
                <c:pt idx="659">
                  <c:v>1.0967256566718191E-4</c:v>
                </c:pt>
                <c:pt idx="660">
                  <c:v>1.0830838119797537E-4</c:v>
                </c:pt>
                <c:pt idx="661">
                  <c:v>1.0694775859231921E-4</c:v>
                </c:pt>
                <c:pt idx="662">
                  <c:v>1.0559210345433261E-4</c:v>
                </c:pt>
                <c:pt idx="663">
                  <c:v>1.0424297735429469E-4</c:v>
                </c:pt>
                <c:pt idx="664">
                  <c:v>1.0290208528591139E-4</c:v>
                </c:pt>
                <c:pt idx="665">
                  <c:v>1.015712647595914E-4</c:v>
                </c:pt>
                <c:pt idx="666">
                  <c:v>1.0025246944235917E-4</c:v>
                </c:pt>
                <c:pt idx="667">
                  <c:v>9.8947751161759841E-5</c:v>
                </c:pt>
                <c:pt idx="668">
                  <c:v>9.7659243000435266E-5</c:v>
                </c:pt>
                <c:pt idx="669">
                  <c:v>9.6389137755344487E-5</c:v>
                </c:pt>
                <c:pt idx="670">
                  <c:v>9.5139667487655248E-5</c:v>
                </c:pt>
                <c:pt idx="671">
                  <c:v>9.3913084163306228E-5</c:v>
                </c:pt>
                <c:pt idx="672">
                  <c:v>9.2711638930232724E-5</c:v>
                </c:pt>
                <c:pt idx="673">
                  <c:v>9.1537563576933793E-5</c:v>
                </c:pt>
                <c:pt idx="674">
                  <c:v>9.0393053354380728E-5</c:v>
                </c:pt>
                <c:pt idx="675">
                  <c:v>8.9269332712048872E-5</c:v>
                </c:pt>
                <c:pt idx="676">
                  <c:v>8.8189115449026565E-5</c:v>
                </c:pt>
                <c:pt idx="677">
                  <c:v>8.714306213713279E-5</c:v>
                </c:pt>
                <c:pt idx="678">
                  <c:v>8.613281614707975E-5</c:v>
                </c:pt>
                <c:pt idx="679">
                  <c:v>8.5159784991662875E-5</c:v>
                </c:pt>
                <c:pt idx="680">
                  <c:v>8.4225130782377143E-5</c:v>
                </c:pt>
                <c:pt idx="681">
                  <c:v>8.3329759868027226E-5</c:v>
                </c:pt>
                <c:pt idx="682">
                  <c:v>8.2474314382018096E-5</c:v>
                </c:pt>
                <c:pt idx="683">
                  <c:v>8.1659162971637757E-5</c:v>
                </c:pt>
                <c:pt idx="684">
                  <c:v>8.0884393981353733E-5</c:v>
                </c:pt>
                <c:pt idx="685">
                  <c:v>8.0149811908129698E-5</c:v>
                </c:pt>
                <c:pt idx="686">
                  <c:v>7.9454934674743962E-5</c:v>
                </c:pt>
                <c:pt idx="687">
                  <c:v>7.8798994720459634E-5</c:v>
                </c:pt>
                <c:pt idx="688">
                  <c:v>7.8180941455040405E-5</c:v>
                </c:pt>
                <c:pt idx="689">
                  <c:v>7.7599448893456139E-5</c:v>
                </c:pt>
                <c:pt idx="690">
                  <c:v>7.7052925199267547E-5</c:v>
                </c:pt>
                <c:pt idx="691">
                  <c:v>7.6539523591349822E-5</c:v>
                </c:pt>
                <c:pt idx="692">
                  <c:v>7.6057159249316906E-5</c:v>
                </c:pt>
                <c:pt idx="693">
                  <c:v>7.5603525946274896E-5</c:v>
                </c:pt>
                <c:pt idx="694">
                  <c:v>7.5176117316935748E-5</c:v>
                </c:pt>
                <c:pt idx="695">
                  <c:v>7.4772248398397752E-5</c:v>
                </c:pt>
                <c:pt idx="696">
                  <c:v>7.4389081533616591E-5</c:v>
                </c:pt>
                <c:pt idx="697">
                  <c:v>7.4023651184202893E-5</c:v>
                </c:pt>
                <c:pt idx="698">
                  <c:v>7.3672892560574572E-5</c:v>
                </c:pt>
                <c:pt idx="699">
                  <c:v>7.333366997944105E-5</c:v>
                </c:pt>
                <c:pt idx="700">
                  <c:v>7.3002804948616798E-5</c:v>
                </c:pt>
                <c:pt idx="701">
                  <c:v>7.2677107251188178E-5</c:v>
                </c:pt>
                <c:pt idx="702">
                  <c:v>7.2353403302996823E-5</c:v>
                </c:pt>
                <c:pt idx="703">
                  <c:v>7.2028565873462423E-5</c:v>
                </c:pt>
                <c:pt idx="704">
                  <c:v>7.1699541352396117E-5</c:v>
                </c:pt>
                <c:pt idx="705">
                  <c:v>7.1363377834814096E-5</c:v>
                </c:pt>
                <c:pt idx="706">
                  <c:v>7.1017250206404872E-5</c:v>
                </c:pt>
                <c:pt idx="707">
                  <c:v>7.0658483865655307E-5</c:v>
                </c:pt>
                <c:pt idx="708">
                  <c:v>7.0284578173307536E-5</c:v>
                </c:pt>
                <c:pt idx="709">
                  <c:v>6.9893224175787217E-5</c:v>
                </c:pt>
                <c:pt idx="710">
                  <c:v>6.9482323691969695E-5</c:v>
                </c:pt>
                <c:pt idx="711">
                  <c:v>6.9050002401251505E-5</c:v>
                </c:pt>
                <c:pt idx="712">
                  <c:v>6.8594624294959045E-5</c:v>
                </c:pt>
                <c:pt idx="713">
                  <c:v>6.8114798493051348E-5</c:v>
                </c:pt>
                <c:pt idx="714">
                  <c:v>6.7609387424164021E-5</c:v>
                </c:pt>
                <c:pt idx="715">
                  <c:v>6.7077510642962819E-5</c:v>
                </c:pt>
                <c:pt idx="716">
                  <c:v>6.6518544557474528E-5</c:v>
                </c:pt>
                <c:pt idx="717">
                  <c:v>6.5932123519760953E-5</c:v>
                </c:pt>
                <c:pt idx="718">
                  <c:v>6.5318134645223506E-5</c:v>
                </c:pt>
                <c:pt idx="719">
                  <c:v>6.4676712359241286E-5</c:v>
                </c:pt>
                <c:pt idx="720">
                  <c:v>6.4008232943809479E-5</c:v>
                </c:pt>
                <c:pt idx="721">
                  <c:v>6.3313304448818405E-5</c:v>
                </c:pt>
                <c:pt idx="722">
                  <c:v>6.2592759875350983E-5</c:v>
                </c:pt>
                <c:pt idx="723">
                  <c:v>6.1847647359631035E-5</c:v>
                </c:pt>
                <c:pt idx="724">
                  <c:v>6.1079222265647323E-5</c:v>
                </c:pt>
                <c:pt idx="725">
                  <c:v>6.0277957569556823E-5</c:v>
                </c:pt>
                <c:pt idx="726">
                  <c:v>5.946613380081862E-5</c:v>
                </c:pt>
                <c:pt idx="727">
                  <c:v>5.8634389172464852E-5</c:v>
                </c:pt>
                <c:pt idx="728">
                  <c:v>5.7784430041543202E-5</c:v>
                </c:pt>
                <c:pt idx="729">
                  <c:v>5.6918000665966874E-5</c:v>
                </c:pt>
                <c:pt idx="730">
                  <c:v>5.6036868480440494E-5</c:v>
                </c:pt>
                <c:pt idx="731">
                  <c:v>5.5142810463051422E-5</c:v>
                </c:pt>
                <c:pt idx="732">
                  <c:v>5.4237595957180512E-5</c:v>
                </c:pt>
                <c:pt idx="733">
                  <c:v>5.3322973583431446E-5</c:v>
                </c:pt>
                <c:pt idx="734">
                  <c:v>5.2400652970868341E-5</c:v>
                </c:pt>
                <c:pt idx="735">
                  <c:v>5.1472292486950022E-5</c:v>
                </c:pt>
                <c:pt idx="736">
                  <c:v>5.0539483422780063E-5</c:v>
                </c:pt>
                <c:pt idx="737">
                  <c:v>4.960373963171762E-5</c:v>
                </c:pt>
                <c:pt idx="738">
                  <c:v>4.8666484441308843E-5</c:v>
                </c:pt>
                <c:pt idx="739">
                  <c:v>4.7729043018579093E-5</c:v>
                </c:pt>
                <c:pt idx="740">
                  <c:v>4.6792634462659007E-5</c:v>
                </c:pt>
                <c:pt idx="741">
                  <c:v>4.5858365806083857E-5</c:v>
                </c:pt>
                <c:pt idx="742">
                  <c:v>4.4927229288114556E-5</c:v>
                </c:pt>
                <c:pt idx="743">
                  <c:v>4.4000099628055235E-5</c:v>
                </c:pt>
                <c:pt idx="744">
                  <c:v>4.3077734025253673E-5</c:v>
                </c:pt>
                <c:pt idx="745">
                  <c:v>4.216077543111855E-5</c:v>
                </c:pt>
                <c:pt idx="746">
                  <c:v>4.1249754185128253E-5</c:v>
                </c:pt>
                <c:pt idx="747">
                  <c:v>4.034509401352954E-5</c:v>
                </c:pt>
                <c:pt idx="748">
                  <c:v>3.9447117755367073E-5</c:v>
                </c:pt>
                <c:pt idx="749">
                  <c:v>3.855605608786382E-5</c:v>
                </c:pt>
                <c:pt idx="750">
                  <c:v>3.7672054615791891E-5</c:v>
                </c:pt>
                <c:pt idx="751">
                  <c:v>3.6795183960192202E-5</c:v>
                </c:pt>
                <c:pt idx="752">
                  <c:v>3.5925450937767791E-5</c:v>
                </c:pt>
                <c:pt idx="753">
                  <c:v>3.5062807013594579E-5</c:v>
                </c:pt>
                <c:pt idx="754">
                  <c:v>3.4207160843854823E-5</c:v>
                </c:pt>
                <c:pt idx="755">
                  <c:v>3.3358388909893752E-5</c:v>
                </c:pt>
                <c:pt idx="756">
                  <c:v>3.2516345334271343E-5</c:v>
                </c:pt>
                <c:pt idx="757">
                  <c:v>3.1680874150827341E-5</c:v>
                </c:pt>
                <c:pt idx="758">
                  <c:v>3.0851818030060905E-5</c:v>
                </c:pt>
                <c:pt idx="759">
                  <c:v>3.0029028640518956E-5</c:v>
                </c:pt>
                <c:pt idx="760">
                  <c:v>2.9212375646843971E-5</c:v>
                </c:pt>
                <c:pt idx="761">
                  <c:v>2.8401753799144403E-5</c:v>
                </c:pt>
                <c:pt idx="762">
                  <c:v>2.7597091931043056E-5</c:v>
                </c:pt>
                <c:pt idx="763">
                  <c:v>2.6798357049698398E-5</c:v>
                </c:pt>
                <c:pt idx="764">
                  <c:v>2.600556169784351E-5</c:v>
                </c:pt>
                <c:pt idx="765">
                  <c:v>2.5218767498471818E-5</c:v>
                </c:pt>
                <c:pt idx="766">
                  <c:v>2.4438087881517949E-5</c:v>
                </c:pt>
                <c:pt idx="767">
                  <c:v>2.3663692173879699E-5</c:v>
                </c:pt>
                <c:pt idx="768">
                  <c:v>2.2895806144754026E-5</c:v>
                </c:pt>
                <c:pt idx="769">
                  <c:v>2.2134714459650125E-5</c:v>
                </c:pt>
                <c:pt idx="770">
                  <c:v>2.1380760135053235E-5</c:v>
                </c:pt>
                <c:pt idx="771">
                  <c:v>2.0634346447101519E-5</c:v>
                </c:pt>
                <c:pt idx="772">
                  <c:v>1.9895937476921906E-5</c:v>
                </c:pt>
                <c:pt idx="773">
                  <c:v>1.9166058110630713E-5</c:v>
                </c:pt>
                <c:pt idx="774">
                  <c:v>1.8445297856686554E-5</c:v>
                </c:pt>
                <c:pt idx="775">
                  <c:v>1.7735732810096383E-5</c:v>
                </c:pt>
                <c:pt idx="776">
                  <c:v>1.7035087010127051E-5</c:v>
                </c:pt>
                <c:pt idx="777">
                  <c:v>1.634502100558228E-5</c:v>
                </c:pt>
                <c:pt idx="778">
                  <c:v>1.5666182655896808E-5</c:v>
                </c:pt>
                <c:pt idx="779">
                  <c:v>1.4999223637859052E-5</c:v>
                </c:pt>
                <c:pt idx="780">
                  <c:v>1.4344795082921103E-5</c:v>
                </c:pt>
                <c:pt idx="781">
                  <c:v>1.3703543487177245E-5</c:v>
                </c:pt>
                <c:pt idx="782">
                  <c:v>1.307610498533331E-5</c:v>
                </c:pt>
                <c:pt idx="783">
                  <c:v>1.246310126068542E-5</c:v>
                </c:pt>
                <c:pt idx="784">
                  <c:v>1.186513381908915E-5</c:v>
                </c:pt>
                <c:pt idx="785">
                  <c:v>1.1282780171606346E-5</c:v>
                </c:pt>
                <c:pt idx="786">
                  <c:v>1.0716590017151407E-5</c:v>
                </c:pt>
                <c:pt idx="787">
                  <c:v>1.0167080061797076E-5</c:v>
                </c:pt>
                <c:pt idx="788">
                  <c:v>9.6347321100977358E-6</c:v>
                </c:pt>
                <c:pt idx="789">
                  <c:v>9.1199895204040009E-6</c:v>
                </c:pt>
                <c:pt idx="790">
                  <c:v>8.6232555688538523E-6</c:v>
                </c:pt>
                <c:pt idx="791">
                  <c:v>8.1448920860323508E-6</c:v>
                </c:pt>
                <c:pt idx="792">
                  <c:v>7.6852172756265221E-6</c:v>
                </c:pt>
                <c:pt idx="793">
                  <c:v>7.2445073504340904E-6</c:v>
                </c:pt>
                <c:pt idx="794">
                  <c:v>6.8229951690229329E-6</c:v>
                </c:pt>
                <c:pt idx="795">
                  <c:v>6.4208715990716783E-6</c:v>
                </c:pt>
                <c:pt idx="796">
                  <c:v>6.0382871533782711E-6</c:v>
                </c:pt>
                <c:pt idx="797">
                  <c:v>5.6753536258687548E-6</c:v>
                </c:pt>
                <c:pt idx="798">
                  <c:v>5.3321462729421271E-6</c:v>
                </c:pt>
                <c:pt idx="799">
                  <c:v>5.0087062674833365E-6</c:v>
                </c:pt>
                <c:pt idx="800">
                  <c:v>4.70504397088066E-6</c:v>
                </c:pt>
                <c:pt idx="801">
                  <c:v>4.4211424777111186E-6</c:v>
                </c:pt>
                <c:pt idx="802">
                  <c:v>4.1569597970854181E-6</c:v>
                </c:pt>
                <c:pt idx="803">
                  <c:v>3.9124340333421057E-6</c:v>
                </c:pt>
                <c:pt idx="804">
                  <c:v>3.6874858400604855E-6</c:v>
                </c:pt>
                <c:pt idx="805">
                  <c:v>3.4820222374142533E-6</c:v>
                </c:pt>
                <c:pt idx="806">
                  <c:v>3.2959407021932219E-6</c:v>
                </c:pt>
                <c:pt idx="807">
                  <c:v>3.1291318944843522E-6</c:v>
                </c:pt>
                <c:pt idx="808">
                  <c:v>2.9814840203616049E-6</c:v>
                </c:pt>
                <c:pt idx="809">
                  <c:v>2.8528839225583842E-6</c:v>
                </c:pt>
                <c:pt idx="810">
                  <c:v>2.7432222611616931E-6</c:v>
                </c:pt>
                <c:pt idx="811">
                  <c:v>2.652394058948267E-6</c:v>
                </c:pt>
                <c:pt idx="812">
                  <c:v>2.5803017007339307E-6</c:v>
                </c:pt>
                <c:pt idx="813">
                  <c:v>2.5268560240459486E-6</c:v>
                </c:pt>
                <c:pt idx="814">
                  <c:v>2.49197768246368E-6</c:v>
                </c:pt>
                <c:pt idx="815">
                  <c:v>2.4755985089590299E-6</c:v>
                </c:pt>
                <c:pt idx="816">
                  <c:v>2.4776609705603149E-6</c:v>
                </c:pt>
                <c:pt idx="817">
                  <c:v>2.4981181683522239E-6</c:v>
                </c:pt>
                <c:pt idx="818">
                  <c:v>2.5369330194714817E-6</c:v>
                </c:pt>
                <c:pt idx="819">
                  <c:v>2.5940779844387483E-6</c:v>
                </c:pt>
                <c:pt idx="820">
                  <c:v>2.6695323404775068E-6</c:v>
                </c:pt>
                <c:pt idx="821">
                  <c:v>2.763280818173446E-6</c:v>
                </c:pt>
                <c:pt idx="822">
                  <c:v>2.8753108747934061E-6</c:v>
                </c:pt>
                <c:pt idx="823">
                  <c:v>3.0056107856085713E-6</c:v>
                </c:pt>
                <c:pt idx="824">
                  <c:v>3.1508038287164644E-6</c:v>
                </c:pt>
                <c:pt idx="825">
                  <c:v>3.3178105934748412E-6</c:v>
                </c:pt>
                <c:pt idx="826">
                  <c:v>3.5029233388929605E-6</c:v>
                </c:pt>
                <c:pt idx="827">
                  <c:v>3.7060638092225552E-6</c:v>
                </c:pt>
                <c:pt idx="828">
                  <c:v>3.9271349346156785E-6</c:v>
                </c:pt>
                <c:pt idx="829">
                  <c:v>4.1660123784131084E-6</c:v>
                </c:pt>
                <c:pt idx="830">
                  <c:v>4.4225393564503137E-6</c:v>
                </c:pt>
                <c:pt idx="831">
                  <c:v>4.6965190023502133E-6</c:v>
                </c:pt>
                <c:pt idx="832">
                  <c:v>4.9877102775015524E-6</c:v>
                </c:pt>
                <c:pt idx="833">
                  <c:v>5.2958206090198696E-6</c:v>
                </c:pt>
                <c:pt idx="834">
                  <c:v>5.6205015270576304E-6</c:v>
                </c:pt>
                <c:pt idx="835">
                  <c:v>5.9613426661059041E-6</c:v>
                </c:pt>
                <c:pt idx="836">
                  <c:v>6.3178679476406118E-6</c:v>
                </c:pt>
                <c:pt idx="837">
                  <c:v>6.6895306720966511E-6</c:v>
                </c:pt>
                <c:pt idx="838">
                  <c:v>7.075710519518582E-6</c:v>
                </c:pt>
                <c:pt idx="839">
                  <c:v>7.4757083688665208E-6</c:v>
                </c:pt>
                <c:pt idx="840">
                  <c:v>7.8887460253480187E-6</c:v>
                </c:pt>
                <c:pt idx="841">
                  <c:v>8.3139621303963716E-6</c:v>
                </c:pt>
                <c:pt idx="842">
                  <c:v>8.7504124343387777E-6</c:v>
                </c:pt>
                <c:pt idx="843">
                  <c:v>9.1970678877194567E-6</c:v>
                </c:pt>
                <c:pt idx="844">
                  <c:v>9.6528157319722606E-6</c:v>
                </c:pt>
                <c:pt idx="845">
                  <c:v>1.0116460044756641E-5</c:v>
                </c:pt>
                <c:pt idx="846">
                  <c:v>1.0586723921302874E-5</c:v>
                </c:pt>
                <c:pt idx="847">
                  <c:v>1.1062252473760985E-5</c:v>
                </c:pt>
                <c:pt idx="848">
                  <c:v>1.1541615557882129E-5</c:v>
                </c:pt>
                <c:pt idx="849">
                  <c:v>1.2023314044384881E-5</c:v>
                </c:pt>
                <c:pt idx="850">
                  <c:v>1.2505783636309227E-5</c:v>
                </c:pt>
                <c:pt idx="851">
                  <c:v>1.2987402503723203E-5</c:v>
                </c:pt>
                <c:pt idx="852">
                  <c:v>1.3466497555089961E-5</c:v>
                </c:pt>
                <c:pt idx="853">
                  <c:v>1.3941352889978875E-5</c:v>
                </c:pt>
                <c:pt idx="854">
                  <c:v>1.4410218524445295E-5</c:v>
                </c:pt>
                <c:pt idx="855">
                  <c:v>1.4871319389078384E-5</c:v>
                </c:pt>
                <c:pt idx="856">
                  <c:v>1.5322865963057179E-5</c:v>
                </c:pt>
                <c:pt idx="857">
                  <c:v>1.5763064362870961E-5</c:v>
                </c:pt>
                <c:pt idx="858">
                  <c:v>1.6190127249043811E-5</c:v>
                </c:pt>
                <c:pt idx="859">
                  <c:v>1.6602285278195087E-5</c:v>
                </c:pt>
                <c:pt idx="860">
                  <c:v>1.699779828243224E-5</c:v>
                </c:pt>
                <c:pt idx="861">
                  <c:v>1.7374966994079492E-5</c:v>
                </c:pt>
                <c:pt idx="862">
                  <c:v>1.7732145315743155E-5</c:v>
                </c:pt>
                <c:pt idx="863">
                  <c:v>1.8067750681699414E-5</c:v>
                </c:pt>
                <c:pt idx="864">
                  <c:v>1.8380276055291741E-5</c:v>
                </c:pt>
                <c:pt idx="865">
                  <c:v>1.8668300562987095E-5</c:v>
                </c:pt>
                <c:pt idx="866">
                  <c:v>1.8930500128432175E-5</c:v>
                </c:pt>
                <c:pt idx="867">
                  <c:v>1.916565674316944E-5</c:v>
                </c:pt>
                <c:pt idx="868">
                  <c:v>1.9372668828025285E-5</c:v>
                </c:pt>
                <c:pt idx="869">
                  <c:v>1.9550558322481002E-5</c:v>
                </c:pt>
                <c:pt idx="870">
                  <c:v>1.9698479955388475E-5</c:v>
                </c:pt>
                <c:pt idx="871">
                  <c:v>1.9815726698332588E-5</c:v>
                </c:pt>
                <c:pt idx="872">
                  <c:v>1.9901735764329574E-5</c:v>
                </c:pt>
                <c:pt idx="873">
                  <c:v>1.9956094333857457E-5</c:v>
                </c:pt>
                <c:pt idx="874">
                  <c:v>1.9978399130778159E-5</c:v>
                </c:pt>
                <c:pt idx="875">
                  <c:v>1.9968739044896318E-5</c:v>
                </c:pt>
                <c:pt idx="876">
                  <c:v>1.9927109986190214E-5</c:v>
                </c:pt>
                <c:pt idx="877">
                  <c:v>1.9853696823639945E-5</c:v>
                </c:pt>
                <c:pt idx="878">
                  <c:v>1.9748841483058446E-5</c:v>
                </c:pt>
                <c:pt idx="879">
                  <c:v>1.9613037493728798E-5</c:v>
                </c:pt>
                <c:pt idx="880">
                  <c:v>1.9446926443719253E-5</c:v>
                </c:pt>
                <c:pt idx="881">
                  <c:v>1.9251290617843923E-5</c:v>
                </c:pt>
                <c:pt idx="882">
                  <c:v>1.9027048362304981E-5</c:v>
                </c:pt>
                <c:pt idx="883">
                  <c:v>1.8775244541308677E-5</c:v>
                </c:pt>
                <c:pt idx="884">
                  <c:v>1.8497044538366907E-5</c:v>
                </c:pt>
                <c:pt idx="885">
                  <c:v>1.8193723076904576E-5</c:v>
                </c:pt>
                <c:pt idx="886">
                  <c:v>1.7866655494880039E-5</c:v>
                </c:pt>
                <c:pt idx="887">
                  <c:v>1.7517307928732943E-5</c:v>
                </c:pt>
                <c:pt idx="888">
                  <c:v>1.7147224497983266E-5</c:v>
                </c:pt>
                <c:pt idx="889">
                  <c:v>1.6758017761846885E-5</c:v>
                </c:pt>
                <c:pt idx="890">
                  <c:v>1.6351356449171083E-5</c:v>
                </c:pt>
                <c:pt idx="891">
                  <c:v>1.5928953461037124E-5</c:v>
                </c:pt>
                <c:pt idx="892">
                  <c:v>1.5492553600695484E-5</c:v>
                </c:pt>
                <c:pt idx="893">
                  <c:v>1.5043922666841308E-5</c:v>
                </c:pt>
                <c:pt idx="894">
                  <c:v>1.4584834638213133E-5</c:v>
                </c:pt>
                <c:pt idx="895">
                  <c:v>1.4117060766868222E-5</c:v>
                </c:pt>
                <c:pt idx="896">
                  <c:v>1.3642358944126542E-5</c:v>
                </c:pt>
                <c:pt idx="897">
                  <c:v>1.3162461703173474E-5</c:v>
                </c:pt>
                <c:pt idx="898">
                  <c:v>1.267906667567604E-5</c:v>
                </c:pt>
                <c:pt idx="899">
                  <c:v>1.2193827593735333E-5</c:v>
                </c:pt>
                <c:pt idx="900">
                  <c:v>1.1708345019170328E-5</c:v>
                </c:pt>
                <c:pt idx="901">
                  <c:v>1.1224157618138669E-5</c:v>
                </c:pt>
                <c:pt idx="902">
                  <c:v>1.0742736162437931E-5</c:v>
                </c:pt>
                <c:pt idx="903">
                  <c:v>1.0265475894798726E-5</c:v>
                </c:pt>
                <c:pt idx="904">
                  <c:v>9.7936918935265293E-6</c:v>
                </c:pt>
                <c:pt idx="905">
                  <c:v>9.328613073803422E-6</c:v>
                </c:pt>
                <c:pt idx="906">
                  <c:v>8.8713800063430619E-6</c:v>
                </c:pt>
                <c:pt idx="907">
                  <c:v>8.4230402820327944E-6</c:v>
                </c:pt>
                <c:pt idx="908">
                  <c:v>7.9845482392656428E-6</c:v>
                </c:pt>
                <c:pt idx="909">
                  <c:v>7.5567619645909434E-6</c:v>
                </c:pt>
                <c:pt idx="910">
                  <c:v>7.1404441107187138E-6</c:v>
                </c:pt>
                <c:pt idx="911">
                  <c:v>6.7362613511835252E-6</c:v>
                </c:pt>
                <c:pt idx="912">
                  <c:v>6.3447868343573184E-6</c:v>
                </c:pt>
                <c:pt idx="913">
                  <c:v>5.9665004561177862E-6</c:v>
                </c:pt>
                <c:pt idx="914">
                  <c:v>5.6017918591973372E-6</c:v>
                </c:pt>
                <c:pt idx="915">
                  <c:v>5.2509645232049391E-6</c:v>
                </c:pt>
                <c:pt idx="916">
                  <c:v>4.9142376733028669E-6</c:v>
                </c:pt>
                <c:pt idx="917">
                  <c:v>4.5917511882327259E-6</c:v>
                </c:pt>
                <c:pt idx="918">
                  <c:v>4.2835705083414433E-6</c:v>
                </c:pt>
                <c:pt idx="919">
                  <c:v>3.9896907256030267E-6</c:v>
                </c:pt>
                <c:pt idx="920">
                  <c:v>3.7100425823169442E-6</c:v>
                </c:pt>
                <c:pt idx="921">
                  <c:v>3.4444976518023124E-6</c:v>
                </c:pt>
                <c:pt idx="922">
                  <c:v>3.1928751551006755E-6</c:v>
                </c:pt>
                <c:pt idx="923">
                  <c:v>2.9549476870064202E-6</c:v>
                </c:pt>
                <c:pt idx="924">
                  <c:v>2.7299441420980019E-6</c:v>
                </c:pt>
                <c:pt idx="925">
                  <c:v>2.5183452342573634E-6</c:v>
                </c:pt>
                <c:pt idx="926">
                  <c:v>2.3194215762841712E-6</c:v>
                </c:pt>
                <c:pt idx="927">
                  <c:v>2.132783252777865E-6</c:v>
                </c:pt>
                <c:pt idx="928">
                  <c:v>1.9580155355396539E-6</c:v>
                </c:pt>
                <c:pt idx="929">
                  <c:v>1.7946816102536723E-6</c:v>
                </c:pt>
                <c:pt idx="930">
                  <c:v>1.6423288478535418E-6</c:v>
                </c:pt>
                <c:pt idx="931">
                  <c:v>1.5004923492078163E-6</c:v>
                </c:pt>
                <c:pt idx="932">
                  <c:v>1.3686979444692483E-6</c:v>
                </c:pt>
                <c:pt idx="933">
                  <c:v>1.2464676464370029E-6</c:v>
                </c:pt>
                <c:pt idx="934">
                  <c:v>1.1333218319015892E-6</c:v>
                </c:pt>
                <c:pt idx="935">
                  <c:v>1.0287822409940605E-6</c:v>
                </c:pt>
                <c:pt idx="936">
                  <c:v>9.3237579453961709E-7</c:v>
                </c:pt>
                <c:pt idx="937">
                  <c:v>8.4363568473003347E-7</c:v>
                </c:pt>
                <c:pt idx="938">
                  <c:v>7.6210410180478964E-7</c:v>
                </c:pt>
                <c:pt idx="939">
                  <c:v>6.8733523340031315E-7</c:v>
                </c:pt>
                <c:pt idx="940">
                  <c:v>6.1889471921373714E-7</c:v>
                </c:pt>
                <c:pt idx="941">
                  <c:v>5.5636292302026595E-7</c:v>
                </c:pt>
                <c:pt idx="942">
                  <c:v>4.9933547800938828E-7</c:v>
                </c:pt>
                <c:pt idx="943">
                  <c:v>4.4742355945299106E-7</c:v>
                </c:pt>
                <c:pt idx="944">
                  <c:v>4.0025497537781518E-7</c:v>
                </c:pt>
                <c:pt idx="945">
                  <c:v>3.5747552990600648E-7</c:v>
                </c:pt>
                <c:pt idx="946">
                  <c:v>3.1874793258267739E-7</c:v>
                </c:pt>
                <c:pt idx="947">
                  <c:v>2.837528890483465E-7</c:v>
                </c:pt>
                <c:pt idx="948">
                  <c:v>2.5218855570272086E-7</c:v>
                </c:pt>
                <c:pt idx="949">
                  <c:v>2.2377108504091679E-7</c:v>
                </c:pt>
                <c:pt idx="950">
                  <c:v>1.982332623128995E-7</c:v>
                </c:pt>
                <c:pt idx="951">
                  <c:v>1.7532532352782138E-7</c:v>
                </c:pt>
                <c:pt idx="952">
                  <c:v>1.5481413744968325E-7</c:v>
                </c:pt>
                <c:pt idx="953">
                  <c:v>1.3648266026110963E-7</c:v>
                </c:pt>
                <c:pt idx="954">
                  <c:v>1.2012884489090205E-7</c:v>
                </c:pt>
                <c:pt idx="955">
                  <c:v>1.0556591368214853E-7</c:v>
                </c:pt>
                <c:pt idx="956">
                  <c:v>9.2621267719775599E-8</c:v>
                </c:pt>
                <c:pt idx="957">
                  <c:v>8.1135941494324408E-8</c:v>
                </c:pt>
                <c:pt idx="958">
                  <c:v>7.0964057565725174E-8</c:v>
                </c:pt>
                <c:pt idx="959">
                  <c:v>6.197091788651172E-8</c:v>
                </c:pt>
                <c:pt idx="960">
                  <c:v>5.4034912478607092E-8</c:v>
                </c:pt>
                <c:pt idx="961">
                  <c:v>4.7043429411639895E-8</c:v>
                </c:pt>
                <c:pt idx="962">
                  <c:v>4.08953088159541E-8</c:v>
                </c:pt>
                <c:pt idx="963">
                  <c:v>3.5498116201487084E-8</c:v>
                </c:pt>
                <c:pt idx="964">
                  <c:v>3.0768415125881045E-8</c:v>
                </c:pt>
                <c:pt idx="965">
                  <c:v>2.6630676522034649E-8</c:v>
                </c:pt>
                <c:pt idx="966">
                  <c:v>2.3017551366214484E-8</c:v>
                </c:pt>
                <c:pt idx="967">
                  <c:v>1.9867689333157904E-8</c:v>
                </c:pt>
                <c:pt idx="968">
                  <c:v>1.7127102136633245E-8</c:v>
                </c:pt>
                <c:pt idx="969">
                  <c:v>1.4747527520767148E-8</c:v>
                </c:pt>
                <c:pt idx="970">
                  <c:v>1.2686156591931585E-8</c:v>
                </c:pt>
                <c:pt idx="971">
                  <c:v>1.0905906486856534E-8</c:v>
                </c:pt>
                <c:pt idx="972">
                  <c:v>9.3748750364052968E-9</c:v>
                </c:pt>
                <c:pt idx="973">
                  <c:v>8.0657954293498043E-9</c:v>
                </c:pt>
                <c:pt idx="974">
                  <c:v>6.8287002039361793E-9</c:v>
                </c:pt>
                <c:pt idx="975">
                  <c:v>5.8304622448797115E-9</c:v>
                </c:pt>
                <c:pt idx="976">
                  <c:v>4.9715576911982327E-9</c:v>
                </c:pt>
                <c:pt idx="977">
                  <c:v>4.2339904474812751E-9</c:v>
                </c:pt>
                <c:pt idx="978">
                  <c:v>3.6008550907674972E-9</c:v>
                </c:pt>
                <c:pt idx="979">
                  <c:v>3.0579728792183465E-9</c:v>
                </c:pt>
                <c:pt idx="980">
                  <c:v>2.5933464158935058E-9</c:v>
                </c:pt>
                <c:pt idx="981">
                  <c:v>2.1960689763017812E-9</c:v>
                </c:pt>
                <c:pt idx="982">
                  <c:v>1.8565971765133965E-9</c:v>
                </c:pt>
                <c:pt idx="983">
                  <c:v>1.5667509731599317E-9</c:v>
                </c:pt>
                <c:pt idx="984">
                  <c:v>1.3197136634343988E-9</c:v>
                </c:pt>
                <c:pt idx="985">
                  <c:v>1.109486548866649E-9</c:v>
                </c:pt>
                <c:pt idx="986">
                  <c:v>9.3061626721107657E-10</c:v>
                </c:pt>
                <c:pt idx="987">
                  <c:v>7.7874012867120838E-10</c:v>
                </c:pt>
                <c:pt idx="988">
                  <c:v>6.497681115628467E-10</c:v>
                </c:pt>
                <c:pt idx="989">
                  <c:v>5.4070086665091233E-10</c:v>
                </c:pt>
                <c:pt idx="990">
                  <c:v>4.4853904470032898E-10</c:v>
                </c:pt>
                <c:pt idx="991">
                  <c:v>3.7055596458829611E-10</c:v>
                </c:pt>
                <c:pt idx="992">
                  <c:v>3.0511561764113521E-10</c:v>
                </c:pt>
                <c:pt idx="993">
                  <c:v>2.4976399084832853E-10</c:v>
                </c:pt>
                <c:pt idx="994">
                  <c:v>2.0368307987303694E-10</c:v>
                </c:pt>
                <c:pt idx="995">
                  <c:v>1.6496420792930019E-10</c:v>
                </c:pt>
                <c:pt idx="996">
                  <c:v>1.3278937068027951E-10</c:v>
                </c:pt>
                <c:pt idx="997">
                  <c:v>1.0606789567685592E-10</c:v>
                </c:pt>
                <c:pt idx="998">
                  <c:v>8.3709110469909329E-11</c:v>
                </c:pt>
                <c:pt idx="999">
                  <c:v>6.5440346947160357E-11</c:v>
                </c:pt>
              </c:numCache>
            </c:numRef>
          </c:yVal>
          <c:smooth val="1"/>
        </c:ser>
        <c:axId val="181595136"/>
        <c:axId val="182482048"/>
      </c:scatterChart>
      <c:valAx>
        <c:axId val="181595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Net System Cost (billion 2012$</a:t>
                </a:r>
              </a:p>
            </c:rich>
          </c:tx>
          <c:layout/>
        </c:title>
        <c:numFmt formatCode="&quot;$&quot;#,##0" sourceLinked="0"/>
        <c:tickLblPos val="nextTo"/>
        <c:crossAx val="182482048"/>
        <c:crosses val="autoZero"/>
        <c:crossBetween val="midCat"/>
      </c:valAx>
      <c:valAx>
        <c:axId val="1824820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Probability</a:t>
                </a:r>
              </a:p>
            </c:rich>
          </c:tx>
          <c:layout>
            <c:manualLayout>
              <c:xMode val="edge"/>
              <c:yMode val="edge"/>
              <c:x val="3.0317512394284058E-2"/>
              <c:y val="0.31539210550329355"/>
            </c:manualLayout>
          </c:layout>
        </c:title>
        <c:numFmt formatCode="0.00E+00" sourceLinked="1"/>
        <c:tickLblPos val="none"/>
        <c:crossAx val="1815951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2199368659998582"/>
          <c:y val="6.2035127784161634E-2"/>
          <c:w val="0.57320987654321165"/>
          <c:h val="0.37051297149358114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7.2099146390484967E-2"/>
          <c:y val="4.4861391929187484E-2"/>
          <c:w val="0.66828271466066769"/>
          <c:h val="0.76191622216577903"/>
        </c:manualLayout>
      </c:layout>
      <c:scatterChart>
        <c:scatterStyle val="smoothMarker"/>
        <c:ser>
          <c:idx val="0"/>
          <c:order val="0"/>
          <c:tx>
            <c:strRef>
              <c:f>Sheet1!$A$1</c:f>
              <c:strCache>
                <c:ptCount val="1"/>
                <c:pt idx="0">
                  <c:v>Scenario 1B - Current Policy, No Carbon Risk</c:v>
                </c:pt>
              </c:strCache>
            </c:strRef>
          </c:tx>
          <c:marker>
            <c:symbol val="none"/>
          </c:marker>
          <c:xVal>
            <c:numRef>
              <c:f>Sheet1!$A$2:$A$1001</c:f>
              <c:numCache>
                <c:formatCode>_(* #,##0.00_);_(* \(#,##0.00\);_(* "-"??_);_(@_)</c:formatCode>
                <c:ptCount val="1000"/>
                <c:pt idx="0">
                  <c:v>-6.9971657408993799</c:v>
                </c:pt>
                <c:pt idx="1">
                  <c:v>-6.9440541281234944</c:v>
                </c:pt>
                <c:pt idx="2">
                  <c:v>-6.8909425153476196</c:v>
                </c:pt>
                <c:pt idx="3">
                  <c:v>-6.8378309025717465</c:v>
                </c:pt>
                <c:pt idx="4">
                  <c:v>-6.7847192897958699</c:v>
                </c:pt>
                <c:pt idx="5">
                  <c:v>-6.7316076770199897</c:v>
                </c:pt>
                <c:pt idx="6">
                  <c:v>-6.6784960642441114</c:v>
                </c:pt>
                <c:pt idx="7">
                  <c:v>-6.6253844514682241</c:v>
                </c:pt>
                <c:pt idx="8">
                  <c:v>-6.5722728386923501</c:v>
                </c:pt>
                <c:pt idx="9">
                  <c:v>-6.5191612259164797</c:v>
                </c:pt>
                <c:pt idx="10">
                  <c:v>-6.4660496131406058</c:v>
                </c:pt>
                <c:pt idx="11">
                  <c:v>-6.4129380003647203</c:v>
                </c:pt>
                <c:pt idx="12">
                  <c:v>-6.3598263875888401</c:v>
                </c:pt>
                <c:pt idx="13">
                  <c:v>-6.3067147748129555</c:v>
                </c:pt>
                <c:pt idx="14">
                  <c:v>-6.2536031620370824</c:v>
                </c:pt>
                <c:pt idx="15">
                  <c:v>-6.2004915492611996</c:v>
                </c:pt>
                <c:pt idx="16">
                  <c:v>-6.1473799364853265</c:v>
                </c:pt>
                <c:pt idx="17">
                  <c:v>-6.0942683237094499</c:v>
                </c:pt>
                <c:pt idx="18">
                  <c:v>-6.0411567109335724</c:v>
                </c:pt>
                <c:pt idx="19">
                  <c:v>-5.9880450981576914</c:v>
                </c:pt>
                <c:pt idx="20">
                  <c:v>-5.9349334853818165</c:v>
                </c:pt>
                <c:pt idx="21">
                  <c:v>-5.8818218726059275</c:v>
                </c:pt>
                <c:pt idx="22">
                  <c:v>-5.8287102598300491</c:v>
                </c:pt>
                <c:pt idx="23">
                  <c:v>-5.7755986470541814</c:v>
                </c:pt>
                <c:pt idx="24">
                  <c:v>-5.7224870342782941</c:v>
                </c:pt>
                <c:pt idx="25">
                  <c:v>-5.6693754215024201</c:v>
                </c:pt>
                <c:pt idx="26">
                  <c:v>-5.61626380872654</c:v>
                </c:pt>
                <c:pt idx="27">
                  <c:v>-5.5631521959506696</c:v>
                </c:pt>
                <c:pt idx="28">
                  <c:v>-5.5100405831747903</c:v>
                </c:pt>
                <c:pt idx="29">
                  <c:v>-5.4569289703989075</c:v>
                </c:pt>
                <c:pt idx="30">
                  <c:v>-5.4038173576230299</c:v>
                </c:pt>
                <c:pt idx="31">
                  <c:v>-5.3507057448471498</c:v>
                </c:pt>
                <c:pt idx="32">
                  <c:v>-5.2975941320712696</c:v>
                </c:pt>
                <c:pt idx="33">
                  <c:v>-5.2444825192953841</c:v>
                </c:pt>
                <c:pt idx="34">
                  <c:v>-5.1913709065195155</c:v>
                </c:pt>
                <c:pt idx="35">
                  <c:v>-5.1382592937436495</c:v>
                </c:pt>
                <c:pt idx="36">
                  <c:v>-5.0851476809677596</c:v>
                </c:pt>
                <c:pt idx="37">
                  <c:v>-5.0320360681918785</c:v>
                </c:pt>
                <c:pt idx="38">
                  <c:v>-4.9789244554160001</c:v>
                </c:pt>
                <c:pt idx="39">
                  <c:v>-4.92581284264012</c:v>
                </c:pt>
                <c:pt idx="40">
                  <c:v>-4.8727012298642496</c:v>
                </c:pt>
                <c:pt idx="41">
                  <c:v>-4.8195896170883685</c:v>
                </c:pt>
                <c:pt idx="42">
                  <c:v>-4.7664780043124901</c:v>
                </c:pt>
                <c:pt idx="43">
                  <c:v>-4.7133663915366153</c:v>
                </c:pt>
                <c:pt idx="44">
                  <c:v>-4.6602547787607245</c:v>
                </c:pt>
                <c:pt idx="45">
                  <c:v>-4.6071431659848514</c:v>
                </c:pt>
                <c:pt idx="46">
                  <c:v>-4.5540315532089641</c:v>
                </c:pt>
                <c:pt idx="47">
                  <c:v>-4.5009199404331</c:v>
                </c:pt>
                <c:pt idx="48">
                  <c:v>-4.4478083276572145</c:v>
                </c:pt>
                <c:pt idx="49">
                  <c:v>-4.3946967148813414</c:v>
                </c:pt>
                <c:pt idx="50">
                  <c:v>-4.3415851021054541</c:v>
                </c:pt>
                <c:pt idx="51">
                  <c:v>-4.2884734893295864</c:v>
                </c:pt>
                <c:pt idx="52">
                  <c:v>-4.2353618765537</c:v>
                </c:pt>
                <c:pt idx="53">
                  <c:v>-4.1822502637778296</c:v>
                </c:pt>
                <c:pt idx="54">
                  <c:v>-4.1291386510019441</c:v>
                </c:pt>
                <c:pt idx="55">
                  <c:v>-4.0760270382260702</c:v>
                </c:pt>
                <c:pt idx="56">
                  <c:v>-4.0229154254501855</c:v>
                </c:pt>
                <c:pt idx="57">
                  <c:v>-3.9698038126743098</c:v>
                </c:pt>
                <c:pt idx="58">
                  <c:v>-3.9166921998984239</c:v>
                </c:pt>
                <c:pt idx="59">
                  <c:v>-3.8635805871225632</c:v>
                </c:pt>
                <c:pt idx="60">
                  <c:v>-3.810468974346676</c:v>
                </c:pt>
                <c:pt idx="61">
                  <c:v>-3.7573573615708002</c:v>
                </c:pt>
                <c:pt idx="62">
                  <c:v>-3.7042457487949232</c:v>
                </c:pt>
                <c:pt idx="63">
                  <c:v>-3.6511341360190399</c:v>
                </c:pt>
                <c:pt idx="64">
                  <c:v>-3.5980225232431571</c:v>
                </c:pt>
                <c:pt idx="65">
                  <c:v>-3.5449109104672898</c:v>
                </c:pt>
                <c:pt idx="66">
                  <c:v>-3.4917992976914132</c:v>
                </c:pt>
                <c:pt idx="67">
                  <c:v>-3.4386876849155277</c:v>
                </c:pt>
                <c:pt idx="68">
                  <c:v>-3.3855760721396502</c:v>
                </c:pt>
                <c:pt idx="69">
                  <c:v>-3.3324644593637638</c:v>
                </c:pt>
                <c:pt idx="70">
                  <c:v>-3.2793528465878898</c:v>
                </c:pt>
                <c:pt idx="71">
                  <c:v>-3.2262412338120101</c:v>
                </c:pt>
                <c:pt idx="72">
                  <c:v>-3.1731296210361402</c:v>
                </c:pt>
                <c:pt idx="73">
                  <c:v>-3.12001800826026</c:v>
                </c:pt>
                <c:pt idx="74">
                  <c:v>-3.0669063954843798</c:v>
                </c:pt>
                <c:pt idx="75">
                  <c:v>-3.0137947827085032</c:v>
                </c:pt>
                <c:pt idx="76">
                  <c:v>-2.9606831699326199</c:v>
                </c:pt>
                <c:pt idx="77">
                  <c:v>-2.9075715571567438</c:v>
                </c:pt>
                <c:pt idx="78">
                  <c:v>-2.8544599443808649</c:v>
                </c:pt>
                <c:pt idx="79">
                  <c:v>-2.801348331604987</c:v>
                </c:pt>
                <c:pt idx="80">
                  <c:v>-2.7482367188291144</c:v>
                </c:pt>
                <c:pt idx="81">
                  <c:v>-2.6951251060532275</c:v>
                </c:pt>
                <c:pt idx="82">
                  <c:v>-2.64201349327735</c:v>
                </c:pt>
                <c:pt idx="83">
                  <c:v>-2.5889018805014739</c:v>
                </c:pt>
                <c:pt idx="84">
                  <c:v>-2.5357902677256012</c:v>
                </c:pt>
                <c:pt idx="85">
                  <c:v>-2.4826786549497171</c:v>
                </c:pt>
                <c:pt idx="86">
                  <c:v>-2.42956704217384</c:v>
                </c:pt>
                <c:pt idx="87">
                  <c:v>-2.376455429397955</c:v>
                </c:pt>
                <c:pt idx="88">
                  <c:v>-2.3233438166220801</c:v>
                </c:pt>
                <c:pt idx="89">
                  <c:v>-2.2702322038461999</c:v>
                </c:pt>
                <c:pt idx="90">
                  <c:v>-2.2171205910703358</c:v>
                </c:pt>
                <c:pt idx="91">
                  <c:v>-2.1640089782944498</c:v>
                </c:pt>
                <c:pt idx="92">
                  <c:v>-2.1108973655185701</c:v>
                </c:pt>
                <c:pt idx="93">
                  <c:v>-2.0577857527426948</c:v>
                </c:pt>
                <c:pt idx="94">
                  <c:v>-2.0046741399668075</c:v>
                </c:pt>
                <c:pt idx="95">
                  <c:v>-1.95156252719093</c:v>
                </c:pt>
                <c:pt idx="96">
                  <c:v>-1.8984509144150521</c:v>
                </c:pt>
                <c:pt idx="97">
                  <c:v>-1.8453393016391786</c:v>
                </c:pt>
                <c:pt idx="98">
                  <c:v>-1.7922276888633</c:v>
                </c:pt>
                <c:pt idx="99">
                  <c:v>-1.7391160760874198</c:v>
                </c:pt>
                <c:pt idx="100">
                  <c:v>-1.6860044633115419</c:v>
                </c:pt>
                <c:pt idx="101">
                  <c:v>-1.6328928505356599</c:v>
                </c:pt>
                <c:pt idx="102">
                  <c:v>-1.5797812377597786</c:v>
                </c:pt>
                <c:pt idx="103">
                  <c:v>-1.5266696249839</c:v>
                </c:pt>
                <c:pt idx="104">
                  <c:v>-1.4735580122080298</c:v>
                </c:pt>
                <c:pt idx="105">
                  <c:v>-1.4204463994321486</c:v>
                </c:pt>
                <c:pt idx="106">
                  <c:v>-1.36733478665627</c:v>
                </c:pt>
                <c:pt idx="107">
                  <c:v>-1.31422317388039</c:v>
                </c:pt>
                <c:pt idx="108">
                  <c:v>-1.2611115611045101</c:v>
                </c:pt>
                <c:pt idx="109">
                  <c:v>-1.2079999483286286</c:v>
                </c:pt>
                <c:pt idx="110">
                  <c:v>-1.1548883355527513</c:v>
                </c:pt>
                <c:pt idx="111">
                  <c:v>-1.10177672277688</c:v>
                </c:pt>
                <c:pt idx="112">
                  <c:v>-1.048665110001</c:v>
                </c:pt>
                <c:pt idx="113">
                  <c:v>-0.99555349722512199</c:v>
                </c:pt>
                <c:pt idx="114">
                  <c:v>-0.94244188444924404</c:v>
                </c:pt>
                <c:pt idx="115">
                  <c:v>-0.88933027167336498</c:v>
                </c:pt>
                <c:pt idx="116">
                  <c:v>-0.83621865889748703</c:v>
                </c:pt>
                <c:pt idx="117">
                  <c:v>-0.78310704612160797</c:v>
                </c:pt>
                <c:pt idx="118">
                  <c:v>-0.72999543334573147</c:v>
                </c:pt>
                <c:pt idx="119">
                  <c:v>-0.67688382056985208</c:v>
                </c:pt>
                <c:pt idx="120">
                  <c:v>-0.6237722077939738</c:v>
                </c:pt>
                <c:pt idx="121">
                  <c:v>-0.57066059501809463</c:v>
                </c:pt>
                <c:pt idx="122">
                  <c:v>-0.51754898224221557</c:v>
                </c:pt>
                <c:pt idx="123">
                  <c:v>-0.46443736946633679</c:v>
                </c:pt>
                <c:pt idx="124">
                  <c:v>-0.4113257566904594</c:v>
                </c:pt>
                <c:pt idx="125">
                  <c:v>-0.3582141439145804</c:v>
                </c:pt>
                <c:pt idx="126">
                  <c:v>-0.30510253113870239</c:v>
                </c:pt>
                <c:pt idx="127">
                  <c:v>-0.25199091836282334</c:v>
                </c:pt>
                <c:pt idx="128">
                  <c:v>-0.19887930558694517</c:v>
                </c:pt>
                <c:pt idx="129">
                  <c:v>-0.14576769281106633</c:v>
                </c:pt>
                <c:pt idx="130">
                  <c:v>-9.2656080035188298E-2</c:v>
                </c:pt>
                <c:pt idx="131">
                  <c:v>-3.9544467259309803E-2</c:v>
                </c:pt>
                <c:pt idx="132">
                  <c:v>1.356714551656862E-2</c:v>
                </c:pt>
                <c:pt idx="133">
                  <c:v>6.6678758292447113E-2</c:v>
                </c:pt>
                <c:pt idx="134">
                  <c:v>0.11979037106832512</c:v>
                </c:pt>
                <c:pt idx="135">
                  <c:v>0.17290198384420427</c:v>
                </c:pt>
                <c:pt idx="136">
                  <c:v>0.226013596620082</c:v>
                </c:pt>
                <c:pt idx="137">
                  <c:v>0.27912520939596153</c:v>
                </c:pt>
                <c:pt idx="138">
                  <c:v>0.33223682217183897</c:v>
                </c:pt>
                <c:pt idx="139">
                  <c:v>0.38534843494771848</c:v>
                </c:pt>
                <c:pt idx="140">
                  <c:v>0.43846004772359598</c:v>
                </c:pt>
                <c:pt idx="141">
                  <c:v>0.49157166049947554</c:v>
                </c:pt>
                <c:pt idx="142">
                  <c:v>0.54468327327535304</c:v>
                </c:pt>
                <c:pt idx="143">
                  <c:v>0.59779488605123199</c:v>
                </c:pt>
                <c:pt idx="144">
                  <c:v>0.65090649882711005</c:v>
                </c:pt>
                <c:pt idx="145">
                  <c:v>0.70401811160298899</c:v>
                </c:pt>
                <c:pt idx="146">
                  <c:v>0.75712972437886794</c:v>
                </c:pt>
                <c:pt idx="147">
                  <c:v>0.81024133715474667</c:v>
                </c:pt>
                <c:pt idx="148">
                  <c:v>0.86335294993062306</c:v>
                </c:pt>
                <c:pt idx="149">
                  <c:v>0.91646456270650256</c:v>
                </c:pt>
                <c:pt idx="150">
                  <c:v>0.96957617548238051</c:v>
                </c:pt>
                <c:pt idx="151">
                  <c:v>1.0226877882582601</c:v>
                </c:pt>
                <c:pt idx="152">
                  <c:v>1.0757994010341283</c:v>
                </c:pt>
                <c:pt idx="153">
                  <c:v>1.12891101381001</c:v>
                </c:pt>
                <c:pt idx="154">
                  <c:v>1.1820226265858913</c:v>
                </c:pt>
                <c:pt idx="155">
                  <c:v>1.2351342393617699</c:v>
                </c:pt>
                <c:pt idx="156">
                  <c:v>1.2882458521376499</c:v>
                </c:pt>
                <c:pt idx="157">
                  <c:v>1.3413574649135329</c:v>
                </c:pt>
                <c:pt idx="158">
                  <c:v>1.3944690776894098</c:v>
                </c:pt>
                <c:pt idx="159">
                  <c:v>1.4475806904652786</c:v>
                </c:pt>
                <c:pt idx="160">
                  <c:v>1.5006923032411599</c:v>
                </c:pt>
                <c:pt idx="161">
                  <c:v>1.5538039160170398</c:v>
                </c:pt>
                <c:pt idx="162">
                  <c:v>1.6069155287929213</c:v>
                </c:pt>
                <c:pt idx="163">
                  <c:v>1.6600271415688026</c:v>
                </c:pt>
                <c:pt idx="164">
                  <c:v>1.7131387543446785</c:v>
                </c:pt>
                <c:pt idx="165">
                  <c:v>1.76625036712056</c:v>
                </c:pt>
                <c:pt idx="166">
                  <c:v>1.81936197989644</c:v>
                </c:pt>
                <c:pt idx="167">
                  <c:v>1.8724735926723099</c:v>
                </c:pt>
                <c:pt idx="168">
                  <c:v>1.9255852054481899</c:v>
                </c:pt>
                <c:pt idx="169">
                  <c:v>1.9786968182240698</c:v>
                </c:pt>
                <c:pt idx="170">
                  <c:v>2.0318084309999445</c:v>
                </c:pt>
                <c:pt idx="171">
                  <c:v>2.0849200437758326</c:v>
                </c:pt>
                <c:pt idx="172">
                  <c:v>2.1380316565517132</c:v>
                </c:pt>
                <c:pt idx="173">
                  <c:v>2.1911432693275801</c:v>
                </c:pt>
                <c:pt idx="174">
                  <c:v>2.2442548821034602</c:v>
                </c:pt>
                <c:pt idx="175">
                  <c:v>2.29736649487934</c:v>
                </c:pt>
                <c:pt idx="176">
                  <c:v>2.350478107655217</c:v>
                </c:pt>
                <c:pt idx="177">
                  <c:v>2.4035897204311012</c:v>
                </c:pt>
                <c:pt idx="178">
                  <c:v>2.4567013332069787</c:v>
                </c:pt>
                <c:pt idx="179">
                  <c:v>2.50981294598285</c:v>
                </c:pt>
                <c:pt idx="180">
                  <c:v>2.5629245587587333</c:v>
                </c:pt>
                <c:pt idx="181">
                  <c:v>2.6160361715346077</c:v>
                </c:pt>
                <c:pt idx="182">
                  <c:v>2.6691477843104932</c:v>
                </c:pt>
                <c:pt idx="183">
                  <c:v>2.7222593970863702</c:v>
                </c:pt>
                <c:pt idx="184">
                  <c:v>2.7753710098622499</c:v>
                </c:pt>
                <c:pt idx="185">
                  <c:v>2.828482622638127</c:v>
                </c:pt>
                <c:pt idx="186">
                  <c:v>2.8815942354140001</c:v>
                </c:pt>
                <c:pt idx="187">
                  <c:v>2.9347058481898798</c:v>
                </c:pt>
                <c:pt idx="188">
                  <c:v>2.98781746096576</c:v>
                </c:pt>
                <c:pt idx="189">
                  <c:v>3.0409290737416401</c:v>
                </c:pt>
                <c:pt idx="190">
                  <c:v>3.0940406865175198</c:v>
                </c:pt>
                <c:pt idx="191">
                  <c:v>3.1471522992934</c:v>
                </c:pt>
                <c:pt idx="192">
                  <c:v>3.20026391206927</c:v>
                </c:pt>
                <c:pt idx="193">
                  <c:v>3.2533755248451501</c:v>
                </c:pt>
                <c:pt idx="194">
                  <c:v>3.3064871376210272</c:v>
                </c:pt>
                <c:pt idx="195">
                  <c:v>3.3595987503969127</c:v>
                </c:pt>
                <c:pt idx="196">
                  <c:v>3.4127103631727875</c:v>
                </c:pt>
                <c:pt idx="197">
                  <c:v>3.4658219759486677</c:v>
                </c:pt>
                <c:pt idx="198">
                  <c:v>3.5189335887245412</c:v>
                </c:pt>
                <c:pt idx="199">
                  <c:v>3.5720452015004187</c:v>
                </c:pt>
                <c:pt idx="200">
                  <c:v>3.6251568142763002</c:v>
                </c:pt>
                <c:pt idx="201">
                  <c:v>3.6782684270521777</c:v>
                </c:pt>
                <c:pt idx="202">
                  <c:v>3.7313800398280597</c:v>
                </c:pt>
                <c:pt idx="203">
                  <c:v>3.7844916526039447</c:v>
                </c:pt>
                <c:pt idx="204">
                  <c:v>3.8376032653798071</c:v>
                </c:pt>
                <c:pt idx="205">
                  <c:v>3.8907148781556899</c:v>
                </c:pt>
                <c:pt idx="206">
                  <c:v>3.9438264909315701</c:v>
                </c:pt>
                <c:pt idx="207">
                  <c:v>3.9969381037074472</c:v>
                </c:pt>
                <c:pt idx="208">
                  <c:v>4.0500497164833353</c:v>
                </c:pt>
                <c:pt idx="209">
                  <c:v>4.1031613292592075</c:v>
                </c:pt>
                <c:pt idx="210">
                  <c:v>4.1562729420350895</c:v>
                </c:pt>
                <c:pt idx="211">
                  <c:v>4.2093845548109545</c:v>
                </c:pt>
                <c:pt idx="212">
                  <c:v>4.2624961675868365</c:v>
                </c:pt>
                <c:pt idx="213">
                  <c:v>4.3156077803627264</c:v>
                </c:pt>
                <c:pt idx="214">
                  <c:v>4.3687193931386004</c:v>
                </c:pt>
                <c:pt idx="215">
                  <c:v>4.4218310059144814</c:v>
                </c:pt>
                <c:pt idx="216">
                  <c:v>4.4749426186903598</c:v>
                </c:pt>
                <c:pt idx="217">
                  <c:v>4.5280542314662231</c:v>
                </c:pt>
                <c:pt idx="218">
                  <c:v>4.5811658442421104</c:v>
                </c:pt>
                <c:pt idx="219">
                  <c:v>4.6342774570179843</c:v>
                </c:pt>
                <c:pt idx="220">
                  <c:v>4.6873890697938698</c:v>
                </c:pt>
                <c:pt idx="221">
                  <c:v>4.74050068256975</c:v>
                </c:pt>
                <c:pt idx="222">
                  <c:v>4.7936122953456364</c:v>
                </c:pt>
                <c:pt idx="223">
                  <c:v>4.8467239081214997</c:v>
                </c:pt>
                <c:pt idx="224">
                  <c:v>4.8998355208973745</c:v>
                </c:pt>
                <c:pt idx="225">
                  <c:v>4.9529471336732653</c:v>
                </c:pt>
                <c:pt idx="226">
                  <c:v>5.0060587464491402</c:v>
                </c:pt>
                <c:pt idx="227">
                  <c:v>5.059170359225015</c:v>
                </c:pt>
                <c:pt idx="228">
                  <c:v>5.1122819720008943</c:v>
                </c:pt>
                <c:pt idx="229">
                  <c:v>5.16539358477677</c:v>
                </c:pt>
                <c:pt idx="230">
                  <c:v>5.2185051975526502</c:v>
                </c:pt>
                <c:pt idx="231">
                  <c:v>5.2716168103285304</c:v>
                </c:pt>
                <c:pt idx="232">
                  <c:v>5.3247284231044096</c:v>
                </c:pt>
                <c:pt idx="233">
                  <c:v>5.3778400358802898</c:v>
                </c:pt>
                <c:pt idx="234">
                  <c:v>5.43095164865617</c:v>
                </c:pt>
                <c:pt idx="235">
                  <c:v>5.4840632614320404</c:v>
                </c:pt>
                <c:pt idx="236">
                  <c:v>5.537174874207909</c:v>
                </c:pt>
                <c:pt idx="237">
                  <c:v>5.5902864869837998</c:v>
                </c:pt>
                <c:pt idx="238">
                  <c:v>5.6433980997596853</c:v>
                </c:pt>
                <c:pt idx="239">
                  <c:v>5.6965097125355602</c:v>
                </c:pt>
                <c:pt idx="240">
                  <c:v>5.7496213253114465</c:v>
                </c:pt>
                <c:pt idx="241">
                  <c:v>5.8027329380873143</c:v>
                </c:pt>
                <c:pt idx="242">
                  <c:v>5.8558445508631856</c:v>
                </c:pt>
                <c:pt idx="243">
                  <c:v>5.9089561636390702</c:v>
                </c:pt>
                <c:pt idx="244">
                  <c:v>5.9620677764149486</c:v>
                </c:pt>
                <c:pt idx="245">
                  <c:v>6.0151793891908314</c:v>
                </c:pt>
                <c:pt idx="246">
                  <c:v>6.0682910019667098</c:v>
                </c:pt>
                <c:pt idx="247">
                  <c:v>6.12140261474259</c:v>
                </c:pt>
                <c:pt idx="248">
                  <c:v>6.1745142275184435</c:v>
                </c:pt>
                <c:pt idx="249">
                  <c:v>6.2276258402943396</c:v>
                </c:pt>
                <c:pt idx="250">
                  <c:v>6.2807374530702198</c:v>
                </c:pt>
                <c:pt idx="251">
                  <c:v>6.3338490658461053</c:v>
                </c:pt>
                <c:pt idx="252">
                  <c:v>6.3869606786219775</c:v>
                </c:pt>
                <c:pt idx="253">
                  <c:v>6.4400722913978665</c:v>
                </c:pt>
                <c:pt idx="254">
                  <c:v>6.4931839041737334</c:v>
                </c:pt>
                <c:pt idx="255">
                  <c:v>6.54629551694961</c:v>
                </c:pt>
                <c:pt idx="256">
                  <c:v>6.5994071297254875</c:v>
                </c:pt>
                <c:pt idx="257">
                  <c:v>6.6525187425013685</c:v>
                </c:pt>
                <c:pt idx="258">
                  <c:v>6.7056303552772496</c:v>
                </c:pt>
                <c:pt idx="259">
                  <c:v>6.7587419680531324</c:v>
                </c:pt>
                <c:pt idx="260">
                  <c:v>6.8118535808290002</c:v>
                </c:pt>
                <c:pt idx="261">
                  <c:v>6.8649651936048803</c:v>
                </c:pt>
                <c:pt idx="262">
                  <c:v>6.9180768063807543</c:v>
                </c:pt>
                <c:pt idx="263">
                  <c:v>6.9711884191566424</c:v>
                </c:pt>
                <c:pt idx="264">
                  <c:v>7.0243000319325155</c:v>
                </c:pt>
                <c:pt idx="265">
                  <c:v>7.0774116447083975</c:v>
                </c:pt>
                <c:pt idx="266">
                  <c:v>7.1305232574842696</c:v>
                </c:pt>
                <c:pt idx="267">
                  <c:v>7.1836348702601445</c:v>
                </c:pt>
                <c:pt idx="268">
                  <c:v>7.2367464830360406</c:v>
                </c:pt>
                <c:pt idx="269">
                  <c:v>7.2898580958119163</c:v>
                </c:pt>
                <c:pt idx="270">
                  <c:v>7.3429697085877885</c:v>
                </c:pt>
                <c:pt idx="271">
                  <c:v>7.3960813213636714</c:v>
                </c:pt>
                <c:pt idx="272">
                  <c:v>7.4491929341395524</c:v>
                </c:pt>
                <c:pt idx="273">
                  <c:v>7.5023045469154068</c:v>
                </c:pt>
                <c:pt idx="274">
                  <c:v>7.5554161596912941</c:v>
                </c:pt>
                <c:pt idx="275">
                  <c:v>7.6085277724671796</c:v>
                </c:pt>
                <c:pt idx="276">
                  <c:v>7.6616393852430678</c:v>
                </c:pt>
                <c:pt idx="277">
                  <c:v>7.7147509980189355</c:v>
                </c:pt>
                <c:pt idx="278">
                  <c:v>7.7678626107948263</c:v>
                </c:pt>
                <c:pt idx="279">
                  <c:v>7.8209742235706843</c:v>
                </c:pt>
                <c:pt idx="280">
                  <c:v>7.8740858363465591</c:v>
                </c:pt>
                <c:pt idx="281">
                  <c:v>7.9271974491224455</c:v>
                </c:pt>
                <c:pt idx="282">
                  <c:v>7.9803090618983363</c:v>
                </c:pt>
                <c:pt idx="283">
                  <c:v>8.0334206746742094</c:v>
                </c:pt>
                <c:pt idx="284">
                  <c:v>8.0865322874501011</c:v>
                </c:pt>
                <c:pt idx="285">
                  <c:v>8.1396439002259697</c:v>
                </c:pt>
                <c:pt idx="286">
                  <c:v>8.1927555130018508</c:v>
                </c:pt>
                <c:pt idx="287">
                  <c:v>8.2458671257777176</c:v>
                </c:pt>
                <c:pt idx="288">
                  <c:v>8.2989787385535738</c:v>
                </c:pt>
                <c:pt idx="289">
                  <c:v>8.3520903513294993</c:v>
                </c:pt>
                <c:pt idx="290">
                  <c:v>8.4052019641053608</c:v>
                </c:pt>
                <c:pt idx="291">
                  <c:v>8.4583135768812507</c:v>
                </c:pt>
                <c:pt idx="292">
                  <c:v>8.5114251896571087</c:v>
                </c:pt>
                <c:pt idx="293">
                  <c:v>8.5645368024330111</c:v>
                </c:pt>
                <c:pt idx="294">
                  <c:v>8.6176484152088779</c:v>
                </c:pt>
                <c:pt idx="295">
                  <c:v>8.6707600279847608</c:v>
                </c:pt>
                <c:pt idx="296">
                  <c:v>8.7238716407606258</c:v>
                </c:pt>
                <c:pt idx="297">
                  <c:v>8.7769832535365193</c:v>
                </c:pt>
                <c:pt idx="298">
                  <c:v>8.8300948663124004</c:v>
                </c:pt>
                <c:pt idx="299">
                  <c:v>8.8832064790882992</c:v>
                </c:pt>
                <c:pt idx="300">
                  <c:v>8.9363180918641589</c:v>
                </c:pt>
                <c:pt idx="301">
                  <c:v>8.9894297046400524</c:v>
                </c:pt>
                <c:pt idx="302">
                  <c:v>9.0425413174159228</c:v>
                </c:pt>
                <c:pt idx="303">
                  <c:v>9.0956529301917897</c:v>
                </c:pt>
                <c:pt idx="304">
                  <c:v>9.1487645429676707</c:v>
                </c:pt>
                <c:pt idx="305">
                  <c:v>9.2018761557435482</c:v>
                </c:pt>
                <c:pt idx="306">
                  <c:v>9.2549877685194186</c:v>
                </c:pt>
                <c:pt idx="307">
                  <c:v>9.3080993812953103</c:v>
                </c:pt>
                <c:pt idx="308">
                  <c:v>9.361210994071179</c:v>
                </c:pt>
                <c:pt idx="309">
                  <c:v>9.4143226068470707</c:v>
                </c:pt>
                <c:pt idx="310">
                  <c:v>9.4674342196229837</c:v>
                </c:pt>
                <c:pt idx="311">
                  <c:v>9.5205458323988292</c:v>
                </c:pt>
                <c:pt idx="312">
                  <c:v>9.5736574451747103</c:v>
                </c:pt>
                <c:pt idx="313">
                  <c:v>9.6267690579505789</c:v>
                </c:pt>
                <c:pt idx="314">
                  <c:v>9.6798806707264706</c:v>
                </c:pt>
                <c:pt idx="315">
                  <c:v>9.7329922835023517</c:v>
                </c:pt>
                <c:pt idx="316">
                  <c:v>9.7861038962782203</c:v>
                </c:pt>
                <c:pt idx="317">
                  <c:v>9.8392155090540996</c:v>
                </c:pt>
                <c:pt idx="318">
                  <c:v>9.8923271218299806</c:v>
                </c:pt>
                <c:pt idx="319">
                  <c:v>9.9454387346058706</c:v>
                </c:pt>
                <c:pt idx="320">
                  <c:v>9.9985503473817392</c:v>
                </c:pt>
                <c:pt idx="321">
                  <c:v>10.051661960157601</c:v>
                </c:pt>
                <c:pt idx="322">
                  <c:v>10.104773572933498</c:v>
                </c:pt>
                <c:pt idx="323">
                  <c:v>10.157885185709302</c:v>
                </c:pt>
                <c:pt idx="324">
                  <c:v>10.210996798485199</c:v>
                </c:pt>
                <c:pt idx="325">
                  <c:v>10.264108411261098</c:v>
                </c:pt>
                <c:pt idx="326">
                  <c:v>10.317220024037001</c:v>
                </c:pt>
                <c:pt idx="327">
                  <c:v>10.370331636812899</c:v>
                </c:pt>
                <c:pt idx="328">
                  <c:v>10.423443249588718</c:v>
                </c:pt>
                <c:pt idx="329">
                  <c:v>10.476554862364619</c:v>
                </c:pt>
                <c:pt idx="330">
                  <c:v>10.5296664751405</c:v>
                </c:pt>
                <c:pt idx="331">
                  <c:v>10.582778087916401</c:v>
                </c:pt>
                <c:pt idx="332">
                  <c:v>10.635889700692299</c:v>
                </c:pt>
                <c:pt idx="333">
                  <c:v>10.689001313468102</c:v>
                </c:pt>
                <c:pt idx="334">
                  <c:v>10.742112926243999</c:v>
                </c:pt>
                <c:pt idx="335">
                  <c:v>10.795224539019911</c:v>
                </c:pt>
                <c:pt idx="336">
                  <c:v>10.848336151795801</c:v>
                </c:pt>
                <c:pt idx="337">
                  <c:v>10.9014477645716</c:v>
                </c:pt>
                <c:pt idx="338">
                  <c:v>10.954559377347518</c:v>
                </c:pt>
                <c:pt idx="339">
                  <c:v>11.007670990123399</c:v>
                </c:pt>
                <c:pt idx="340">
                  <c:v>11.060782602899311</c:v>
                </c:pt>
                <c:pt idx="341">
                  <c:v>11.113894215675218</c:v>
                </c:pt>
                <c:pt idx="342">
                  <c:v>11.167005828451</c:v>
                </c:pt>
                <c:pt idx="343">
                  <c:v>11.22011744122689</c:v>
                </c:pt>
                <c:pt idx="344">
                  <c:v>11.273229054002799</c:v>
                </c:pt>
                <c:pt idx="345">
                  <c:v>11.3263406667787</c:v>
                </c:pt>
                <c:pt idx="346">
                  <c:v>11.379452279554627</c:v>
                </c:pt>
                <c:pt idx="347">
                  <c:v>11.4325638923304</c:v>
                </c:pt>
                <c:pt idx="348">
                  <c:v>11.485675505106315</c:v>
                </c:pt>
                <c:pt idx="349">
                  <c:v>11.538787117882199</c:v>
                </c:pt>
                <c:pt idx="350">
                  <c:v>11.591898730658098</c:v>
                </c:pt>
                <c:pt idx="351">
                  <c:v>11.645010343433999</c:v>
                </c:pt>
                <c:pt idx="352">
                  <c:v>11.698121956209798</c:v>
                </c:pt>
                <c:pt idx="353">
                  <c:v>11.7512335689857</c:v>
                </c:pt>
                <c:pt idx="354">
                  <c:v>11.804345181761589</c:v>
                </c:pt>
                <c:pt idx="355">
                  <c:v>11.85745679453751</c:v>
                </c:pt>
                <c:pt idx="356">
                  <c:v>11.910568407313399</c:v>
                </c:pt>
                <c:pt idx="357">
                  <c:v>11.963680020089221</c:v>
                </c:pt>
                <c:pt idx="358">
                  <c:v>12.0167916328651</c:v>
                </c:pt>
                <c:pt idx="359">
                  <c:v>12.069903245641004</c:v>
                </c:pt>
                <c:pt idx="360">
                  <c:v>12.12301485841691</c:v>
                </c:pt>
                <c:pt idx="361">
                  <c:v>12.176126471192799</c:v>
                </c:pt>
                <c:pt idx="362">
                  <c:v>12.2292380839686</c:v>
                </c:pt>
                <c:pt idx="363">
                  <c:v>12.2823496967445</c:v>
                </c:pt>
                <c:pt idx="364">
                  <c:v>12.335461309520404</c:v>
                </c:pt>
                <c:pt idx="365">
                  <c:v>12.3885729222963</c:v>
                </c:pt>
                <c:pt idx="366">
                  <c:v>12.441684535072104</c:v>
                </c:pt>
                <c:pt idx="367">
                  <c:v>12.49479614784801</c:v>
                </c:pt>
                <c:pt idx="368">
                  <c:v>12.54790776062389</c:v>
                </c:pt>
                <c:pt idx="369">
                  <c:v>12.601019373399801</c:v>
                </c:pt>
                <c:pt idx="370">
                  <c:v>12.6541309861757</c:v>
                </c:pt>
                <c:pt idx="371">
                  <c:v>12.707242598951501</c:v>
                </c:pt>
                <c:pt idx="372">
                  <c:v>12.76035421172741</c:v>
                </c:pt>
                <c:pt idx="373">
                  <c:v>12.813465824503311</c:v>
                </c:pt>
                <c:pt idx="374">
                  <c:v>12.866577437279219</c:v>
                </c:pt>
                <c:pt idx="375">
                  <c:v>12.91968905005511</c:v>
                </c:pt>
                <c:pt idx="376">
                  <c:v>12.972800662830902</c:v>
                </c:pt>
                <c:pt idx="377">
                  <c:v>13.02591227560681</c:v>
                </c:pt>
                <c:pt idx="378">
                  <c:v>13.0790238883827</c:v>
                </c:pt>
                <c:pt idx="379">
                  <c:v>13.132135501158604</c:v>
                </c:pt>
                <c:pt idx="380">
                  <c:v>13.1852471139345</c:v>
                </c:pt>
                <c:pt idx="381">
                  <c:v>13.238358726710278</c:v>
                </c:pt>
                <c:pt idx="382">
                  <c:v>13.291470339486199</c:v>
                </c:pt>
                <c:pt idx="383">
                  <c:v>13.3445819522621</c:v>
                </c:pt>
                <c:pt idx="384">
                  <c:v>13.397693565038002</c:v>
                </c:pt>
                <c:pt idx="385">
                  <c:v>13.45080517781391</c:v>
                </c:pt>
                <c:pt idx="386">
                  <c:v>13.503916790589702</c:v>
                </c:pt>
                <c:pt idx="387">
                  <c:v>13.557028403365598</c:v>
                </c:pt>
                <c:pt idx="388">
                  <c:v>13.6101400161415</c:v>
                </c:pt>
                <c:pt idx="389">
                  <c:v>13.663251628917401</c:v>
                </c:pt>
                <c:pt idx="390">
                  <c:v>13.716363241693298</c:v>
                </c:pt>
                <c:pt idx="391">
                  <c:v>13.769474854469118</c:v>
                </c:pt>
                <c:pt idx="392">
                  <c:v>13.822586467245021</c:v>
                </c:pt>
                <c:pt idx="393">
                  <c:v>13.875698080020911</c:v>
                </c:pt>
                <c:pt idx="394">
                  <c:v>13.928809692796801</c:v>
                </c:pt>
                <c:pt idx="395">
                  <c:v>13.981921305572586</c:v>
                </c:pt>
                <c:pt idx="396">
                  <c:v>14.035032918348518</c:v>
                </c:pt>
                <c:pt idx="397">
                  <c:v>14.088144531124406</c:v>
                </c:pt>
                <c:pt idx="398">
                  <c:v>14.141256143900298</c:v>
                </c:pt>
                <c:pt idx="399">
                  <c:v>14.194367756676201</c:v>
                </c:pt>
                <c:pt idx="400">
                  <c:v>14.247479369451998</c:v>
                </c:pt>
                <c:pt idx="401">
                  <c:v>14.300590982227915</c:v>
                </c:pt>
                <c:pt idx="402">
                  <c:v>14.353702595003819</c:v>
                </c:pt>
                <c:pt idx="403">
                  <c:v>14.406814207779711</c:v>
                </c:pt>
                <c:pt idx="404">
                  <c:v>14.4599258205556</c:v>
                </c:pt>
                <c:pt idx="405">
                  <c:v>14.5130374333314</c:v>
                </c:pt>
                <c:pt idx="406">
                  <c:v>14.566149046107315</c:v>
                </c:pt>
                <c:pt idx="407">
                  <c:v>14.619260658883199</c:v>
                </c:pt>
                <c:pt idx="408">
                  <c:v>14.6723722716591</c:v>
                </c:pt>
                <c:pt idx="409">
                  <c:v>14.725483884435</c:v>
                </c:pt>
                <c:pt idx="410">
                  <c:v>14.778595497210798</c:v>
                </c:pt>
                <c:pt idx="411">
                  <c:v>14.8317071099867</c:v>
                </c:pt>
                <c:pt idx="412">
                  <c:v>14.884818722762589</c:v>
                </c:pt>
                <c:pt idx="413">
                  <c:v>14.9379303355385</c:v>
                </c:pt>
                <c:pt idx="414">
                  <c:v>14.991041948314399</c:v>
                </c:pt>
                <c:pt idx="415">
                  <c:v>15.044153561090186</c:v>
                </c:pt>
                <c:pt idx="416">
                  <c:v>15.097265173866099</c:v>
                </c:pt>
                <c:pt idx="417">
                  <c:v>15.150376786641999</c:v>
                </c:pt>
                <c:pt idx="418">
                  <c:v>15.20348839941791</c:v>
                </c:pt>
                <c:pt idx="419">
                  <c:v>15.2566000121938</c:v>
                </c:pt>
                <c:pt idx="420">
                  <c:v>15.30971162496961</c:v>
                </c:pt>
                <c:pt idx="421">
                  <c:v>15.362823237745511</c:v>
                </c:pt>
                <c:pt idx="422">
                  <c:v>15.415934850521419</c:v>
                </c:pt>
                <c:pt idx="423">
                  <c:v>15.46904646329731</c:v>
                </c:pt>
                <c:pt idx="424">
                  <c:v>15.522158076073101</c:v>
                </c:pt>
                <c:pt idx="425">
                  <c:v>15.57526968884901</c:v>
                </c:pt>
                <c:pt idx="426">
                  <c:v>15.62838130162489</c:v>
                </c:pt>
                <c:pt idx="427">
                  <c:v>15.681492914400804</c:v>
                </c:pt>
                <c:pt idx="428">
                  <c:v>15.7346045271767</c:v>
                </c:pt>
                <c:pt idx="429">
                  <c:v>15.787716139952501</c:v>
                </c:pt>
                <c:pt idx="430">
                  <c:v>15.8408277527284</c:v>
                </c:pt>
                <c:pt idx="431">
                  <c:v>15.893939365504311</c:v>
                </c:pt>
                <c:pt idx="432">
                  <c:v>15.947050978280204</c:v>
                </c:pt>
                <c:pt idx="433">
                  <c:v>16.0001625910561</c:v>
                </c:pt>
                <c:pt idx="434">
                  <c:v>16.053274203831887</c:v>
                </c:pt>
                <c:pt idx="435">
                  <c:v>16.106385816607801</c:v>
                </c:pt>
                <c:pt idx="436">
                  <c:v>16.159497429383698</c:v>
                </c:pt>
                <c:pt idx="437">
                  <c:v>16.212609042159574</c:v>
                </c:pt>
                <c:pt idx="438">
                  <c:v>16.265720654935457</c:v>
                </c:pt>
                <c:pt idx="439">
                  <c:v>16.318832267711286</c:v>
                </c:pt>
                <c:pt idx="440">
                  <c:v>16.371943880487187</c:v>
                </c:pt>
                <c:pt idx="441">
                  <c:v>16.425055493263088</c:v>
                </c:pt>
                <c:pt idx="442">
                  <c:v>16.478167106038999</c:v>
                </c:pt>
                <c:pt idx="443">
                  <c:v>16.531278718814939</c:v>
                </c:pt>
                <c:pt idx="444">
                  <c:v>16.584390331590686</c:v>
                </c:pt>
                <c:pt idx="445">
                  <c:v>16.637501944366601</c:v>
                </c:pt>
                <c:pt idx="446">
                  <c:v>16.690613557142488</c:v>
                </c:pt>
                <c:pt idx="447">
                  <c:v>16.743725169918399</c:v>
                </c:pt>
                <c:pt idx="448">
                  <c:v>16.7968367826942</c:v>
                </c:pt>
                <c:pt idx="449">
                  <c:v>16.849948395470101</c:v>
                </c:pt>
                <c:pt idx="450">
                  <c:v>16.903060008246001</c:v>
                </c:pt>
                <c:pt idx="451">
                  <c:v>16.956171621021888</c:v>
                </c:pt>
                <c:pt idx="452">
                  <c:v>17.009283233797774</c:v>
                </c:pt>
                <c:pt idx="453">
                  <c:v>17.062394846573568</c:v>
                </c:pt>
                <c:pt idx="454">
                  <c:v>17.115506459349501</c:v>
                </c:pt>
                <c:pt idx="455">
                  <c:v>17.168618072125355</c:v>
                </c:pt>
                <c:pt idx="456">
                  <c:v>17.221729684901256</c:v>
                </c:pt>
                <c:pt idx="457">
                  <c:v>17.274841297677199</c:v>
                </c:pt>
                <c:pt idx="458">
                  <c:v>17.327952910453021</c:v>
                </c:pt>
                <c:pt idx="459">
                  <c:v>17.3810645232289</c:v>
                </c:pt>
                <c:pt idx="460">
                  <c:v>17.434176136004801</c:v>
                </c:pt>
                <c:pt idx="461">
                  <c:v>17.487287748780702</c:v>
                </c:pt>
                <c:pt idx="462">
                  <c:v>17.540399361556599</c:v>
                </c:pt>
                <c:pt idx="463">
                  <c:v>17.593510974332375</c:v>
                </c:pt>
                <c:pt idx="464">
                  <c:v>17.646622587108272</c:v>
                </c:pt>
                <c:pt idx="465">
                  <c:v>17.699734199884201</c:v>
                </c:pt>
                <c:pt idx="466">
                  <c:v>17.752845812660102</c:v>
                </c:pt>
                <c:pt idx="467">
                  <c:v>17.805957425436034</c:v>
                </c:pt>
                <c:pt idx="468">
                  <c:v>17.8590690382118</c:v>
                </c:pt>
                <c:pt idx="469">
                  <c:v>17.912180650987686</c:v>
                </c:pt>
                <c:pt idx="470">
                  <c:v>17.965292263763544</c:v>
                </c:pt>
                <c:pt idx="471">
                  <c:v>18.018403876539473</c:v>
                </c:pt>
                <c:pt idx="472">
                  <c:v>18.071515489315399</c:v>
                </c:pt>
                <c:pt idx="473">
                  <c:v>18.1246271020912</c:v>
                </c:pt>
                <c:pt idx="474">
                  <c:v>18.1777387148671</c:v>
                </c:pt>
                <c:pt idx="475">
                  <c:v>18.230850327643033</c:v>
                </c:pt>
                <c:pt idx="476">
                  <c:v>18.283961940418905</c:v>
                </c:pt>
                <c:pt idx="477">
                  <c:v>18.33707355319472</c:v>
                </c:pt>
                <c:pt idx="478">
                  <c:v>18.390185165970621</c:v>
                </c:pt>
                <c:pt idx="479">
                  <c:v>18.443296778746486</c:v>
                </c:pt>
                <c:pt idx="480">
                  <c:v>18.496408391522372</c:v>
                </c:pt>
                <c:pt idx="481">
                  <c:v>18.549520004298302</c:v>
                </c:pt>
                <c:pt idx="482">
                  <c:v>18.602631617074099</c:v>
                </c:pt>
                <c:pt idx="483">
                  <c:v>18.65574322985</c:v>
                </c:pt>
                <c:pt idx="484">
                  <c:v>18.708854842625886</c:v>
                </c:pt>
                <c:pt idx="485">
                  <c:v>18.761966455401801</c:v>
                </c:pt>
                <c:pt idx="486">
                  <c:v>18.815078068177701</c:v>
                </c:pt>
                <c:pt idx="487">
                  <c:v>18.868189680953474</c:v>
                </c:pt>
                <c:pt idx="488">
                  <c:v>18.921301293729364</c:v>
                </c:pt>
                <c:pt idx="489">
                  <c:v>18.974412906505268</c:v>
                </c:pt>
                <c:pt idx="490">
                  <c:v>19.027524519281187</c:v>
                </c:pt>
                <c:pt idx="491">
                  <c:v>19.080636132057073</c:v>
                </c:pt>
                <c:pt idx="492">
                  <c:v>19.133747744832899</c:v>
                </c:pt>
                <c:pt idx="493">
                  <c:v>19.186859357608821</c:v>
                </c:pt>
                <c:pt idx="494">
                  <c:v>19.2399709703847</c:v>
                </c:pt>
                <c:pt idx="495">
                  <c:v>19.293082583160572</c:v>
                </c:pt>
                <c:pt idx="496">
                  <c:v>19.346194195936501</c:v>
                </c:pt>
                <c:pt idx="497">
                  <c:v>19.399305808712299</c:v>
                </c:pt>
                <c:pt idx="498">
                  <c:v>19.4524174214882</c:v>
                </c:pt>
                <c:pt idx="499">
                  <c:v>19.505529034264068</c:v>
                </c:pt>
                <c:pt idx="500">
                  <c:v>19.558640647039972</c:v>
                </c:pt>
                <c:pt idx="501">
                  <c:v>19.611752259815798</c:v>
                </c:pt>
                <c:pt idx="502">
                  <c:v>19.664863872591699</c:v>
                </c:pt>
                <c:pt idx="503">
                  <c:v>19.717975485367621</c:v>
                </c:pt>
                <c:pt idx="504">
                  <c:v>19.7710870981435</c:v>
                </c:pt>
                <c:pt idx="505">
                  <c:v>19.824198710919422</c:v>
                </c:pt>
                <c:pt idx="506">
                  <c:v>19.877310323695198</c:v>
                </c:pt>
                <c:pt idx="507">
                  <c:v>19.930421936471074</c:v>
                </c:pt>
                <c:pt idx="508">
                  <c:v>19.983533549246957</c:v>
                </c:pt>
                <c:pt idx="509">
                  <c:v>20.0366451620229</c:v>
                </c:pt>
                <c:pt idx="510">
                  <c:v>20.089756774798786</c:v>
                </c:pt>
                <c:pt idx="511">
                  <c:v>20.142868387574605</c:v>
                </c:pt>
                <c:pt idx="512">
                  <c:v>20.19598000035052</c:v>
                </c:pt>
                <c:pt idx="513">
                  <c:v>20.249091613126389</c:v>
                </c:pt>
                <c:pt idx="514">
                  <c:v>20.302203225902289</c:v>
                </c:pt>
                <c:pt idx="515">
                  <c:v>20.355314838678186</c:v>
                </c:pt>
                <c:pt idx="516">
                  <c:v>20.408426451454002</c:v>
                </c:pt>
                <c:pt idx="517">
                  <c:v>20.461538064229874</c:v>
                </c:pt>
                <c:pt idx="518">
                  <c:v>20.514649677005789</c:v>
                </c:pt>
                <c:pt idx="519">
                  <c:v>20.567761289781689</c:v>
                </c:pt>
                <c:pt idx="520">
                  <c:v>20.620872902557601</c:v>
                </c:pt>
                <c:pt idx="521">
                  <c:v>20.673984515333405</c:v>
                </c:pt>
                <c:pt idx="522">
                  <c:v>20.727096128109299</c:v>
                </c:pt>
                <c:pt idx="523">
                  <c:v>20.780207740885189</c:v>
                </c:pt>
                <c:pt idx="524">
                  <c:v>20.833319353661089</c:v>
                </c:pt>
                <c:pt idx="525">
                  <c:v>20.886430966436986</c:v>
                </c:pt>
                <c:pt idx="526">
                  <c:v>20.939542579212773</c:v>
                </c:pt>
                <c:pt idx="527">
                  <c:v>20.992654191988699</c:v>
                </c:pt>
                <c:pt idx="528">
                  <c:v>21.045765804764589</c:v>
                </c:pt>
                <c:pt idx="529">
                  <c:v>21.098877417540521</c:v>
                </c:pt>
                <c:pt idx="530">
                  <c:v>21.151989030316301</c:v>
                </c:pt>
                <c:pt idx="531">
                  <c:v>21.205100643092202</c:v>
                </c:pt>
                <c:pt idx="532">
                  <c:v>21.258212255868074</c:v>
                </c:pt>
                <c:pt idx="533">
                  <c:v>21.311323868643999</c:v>
                </c:pt>
                <c:pt idx="534">
                  <c:v>21.3644354814199</c:v>
                </c:pt>
                <c:pt idx="535">
                  <c:v>21.417547094195687</c:v>
                </c:pt>
                <c:pt idx="536">
                  <c:v>21.470658706971602</c:v>
                </c:pt>
                <c:pt idx="537">
                  <c:v>21.523770319747499</c:v>
                </c:pt>
                <c:pt idx="538">
                  <c:v>21.576881932523378</c:v>
                </c:pt>
                <c:pt idx="539">
                  <c:v>21.6299935452993</c:v>
                </c:pt>
                <c:pt idx="540">
                  <c:v>21.683105158075101</c:v>
                </c:pt>
                <c:pt idx="541">
                  <c:v>21.736216770850987</c:v>
                </c:pt>
                <c:pt idx="542">
                  <c:v>21.78932838362687</c:v>
                </c:pt>
                <c:pt idx="543">
                  <c:v>21.842439996402778</c:v>
                </c:pt>
                <c:pt idx="544">
                  <c:v>21.8955516091787</c:v>
                </c:pt>
                <c:pt idx="545">
                  <c:v>21.948663221954487</c:v>
                </c:pt>
                <c:pt idx="546">
                  <c:v>22.001774834730373</c:v>
                </c:pt>
                <c:pt idx="547">
                  <c:v>22.054886447506298</c:v>
                </c:pt>
                <c:pt idx="548">
                  <c:v>22.107998060282238</c:v>
                </c:pt>
                <c:pt idx="549">
                  <c:v>22.1611096730581</c:v>
                </c:pt>
                <c:pt idx="550">
                  <c:v>22.214221285833887</c:v>
                </c:pt>
                <c:pt idx="551">
                  <c:v>22.267332898609773</c:v>
                </c:pt>
                <c:pt idx="552">
                  <c:v>22.32044451138567</c:v>
                </c:pt>
                <c:pt idx="553">
                  <c:v>22.373556124161599</c:v>
                </c:pt>
                <c:pt idx="554">
                  <c:v>22.426667736937489</c:v>
                </c:pt>
                <c:pt idx="555">
                  <c:v>22.479779349713272</c:v>
                </c:pt>
                <c:pt idx="556">
                  <c:v>22.532890962489201</c:v>
                </c:pt>
                <c:pt idx="557">
                  <c:v>22.586002575265052</c:v>
                </c:pt>
                <c:pt idx="558">
                  <c:v>22.63911418804102</c:v>
                </c:pt>
                <c:pt idx="559">
                  <c:v>22.6922258008168</c:v>
                </c:pt>
                <c:pt idx="560">
                  <c:v>22.745337413592686</c:v>
                </c:pt>
                <c:pt idx="561">
                  <c:v>22.798449026368573</c:v>
                </c:pt>
                <c:pt idx="562">
                  <c:v>22.851560639144498</c:v>
                </c:pt>
                <c:pt idx="563">
                  <c:v>22.904672251920356</c:v>
                </c:pt>
                <c:pt idx="564">
                  <c:v>22.9577838646962</c:v>
                </c:pt>
                <c:pt idx="565">
                  <c:v>23.010895477472122</c:v>
                </c:pt>
                <c:pt idx="566">
                  <c:v>23.064007090248001</c:v>
                </c:pt>
                <c:pt idx="567">
                  <c:v>23.117118703023898</c:v>
                </c:pt>
                <c:pt idx="568">
                  <c:v>23.170230315799799</c:v>
                </c:pt>
                <c:pt idx="569">
                  <c:v>23.223341928575589</c:v>
                </c:pt>
                <c:pt idx="570">
                  <c:v>23.276453541351486</c:v>
                </c:pt>
                <c:pt idx="571">
                  <c:v>23.329565154127401</c:v>
                </c:pt>
                <c:pt idx="572">
                  <c:v>23.382676766903273</c:v>
                </c:pt>
                <c:pt idx="573">
                  <c:v>23.435788379679174</c:v>
                </c:pt>
                <c:pt idx="574">
                  <c:v>23.488899992454989</c:v>
                </c:pt>
                <c:pt idx="575">
                  <c:v>23.542011605230886</c:v>
                </c:pt>
                <c:pt idx="576">
                  <c:v>23.595123218006787</c:v>
                </c:pt>
                <c:pt idx="577">
                  <c:v>23.648234830782673</c:v>
                </c:pt>
                <c:pt idx="578">
                  <c:v>23.701346443558599</c:v>
                </c:pt>
                <c:pt idx="579">
                  <c:v>23.754458056334421</c:v>
                </c:pt>
                <c:pt idx="580">
                  <c:v>23.8075696691103</c:v>
                </c:pt>
                <c:pt idx="581">
                  <c:v>23.860681281886187</c:v>
                </c:pt>
                <c:pt idx="582">
                  <c:v>23.913792894662073</c:v>
                </c:pt>
                <c:pt idx="583">
                  <c:v>23.966904507437974</c:v>
                </c:pt>
                <c:pt idx="584">
                  <c:v>24.0200161202138</c:v>
                </c:pt>
                <c:pt idx="585">
                  <c:v>24.073127732989686</c:v>
                </c:pt>
                <c:pt idx="586">
                  <c:v>24.126239345765573</c:v>
                </c:pt>
                <c:pt idx="587">
                  <c:v>24.179350958541505</c:v>
                </c:pt>
                <c:pt idx="588">
                  <c:v>24.232462571317257</c:v>
                </c:pt>
                <c:pt idx="589">
                  <c:v>24.285574184093189</c:v>
                </c:pt>
                <c:pt idx="590">
                  <c:v>24.3386857968691</c:v>
                </c:pt>
                <c:pt idx="591">
                  <c:v>24.391797409645001</c:v>
                </c:pt>
                <c:pt idx="592">
                  <c:v>24.444909022420902</c:v>
                </c:pt>
                <c:pt idx="593">
                  <c:v>24.498020635196678</c:v>
                </c:pt>
                <c:pt idx="594">
                  <c:v>24.551132247972589</c:v>
                </c:pt>
                <c:pt idx="595">
                  <c:v>24.6042438607485</c:v>
                </c:pt>
                <c:pt idx="596">
                  <c:v>24.657355473524433</c:v>
                </c:pt>
                <c:pt idx="597">
                  <c:v>24.710467086300302</c:v>
                </c:pt>
                <c:pt idx="598">
                  <c:v>24.763578699076099</c:v>
                </c:pt>
                <c:pt idx="599">
                  <c:v>24.816690311852021</c:v>
                </c:pt>
                <c:pt idx="600">
                  <c:v>24.8698019246279</c:v>
                </c:pt>
                <c:pt idx="601">
                  <c:v>24.922913537403772</c:v>
                </c:pt>
                <c:pt idx="602">
                  <c:v>24.976025150179687</c:v>
                </c:pt>
                <c:pt idx="603">
                  <c:v>25.029136762955499</c:v>
                </c:pt>
                <c:pt idx="604">
                  <c:v>25.082248375731343</c:v>
                </c:pt>
                <c:pt idx="605">
                  <c:v>25.135359988507286</c:v>
                </c:pt>
                <c:pt idx="606">
                  <c:v>25.188471601283187</c:v>
                </c:pt>
                <c:pt idx="607">
                  <c:v>25.241583214059087</c:v>
                </c:pt>
                <c:pt idx="608">
                  <c:v>25.294694826834899</c:v>
                </c:pt>
                <c:pt idx="609">
                  <c:v>25.347806439610821</c:v>
                </c:pt>
                <c:pt idx="610">
                  <c:v>25.4009180523867</c:v>
                </c:pt>
                <c:pt idx="611">
                  <c:v>25.454029665162587</c:v>
                </c:pt>
                <c:pt idx="612">
                  <c:v>25.50714127793837</c:v>
                </c:pt>
                <c:pt idx="613">
                  <c:v>25.560252890714274</c:v>
                </c:pt>
                <c:pt idx="614">
                  <c:v>25.613364503490221</c:v>
                </c:pt>
                <c:pt idx="615">
                  <c:v>25.6664761162661</c:v>
                </c:pt>
                <c:pt idx="616">
                  <c:v>25.719587729042026</c:v>
                </c:pt>
                <c:pt idx="617">
                  <c:v>25.77269934181777</c:v>
                </c:pt>
                <c:pt idx="618">
                  <c:v>25.825810954593699</c:v>
                </c:pt>
                <c:pt idx="619">
                  <c:v>25.878922567369589</c:v>
                </c:pt>
                <c:pt idx="620">
                  <c:v>25.932034180145489</c:v>
                </c:pt>
                <c:pt idx="621">
                  <c:v>25.985145792921355</c:v>
                </c:pt>
                <c:pt idx="622">
                  <c:v>26.038257405697198</c:v>
                </c:pt>
                <c:pt idx="623">
                  <c:v>26.091369018473099</c:v>
                </c:pt>
                <c:pt idx="624">
                  <c:v>26.144480631248999</c:v>
                </c:pt>
                <c:pt idx="625">
                  <c:v>26.197592244024889</c:v>
                </c:pt>
                <c:pt idx="626">
                  <c:v>26.250703856800786</c:v>
                </c:pt>
                <c:pt idx="627">
                  <c:v>26.303815469576637</c:v>
                </c:pt>
                <c:pt idx="628">
                  <c:v>26.35692708235252</c:v>
                </c:pt>
                <c:pt idx="629">
                  <c:v>26.410038695128389</c:v>
                </c:pt>
                <c:pt idx="630">
                  <c:v>26.463150307904289</c:v>
                </c:pt>
                <c:pt idx="631">
                  <c:v>26.516261920680222</c:v>
                </c:pt>
                <c:pt idx="632">
                  <c:v>26.569373533456002</c:v>
                </c:pt>
                <c:pt idx="633">
                  <c:v>26.622485146231899</c:v>
                </c:pt>
                <c:pt idx="634">
                  <c:v>26.675596759007799</c:v>
                </c:pt>
                <c:pt idx="635">
                  <c:v>26.728708371783668</c:v>
                </c:pt>
                <c:pt idx="636">
                  <c:v>26.781819984559586</c:v>
                </c:pt>
                <c:pt idx="637">
                  <c:v>26.834931597335405</c:v>
                </c:pt>
                <c:pt idx="638">
                  <c:v>26.888043210111256</c:v>
                </c:pt>
                <c:pt idx="639">
                  <c:v>26.941154822887199</c:v>
                </c:pt>
                <c:pt idx="640">
                  <c:v>26.994266435663089</c:v>
                </c:pt>
                <c:pt idx="641">
                  <c:v>27.047378048438901</c:v>
                </c:pt>
                <c:pt idx="642">
                  <c:v>27.100489661214805</c:v>
                </c:pt>
                <c:pt idx="643">
                  <c:v>27.153601273990699</c:v>
                </c:pt>
                <c:pt idx="644">
                  <c:v>27.206712886766557</c:v>
                </c:pt>
                <c:pt idx="645">
                  <c:v>27.259824499542521</c:v>
                </c:pt>
                <c:pt idx="646">
                  <c:v>27.312936112318301</c:v>
                </c:pt>
                <c:pt idx="647">
                  <c:v>27.366047725094205</c:v>
                </c:pt>
                <c:pt idx="648">
                  <c:v>27.419159337870099</c:v>
                </c:pt>
                <c:pt idx="649">
                  <c:v>27.472270950645989</c:v>
                </c:pt>
                <c:pt idx="650">
                  <c:v>27.525382563421868</c:v>
                </c:pt>
                <c:pt idx="651">
                  <c:v>27.578494176197687</c:v>
                </c:pt>
                <c:pt idx="652">
                  <c:v>27.631605788973605</c:v>
                </c:pt>
                <c:pt idx="653">
                  <c:v>27.684717401749499</c:v>
                </c:pt>
                <c:pt idx="654">
                  <c:v>27.737829014525389</c:v>
                </c:pt>
                <c:pt idx="655">
                  <c:v>27.790940627301289</c:v>
                </c:pt>
                <c:pt idx="656">
                  <c:v>27.844052240077087</c:v>
                </c:pt>
                <c:pt idx="657">
                  <c:v>27.897163852853001</c:v>
                </c:pt>
                <c:pt idx="658">
                  <c:v>27.95027546562892</c:v>
                </c:pt>
                <c:pt idx="659">
                  <c:v>28.003387078404799</c:v>
                </c:pt>
                <c:pt idx="660">
                  <c:v>28.0564986911807</c:v>
                </c:pt>
                <c:pt idx="661">
                  <c:v>28.109610303956501</c:v>
                </c:pt>
                <c:pt idx="662">
                  <c:v>28.162721916732373</c:v>
                </c:pt>
                <c:pt idx="663">
                  <c:v>28.215833529508288</c:v>
                </c:pt>
                <c:pt idx="664">
                  <c:v>28.268945142284199</c:v>
                </c:pt>
                <c:pt idx="665">
                  <c:v>28.3220567550601</c:v>
                </c:pt>
                <c:pt idx="666">
                  <c:v>28.375168367835901</c:v>
                </c:pt>
                <c:pt idx="667">
                  <c:v>28.428279980611773</c:v>
                </c:pt>
                <c:pt idx="668">
                  <c:v>28.48139159338767</c:v>
                </c:pt>
                <c:pt idx="669">
                  <c:v>28.534503206163574</c:v>
                </c:pt>
                <c:pt idx="670">
                  <c:v>28.587614818939375</c:v>
                </c:pt>
                <c:pt idx="671">
                  <c:v>28.640726431715272</c:v>
                </c:pt>
                <c:pt idx="672">
                  <c:v>28.693838044491201</c:v>
                </c:pt>
                <c:pt idx="673">
                  <c:v>28.74694965726707</c:v>
                </c:pt>
                <c:pt idx="674">
                  <c:v>28.800061270042999</c:v>
                </c:pt>
                <c:pt idx="675">
                  <c:v>28.8531728828188</c:v>
                </c:pt>
                <c:pt idx="676">
                  <c:v>28.906284495594701</c:v>
                </c:pt>
                <c:pt idx="677">
                  <c:v>28.959396108370587</c:v>
                </c:pt>
                <c:pt idx="678">
                  <c:v>29.012507721146498</c:v>
                </c:pt>
                <c:pt idx="679">
                  <c:v>29.065619333922335</c:v>
                </c:pt>
                <c:pt idx="680">
                  <c:v>29.1187309466982</c:v>
                </c:pt>
                <c:pt idx="681">
                  <c:v>29.171842559474101</c:v>
                </c:pt>
                <c:pt idx="682">
                  <c:v>29.224954172250033</c:v>
                </c:pt>
                <c:pt idx="683">
                  <c:v>29.278065785025888</c:v>
                </c:pt>
                <c:pt idx="684">
                  <c:v>29.33117739780182</c:v>
                </c:pt>
                <c:pt idx="685">
                  <c:v>29.384289010577589</c:v>
                </c:pt>
                <c:pt idx="686">
                  <c:v>29.437400623353501</c:v>
                </c:pt>
                <c:pt idx="687">
                  <c:v>29.490512236129327</c:v>
                </c:pt>
                <c:pt idx="688">
                  <c:v>29.543623848905252</c:v>
                </c:pt>
                <c:pt idx="689">
                  <c:v>29.596735461681199</c:v>
                </c:pt>
                <c:pt idx="690">
                  <c:v>29.649847074457</c:v>
                </c:pt>
                <c:pt idx="691">
                  <c:v>29.702958687232901</c:v>
                </c:pt>
                <c:pt idx="692">
                  <c:v>29.756070300008801</c:v>
                </c:pt>
                <c:pt idx="693">
                  <c:v>29.809181912784705</c:v>
                </c:pt>
                <c:pt idx="694">
                  <c:v>29.862293525560574</c:v>
                </c:pt>
                <c:pt idx="695">
                  <c:v>29.9154051383364</c:v>
                </c:pt>
                <c:pt idx="696">
                  <c:v>29.968516751112272</c:v>
                </c:pt>
                <c:pt idx="697">
                  <c:v>30.021628363888201</c:v>
                </c:pt>
                <c:pt idx="698">
                  <c:v>30.074739976664073</c:v>
                </c:pt>
                <c:pt idx="699">
                  <c:v>30.127851589439921</c:v>
                </c:pt>
                <c:pt idx="700">
                  <c:v>30.1809632022158</c:v>
                </c:pt>
                <c:pt idx="701">
                  <c:v>30.2340748149917</c:v>
                </c:pt>
                <c:pt idx="702">
                  <c:v>30.287186427767587</c:v>
                </c:pt>
                <c:pt idx="703">
                  <c:v>30.340298040543502</c:v>
                </c:pt>
                <c:pt idx="704">
                  <c:v>30.393409653319289</c:v>
                </c:pt>
                <c:pt idx="705">
                  <c:v>30.446521266095189</c:v>
                </c:pt>
                <c:pt idx="706">
                  <c:v>30.499632878871044</c:v>
                </c:pt>
                <c:pt idx="707">
                  <c:v>30.552744491646987</c:v>
                </c:pt>
                <c:pt idx="708">
                  <c:v>30.605856104422905</c:v>
                </c:pt>
                <c:pt idx="709">
                  <c:v>30.658967717198738</c:v>
                </c:pt>
                <c:pt idx="710">
                  <c:v>30.7120793299746</c:v>
                </c:pt>
                <c:pt idx="711">
                  <c:v>30.765190942750486</c:v>
                </c:pt>
                <c:pt idx="712">
                  <c:v>30.818302555526373</c:v>
                </c:pt>
                <c:pt idx="713">
                  <c:v>30.871414168302305</c:v>
                </c:pt>
                <c:pt idx="714">
                  <c:v>30.924525781078099</c:v>
                </c:pt>
                <c:pt idx="715">
                  <c:v>30.977637393854</c:v>
                </c:pt>
                <c:pt idx="716">
                  <c:v>31.030749006629868</c:v>
                </c:pt>
                <c:pt idx="717">
                  <c:v>31.083860619405801</c:v>
                </c:pt>
                <c:pt idx="718">
                  <c:v>31.136972232181702</c:v>
                </c:pt>
                <c:pt idx="719">
                  <c:v>31.190083844957499</c:v>
                </c:pt>
                <c:pt idx="720">
                  <c:v>31.2431954577334</c:v>
                </c:pt>
                <c:pt idx="721">
                  <c:v>31.296307070509268</c:v>
                </c:pt>
                <c:pt idx="722">
                  <c:v>31.349418683285187</c:v>
                </c:pt>
                <c:pt idx="723">
                  <c:v>31.402530296060952</c:v>
                </c:pt>
                <c:pt idx="724">
                  <c:v>31.455641908836874</c:v>
                </c:pt>
                <c:pt idx="725">
                  <c:v>31.5087535216128</c:v>
                </c:pt>
                <c:pt idx="726">
                  <c:v>31.561865134388722</c:v>
                </c:pt>
                <c:pt idx="727">
                  <c:v>31.614976747164626</c:v>
                </c:pt>
                <c:pt idx="728">
                  <c:v>31.668088359940388</c:v>
                </c:pt>
                <c:pt idx="729">
                  <c:v>31.721199972716274</c:v>
                </c:pt>
                <c:pt idx="730">
                  <c:v>31.7743115854922</c:v>
                </c:pt>
                <c:pt idx="731">
                  <c:v>31.8274231982681</c:v>
                </c:pt>
                <c:pt idx="732">
                  <c:v>31.880534811043972</c:v>
                </c:pt>
                <c:pt idx="733">
                  <c:v>31.933646423819788</c:v>
                </c:pt>
                <c:pt idx="734">
                  <c:v>31.986758036595674</c:v>
                </c:pt>
                <c:pt idx="735">
                  <c:v>32.039869649371596</c:v>
                </c:pt>
                <c:pt idx="736">
                  <c:v>32.092981262147497</c:v>
                </c:pt>
                <c:pt idx="737">
                  <c:v>32.146092874923411</c:v>
                </c:pt>
                <c:pt idx="738">
                  <c:v>32.199204487699149</c:v>
                </c:pt>
                <c:pt idx="739">
                  <c:v>32.25231610047517</c:v>
                </c:pt>
                <c:pt idx="740">
                  <c:v>32.305427713250957</c:v>
                </c:pt>
                <c:pt idx="741">
                  <c:v>32.358539326026943</c:v>
                </c:pt>
                <c:pt idx="742">
                  <c:v>32.411650938802801</c:v>
                </c:pt>
                <c:pt idx="743">
                  <c:v>32.464762551578595</c:v>
                </c:pt>
                <c:pt idx="744">
                  <c:v>32.517874164354424</c:v>
                </c:pt>
                <c:pt idx="745">
                  <c:v>32.570985777130396</c:v>
                </c:pt>
                <c:pt idx="746">
                  <c:v>32.624097389906296</c:v>
                </c:pt>
                <c:pt idx="747">
                  <c:v>32.67720900268214</c:v>
                </c:pt>
                <c:pt idx="748">
                  <c:v>32.730320615458012</c:v>
                </c:pt>
                <c:pt idx="749">
                  <c:v>32.783432228233913</c:v>
                </c:pt>
                <c:pt idx="750">
                  <c:v>32.836543841009842</c:v>
                </c:pt>
                <c:pt idx="751">
                  <c:v>32.889655453785622</c:v>
                </c:pt>
                <c:pt idx="752">
                  <c:v>32.942767066561494</c:v>
                </c:pt>
                <c:pt idx="753">
                  <c:v>32.995878679337395</c:v>
                </c:pt>
                <c:pt idx="754">
                  <c:v>33.048990292113302</c:v>
                </c:pt>
                <c:pt idx="755">
                  <c:v>33.10210190488926</c:v>
                </c:pt>
                <c:pt idx="756">
                  <c:v>33.155213517665096</c:v>
                </c:pt>
                <c:pt idx="757">
                  <c:v>33.208325130440969</c:v>
                </c:pt>
                <c:pt idx="758">
                  <c:v>33.261436743216798</c:v>
                </c:pt>
                <c:pt idx="759">
                  <c:v>33.314548355992613</c:v>
                </c:pt>
                <c:pt idx="760">
                  <c:v>33.367659968768557</c:v>
                </c:pt>
                <c:pt idx="761">
                  <c:v>33.420771581544457</c:v>
                </c:pt>
                <c:pt idx="762">
                  <c:v>33.473883194320294</c:v>
                </c:pt>
                <c:pt idx="763">
                  <c:v>33.526994807096195</c:v>
                </c:pt>
                <c:pt idx="764">
                  <c:v>33.580106419872095</c:v>
                </c:pt>
                <c:pt idx="765">
                  <c:v>33.633218032648003</c:v>
                </c:pt>
                <c:pt idx="766">
                  <c:v>33.686329645423903</c:v>
                </c:pt>
                <c:pt idx="767">
                  <c:v>33.739441258199697</c:v>
                </c:pt>
                <c:pt idx="768">
                  <c:v>33.792552870975719</c:v>
                </c:pt>
                <c:pt idx="769">
                  <c:v>33.845664483751413</c:v>
                </c:pt>
                <c:pt idx="770">
                  <c:v>33.898776096527413</c:v>
                </c:pt>
                <c:pt idx="771">
                  <c:v>33.951887709303172</c:v>
                </c:pt>
                <c:pt idx="772">
                  <c:v>34.004999322079144</c:v>
                </c:pt>
                <c:pt idx="773">
                  <c:v>34.058110934855094</c:v>
                </c:pt>
                <c:pt idx="774">
                  <c:v>34.111222547630895</c:v>
                </c:pt>
                <c:pt idx="775">
                  <c:v>34.164334160406803</c:v>
                </c:pt>
                <c:pt idx="776">
                  <c:v>34.217445773182646</c:v>
                </c:pt>
                <c:pt idx="777">
                  <c:v>34.270557385958512</c:v>
                </c:pt>
                <c:pt idx="778">
                  <c:v>34.323668998734398</c:v>
                </c:pt>
                <c:pt idx="779">
                  <c:v>34.376780611510249</c:v>
                </c:pt>
                <c:pt idx="780">
                  <c:v>34.429892224286199</c:v>
                </c:pt>
                <c:pt idx="781">
                  <c:v>34.483003837061993</c:v>
                </c:pt>
                <c:pt idx="782">
                  <c:v>34.536115449837943</c:v>
                </c:pt>
                <c:pt idx="783">
                  <c:v>34.589227062613723</c:v>
                </c:pt>
                <c:pt idx="784">
                  <c:v>34.642338675389745</c:v>
                </c:pt>
                <c:pt idx="785">
                  <c:v>34.695450288165659</c:v>
                </c:pt>
                <c:pt idx="786">
                  <c:v>34.748561900941411</c:v>
                </c:pt>
                <c:pt idx="787">
                  <c:v>34.801673513717191</c:v>
                </c:pt>
                <c:pt idx="788">
                  <c:v>34.854785126493148</c:v>
                </c:pt>
                <c:pt idx="789">
                  <c:v>34.907896739269049</c:v>
                </c:pt>
                <c:pt idx="790">
                  <c:v>34.961008352044999</c:v>
                </c:pt>
                <c:pt idx="791">
                  <c:v>35.014119964820843</c:v>
                </c:pt>
                <c:pt idx="792">
                  <c:v>35.067231577596637</c:v>
                </c:pt>
                <c:pt idx="793">
                  <c:v>35.120343190372601</c:v>
                </c:pt>
                <c:pt idx="794">
                  <c:v>35.173454803148495</c:v>
                </c:pt>
                <c:pt idx="795">
                  <c:v>35.226566415924403</c:v>
                </c:pt>
                <c:pt idx="796">
                  <c:v>35.279678028700211</c:v>
                </c:pt>
                <c:pt idx="797">
                  <c:v>35.332789641476097</c:v>
                </c:pt>
                <c:pt idx="798">
                  <c:v>35.385901254251998</c:v>
                </c:pt>
                <c:pt idx="799">
                  <c:v>35.439012867027913</c:v>
                </c:pt>
                <c:pt idx="800">
                  <c:v>35.492124479803799</c:v>
                </c:pt>
                <c:pt idx="801">
                  <c:v>35.545236092579643</c:v>
                </c:pt>
                <c:pt idx="802">
                  <c:v>35.598347705355501</c:v>
                </c:pt>
                <c:pt idx="803">
                  <c:v>35.651459318131401</c:v>
                </c:pt>
                <c:pt idx="804">
                  <c:v>35.704570930907344</c:v>
                </c:pt>
                <c:pt idx="805">
                  <c:v>35.757682543683124</c:v>
                </c:pt>
                <c:pt idx="806">
                  <c:v>35.810794156459004</c:v>
                </c:pt>
                <c:pt idx="807">
                  <c:v>35.863905769234897</c:v>
                </c:pt>
                <c:pt idx="808">
                  <c:v>35.917017382010798</c:v>
                </c:pt>
                <c:pt idx="809">
                  <c:v>35.970128994786698</c:v>
                </c:pt>
                <c:pt idx="810">
                  <c:v>36.023240607562457</c:v>
                </c:pt>
                <c:pt idx="811">
                  <c:v>36.076352220338443</c:v>
                </c:pt>
                <c:pt idx="812">
                  <c:v>36.129463833114301</c:v>
                </c:pt>
                <c:pt idx="813">
                  <c:v>36.182575445890201</c:v>
                </c:pt>
                <c:pt idx="814">
                  <c:v>36.235687058666024</c:v>
                </c:pt>
                <c:pt idx="815">
                  <c:v>36.288798671441903</c:v>
                </c:pt>
                <c:pt idx="816">
                  <c:v>36.341910284217796</c:v>
                </c:pt>
                <c:pt idx="817">
                  <c:v>36.395021896993697</c:v>
                </c:pt>
                <c:pt idx="818">
                  <c:v>36.448133509769598</c:v>
                </c:pt>
                <c:pt idx="819">
                  <c:v>36.501245122545498</c:v>
                </c:pt>
                <c:pt idx="820">
                  <c:v>36.554356735321299</c:v>
                </c:pt>
                <c:pt idx="821">
                  <c:v>36.6074683480972</c:v>
                </c:pt>
                <c:pt idx="822">
                  <c:v>36.660579960873143</c:v>
                </c:pt>
                <c:pt idx="823">
                  <c:v>36.713691573648923</c:v>
                </c:pt>
                <c:pt idx="824">
                  <c:v>36.766803186424944</c:v>
                </c:pt>
                <c:pt idx="825">
                  <c:v>36.819914799200639</c:v>
                </c:pt>
                <c:pt idx="826">
                  <c:v>36.873026411976539</c:v>
                </c:pt>
                <c:pt idx="827">
                  <c:v>36.926138024752511</c:v>
                </c:pt>
                <c:pt idx="828">
                  <c:v>36.979249637528397</c:v>
                </c:pt>
                <c:pt idx="829">
                  <c:v>37.032361250304298</c:v>
                </c:pt>
                <c:pt idx="830">
                  <c:v>37.085472863080099</c:v>
                </c:pt>
                <c:pt idx="831">
                  <c:v>37.138584475855993</c:v>
                </c:pt>
                <c:pt idx="832">
                  <c:v>37.1916960886319</c:v>
                </c:pt>
                <c:pt idx="833">
                  <c:v>37.244807701407794</c:v>
                </c:pt>
                <c:pt idx="834">
                  <c:v>37.297919314183645</c:v>
                </c:pt>
                <c:pt idx="835">
                  <c:v>37.351030926959503</c:v>
                </c:pt>
                <c:pt idx="836">
                  <c:v>37.404142539735396</c:v>
                </c:pt>
                <c:pt idx="837">
                  <c:v>37.45725415251124</c:v>
                </c:pt>
                <c:pt idx="838">
                  <c:v>37.510365765287141</c:v>
                </c:pt>
                <c:pt idx="839">
                  <c:v>37.563477378062998</c:v>
                </c:pt>
                <c:pt idx="840">
                  <c:v>37.616588990838913</c:v>
                </c:pt>
                <c:pt idx="841">
                  <c:v>37.6697006036148</c:v>
                </c:pt>
                <c:pt idx="842">
                  <c:v>37.722812216390786</c:v>
                </c:pt>
                <c:pt idx="843">
                  <c:v>37.775923829166601</c:v>
                </c:pt>
                <c:pt idx="844">
                  <c:v>37.829035441942395</c:v>
                </c:pt>
                <c:pt idx="845">
                  <c:v>37.882147054718224</c:v>
                </c:pt>
                <c:pt idx="846">
                  <c:v>37.935258667494196</c:v>
                </c:pt>
                <c:pt idx="847">
                  <c:v>37.988370280270111</c:v>
                </c:pt>
                <c:pt idx="848">
                  <c:v>38.04148189304594</c:v>
                </c:pt>
                <c:pt idx="849">
                  <c:v>38.094593505821813</c:v>
                </c:pt>
                <c:pt idx="850">
                  <c:v>38.147705118597699</c:v>
                </c:pt>
                <c:pt idx="851">
                  <c:v>38.2008167313736</c:v>
                </c:pt>
                <c:pt idx="852">
                  <c:v>38.253928344149543</c:v>
                </c:pt>
                <c:pt idx="853">
                  <c:v>38.307039956925401</c:v>
                </c:pt>
                <c:pt idx="854">
                  <c:v>38.360151569701195</c:v>
                </c:pt>
                <c:pt idx="855">
                  <c:v>38.413263182477095</c:v>
                </c:pt>
                <c:pt idx="856">
                  <c:v>38.466374795252996</c:v>
                </c:pt>
                <c:pt idx="857">
                  <c:v>38.519486408028897</c:v>
                </c:pt>
                <c:pt idx="858">
                  <c:v>38.572598020804868</c:v>
                </c:pt>
                <c:pt idx="859">
                  <c:v>38.625709633580612</c:v>
                </c:pt>
                <c:pt idx="860">
                  <c:v>38.678821246356499</c:v>
                </c:pt>
                <c:pt idx="861">
                  <c:v>38.731932859132399</c:v>
                </c:pt>
                <c:pt idx="862">
                  <c:v>38.785044471908257</c:v>
                </c:pt>
                <c:pt idx="863">
                  <c:v>38.838156084684101</c:v>
                </c:pt>
                <c:pt idx="864">
                  <c:v>38.891267697459952</c:v>
                </c:pt>
                <c:pt idx="865">
                  <c:v>38.944379310235902</c:v>
                </c:pt>
                <c:pt idx="866">
                  <c:v>38.997490923011803</c:v>
                </c:pt>
                <c:pt idx="867">
                  <c:v>39.05060253578764</c:v>
                </c:pt>
                <c:pt idx="868">
                  <c:v>39.103714148563512</c:v>
                </c:pt>
                <c:pt idx="869">
                  <c:v>39.156825761339348</c:v>
                </c:pt>
                <c:pt idx="870">
                  <c:v>39.209937374115313</c:v>
                </c:pt>
                <c:pt idx="871">
                  <c:v>39.263048986891242</c:v>
                </c:pt>
                <c:pt idx="872">
                  <c:v>39.316160599667015</c:v>
                </c:pt>
                <c:pt idx="873">
                  <c:v>39.369272212442901</c:v>
                </c:pt>
                <c:pt idx="874">
                  <c:v>39.422383825218802</c:v>
                </c:pt>
                <c:pt idx="875">
                  <c:v>39.475495437994702</c:v>
                </c:pt>
                <c:pt idx="876">
                  <c:v>39.528607050770596</c:v>
                </c:pt>
                <c:pt idx="877">
                  <c:v>39.58171866354644</c:v>
                </c:pt>
                <c:pt idx="878">
                  <c:v>39.634830276322297</c:v>
                </c:pt>
                <c:pt idx="879">
                  <c:v>39.687941889098148</c:v>
                </c:pt>
                <c:pt idx="880">
                  <c:v>39.741053501874099</c:v>
                </c:pt>
                <c:pt idx="881">
                  <c:v>39.794165114650013</c:v>
                </c:pt>
                <c:pt idx="882">
                  <c:v>39.8472767274259</c:v>
                </c:pt>
                <c:pt idx="883">
                  <c:v>39.900388340201744</c:v>
                </c:pt>
                <c:pt idx="884">
                  <c:v>39.953499952977594</c:v>
                </c:pt>
                <c:pt idx="885">
                  <c:v>40.006611565753424</c:v>
                </c:pt>
                <c:pt idx="886">
                  <c:v>40.059723178529403</c:v>
                </c:pt>
                <c:pt idx="887">
                  <c:v>40.112834791305296</c:v>
                </c:pt>
                <c:pt idx="888">
                  <c:v>40.165946404081112</c:v>
                </c:pt>
                <c:pt idx="889">
                  <c:v>40.219058016857012</c:v>
                </c:pt>
                <c:pt idx="890">
                  <c:v>40.272169629632899</c:v>
                </c:pt>
                <c:pt idx="891">
                  <c:v>40.325281242408813</c:v>
                </c:pt>
                <c:pt idx="892">
                  <c:v>40.3783928551846</c:v>
                </c:pt>
                <c:pt idx="893">
                  <c:v>40.431504467960423</c:v>
                </c:pt>
                <c:pt idx="894">
                  <c:v>40.484616080736323</c:v>
                </c:pt>
                <c:pt idx="895">
                  <c:v>40.537727693512224</c:v>
                </c:pt>
                <c:pt idx="896">
                  <c:v>40.590839306288203</c:v>
                </c:pt>
                <c:pt idx="897">
                  <c:v>40.643950919064011</c:v>
                </c:pt>
                <c:pt idx="898">
                  <c:v>40.697062531839912</c:v>
                </c:pt>
                <c:pt idx="899">
                  <c:v>40.750174144615812</c:v>
                </c:pt>
                <c:pt idx="900">
                  <c:v>40.803285757391613</c:v>
                </c:pt>
                <c:pt idx="901">
                  <c:v>40.856397370167556</c:v>
                </c:pt>
                <c:pt idx="902">
                  <c:v>40.9095089829434</c:v>
                </c:pt>
                <c:pt idx="903">
                  <c:v>40.962620595719294</c:v>
                </c:pt>
                <c:pt idx="904">
                  <c:v>41.015732208495244</c:v>
                </c:pt>
                <c:pt idx="905">
                  <c:v>41.068843821271102</c:v>
                </c:pt>
                <c:pt idx="906">
                  <c:v>41.121955434047003</c:v>
                </c:pt>
                <c:pt idx="907">
                  <c:v>41.175067046822811</c:v>
                </c:pt>
                <c:pt idx="908">
                  <c:v>41.228178659598768</c:v>
                </c:pt>
                <c:pt idx="909">
                  <c:v>41.281290272374598</c:v>
                </c:pt>
                <c:pt idx="910">
                  <c:v>41.334401885150449</c:v>
                </c:pt>
                <c:pt idx="911">
                  <c:v>41.387513497926349</c:v>
                </c:pt>
                <c:pt idx="912">
                  <c:v>41.440625110702157</c:v>
                </c:pt>
                <c:pt idx="913">
                  <c:v>41.493736723478143</c:v>
                </c:pt>
                <c:pt idx="914">
                  <c:v>41.546848336254001</c:v>
                </c:pt>
                <c:pt idx="915">
                  <c:v>41.599959949029994</c:v>
                </c:pt>
                <c:pt idx="916">
                  <c:v>41.653071561805795</c:v>
                </c:pt>
                <c:pt idx="917">
                  <c:v>41.706183174581611</c:v>
                </c:pt>
                <c:pt idx="918">
                  <c:v>41.75929478735744</c:v>
                </c:pt>
                <c:pt idx="919">
                  <c:v>41.812406400133341</c:v>
                </c:pt>
                <c:pt idx="920">
                  <c:v>41.865518012909369</c:v>
                </c:pt>
                <c:pt idx="921">
                  <c:v>41.918629625685057</c:v>
                </c:pt>
                <c:pt idx="922">
                  <c:v>41.971741238461</c:v>
                </c:pt>
                <c:pt idx="923">
                  <c:v>42.024852851236894</c:v>
                </c:pt>
                <c:pt idx="924">
                  <c:v>42.077964464012723</c:v>
                </c:pt>
                <c:pt idx="925">
                  <c:v>42.131076076788702</c:v>
                </c:pt>
                <c:pt idx="926">
                  <c:v>42.184187689564425</c:v>
                </c:pt>
                <c:pt idx="927">
                  <c:v>42.237299302340404</c:v>
                </c:pt>
                <c:pt idx="928">
                  <c:v>42.290410915116311</c:v>
                </c:pt>
                <c:pt idx="929">
                  <c:v>42.343522527892141</c:v>
                </c:pt>
                <c:pt idx="930">
                  <c:v>42.396634140668098</c:v>
                </c:pt>
                <c:pt idx="931">
                  <c:v>42.449745753443857</c:v>
                </c:pt>
                <c:pt idx="932">
                  <c:v>42.5028573662198</c:v>
                </c:pt>
                <c:pt idx="933">
                  <c:v>42.555968978995743</c:v>
                </c:pt>
                <c:pt idx="934">
                  <c:v>42.609080591771594</c:v>
                </c:pt>
                <c:pt idx="935">
                  <c:v>42.662192204547544</c:v>
                </c:pt>
                <c:pt idx="936">
                  <c:v>42.715303817323303</c:v>
                </c:pt>
                <c:pt idx="937">
                  <c:v>42.76841543009926</c:v>
                </c:pt>
                <c:pt idx="938">
                  <c:v>42.821527042875111</c:v>
                </c:pt>
                <c:pt idx="939">
                  <c:v>42.874638655650941</c:v>
                </c:pt>
                <c:pt idx="940">
                  <c:v>42.927750268426912</c:v>
                </c:pt>
                <c:pt idx="941">
                  <c:v>42.980861881202571</c:v>
                </c:pt>
                <c:pt idx="942">
                  <c:v>43.0339734939786</c:v>
                </c:pt>
                <c:pt idx="943">
                  <c:v>43.087085106754458</c:v>
                </c:pt>
                <c:pt idx="944">
                  <c:v>43.140196719530401</c:v>
                </c:pt>
                <c:pt idx="945">
                  <c:v>43.193308332306344</c:v>
                </c:pt>
                <c:pt idx="946">
                  <c:v>43.246419945082103</c:v>
                </c:pt>
                <c:pt idx="947">
                  <c:v>43.299531557858003</c:v>
                </c:pt>
                <c:pt idx="948">
                  <c:v>43.35264317063384</c:v>
                </c:pt>
                <c:pt idx="949">
                  <c:v>43.405754783409812</c:v>
                </c:pt>
                <c:pt idx="950">
                  <c:v>43.458866396185599</c:v>
                </c:pt>
                <c:pt idx="951">
                  <c:v>43.511978008961499</c:v>
                </c:pt>
                <c:pt idx="952">
                  <c:v>43.565089621737357</c:v>
                </c:pt>
                <c:pt idx="953">
                  <c:v>43.6182012345133</c:v>
                </c:pt>
                <c:pt idx="954">
                  <c:v>43.671312847289244</c:v>
                </c:pt>
                <c:pt idx="955">
                  <c:v>43.724424460064995</c:v>
                </c:pt>
                <c:pt idx="956">
                  <c:v>43.777536072840903</c:v>
                </c:pt>
                <c:pt idx="957">
                  <c:v>43.830647685616675</c:v>
                </c:pt>
                <c:pt idx="958">
                  <c:v>43.88375929839264</c:v>
                </c:pt>
                <c:pt idx="959">
                  <c:v>43.936870911168597</c:v>
                </c:pt>
                <c:pt idx="960">
                  <c:v>43.989982523944349</c:v>
                </c:pt>
                <c:pt idx="961">
                  <c:v>44.043094136720299</c:v>
                </c:pt>
                <c:pt idx="962">
                  <c:v>44.0962057494962</c:v>
                </c:pt>
                <c:pt idx="963">
                  <c:v>44.1493173622721</c:v>
                </c:pt>
                <c:pt idx="964">
                  <c:v>44.202428975048001</c:v>
                </c:pt>
                <c:pt idx="965">
                  <c:v>44.255540587823802</c:v>
                </c:pt>
                <c:pt idx="966">
                  <c:v>44.308652200599759</c:v>
                </c:pt>
                <c:pt idx="967">
                  <c:v>44.361763813375596</c:v>
                </c:pt>
                <c:pt idx="968">
                  <c:v>44.414875426151497</c:v>
                </c:pt>
                <c:pt idx="969">
                  <c:v>44.467987038927397</c:v>
                </c:pt>
                <c:pt idx="970">
                  <c:v>44.521098651703149</c:v>
                </c:pt>
                <c:pt idx="971">
                  <c:v>44.574210264479113</c:v>
                </c:pt>
                <c:pt idx="972">
                  <c:v>44.627321877255</c:v>
                </c:pt>
                <c:pt idx="973">
                  <c:v>44.6804334900309</c:v>
                </c:pt>
                <c:pt idx="974">
                  <c:v>44.733545102806744</c:v>
                </c:pt>
                <c:pt idx="975">
                  <c:v>44.786656715582595</c:v>
                </c:pt>
                <c:pt idx="976">
                  <c:v>44.839768328358502</c:v>
                </c:pt>
                <c:pt idx="977">
                  <c:v>44.892879941134403</c:v>
                </c:pt>
                <c:pt idx="978">
                  <c:v>44.94599155391024</c:v>
                </c:pt>
                <c:pt idx="979">
                  <c:v>44.999103166686098</c:v>
                </c:pt>
                <c:pt idx="980">
                  <c:v>45.052214779461998</c:v>
                </c:pt>
                <c:pt idx="981">
                  <c:v>45.105326392237913</c:v>
                </c:pt>
                <c:pt idx="982">
                  <c:v>45.158438005013799</c:v>
                </c:pt>
                <c:pt idx="983">
                  <c:v>45.2115496177897</c:v>
                </c:pt>
                <c:pt idx="984">
                  <c:v>45.264661230565501</c:v>
                </c:pt>
                <c:pt idx="985">
                  <c:v>45.317772843341395</c:v>
                </c:pt>
                <c:pt idx="986">
                  <c:v>45.370884456117182</c:v>
                </c:pt>
                <c:pt idx="987">
                  <c:v>45.423996068893196</c:v>
                </c:pt>
                <c:pt idx="988">
                  <c:v>45.47710768166904</c:v>
                </c:pt>
                <c:pt idx="989">
                  <c:v>45.530219294444912</c:v>
                </c:pt>
                <c:pt idx="990">
                  <c:v>45.583330907220812</c:v>
                </c:pt>
                <c:pt idx="991">
                  <c:v>45.636442519996649</c:v>
                </c:pt>
                <c:pt idx="992">
                  <c:v>45.689554132772599</c:v>
                </c:pt>
                <c:pt idx="993">
                  <c:v>45.7426657455485</c:v>
                </c:pt>
                <c:pt idx="994">
                  <c:v>45.795777358324344</c:v>
                </c:pt>
                <c:pt idx="995">
                  <c:v>45.848888971100195</c:v>
                </c:pt>
                <c:pt idx="996">
                  <c:v>45.902000583876095</c:v>
                </c:pt>
                <c:pt idx="997">
                  <c:v>45.955112196652003</c:v>
                </c:pt>
                <c:pt idx="998">
                  <c:v>46.008223809427903</c:v>
                </c:pt>
                <c:pt idx="999">
                  <c:v>46.061335422203697</c:v>
                </c:pt>
              </c:numCache>
            </c:numRef>
          </c:xVal>
          <c:yVal>
            <c:numRef>
              <c:f>Sheet1!$B$2:$B$1001</c:f>
              <c:numCache>
                <c:formatCode>_(* #,##0.00_);_(* \(#,##0.00\);_(* "-"??_);_(@_)</c:formatCode>
                <c:ptCount val="1000"/>
                <c:pt idx="0">
                  <c:v>9.2840591819357033E-11</c:v>
                </c:pt>
                <c:pt idx="1">
                  <c:v>1.3765620708704353E-10</c:v>
                </c:pt>
                <c:pt idx="2">
                  <c:v>1.8327798646489686E-10</c:v>
                </c:pt>
                <c:pt idx="3">
                  <c:v>2.3250460925601257E-10</c:v>
                </c:pt>
                <c:pt idx="4">
                  <c:v>2.8789229434678422E-10</c:v>
                </c:pt>
                <c:pt idx="5">
                  <c:v>3.5191134922603238E-10</c:v>
                </c:pt>
                <c:pt idx="6">
                  <c:v>4.2708164667506336E-10</c:v>
                </c:pt>
                <c:pt idx="7">
                  <c:v>5.1609316044126688E-10</c:v>
                </c:pt>
                <c:pt idx="8">
                  <c:v>6.2191696380503067E-10</c:v>
                </c:pt>
                <c:pt idx="9">
                  <c:v>7.4791147605857923E-10</c:v>
                </c:pt>
                <c:pt idx="10">
                  <c:v>8.9792822558234205E-10</c:v>
                </c:pt>
                <c:pt idx="11">
                  <c:v>1.0764209784822318E-9</c:v>
                </c:pt>
                <c:pt idx="12">
                  <c:v>1.2885617526858729E-9</c:v>
                </c:pt>
                <c:pt idx="13">
                  <c:v>1.5403669930389054E-9</c:v>
                </c:pt>
                <c:pt idx="14">
                  <c:v>1.8388370173414148E-9</c:v>
                </c:pt>
                <c:pt idx="15">
                  <c:v>2.1921117504697368E-9</c:v>
                </c:pt>
                <c:pt idx="16">
                  <c:v>2.6096457377888838E-9</c:v>
                </c:pt>
                <c:pt idx="17">
                  <c:v>3.102405464024952E-9</c:v>
                </c:pt>
                <c:pt idx="18">
                  <c:v>3.6830920936842368E-9</c:v>
                </c:pt>
                <c:pt idx="19">
                  <c:v>4.3663928880260324E-9</c:v>
                </c:pt>
                <c:pt idx="20">
                  <c:v>5.1692647355673815E-9</c:v>
                </c:pt>
                <c:pt idx="21">
                  <c:v>6.1112534521709527E-9</c:v>
                </c:pt>
                <c:pt idx="22">
                  <c:v>7.214852756989542E-9</c:v>
                </c:pt>
                <c:pt idx="23">
                  <c:v>8.5059071059626689E-9</c:v>
                </c:pt>
                <c:pt idx="24">
                  <c:v>1.0014062859230461E-8</c:v>
                </c:pt>
                <c:pt idx="25">
                  <c:v>1.1773272566799726E-8</c:v>
                </c:pt>
                <c:pt idx="26">
                  <c:v>1.3822357472107788E-8</c:v>
                </c:pt>
                <c:pt idx="27">
                  <c:v>1.6205633649845399E-8</c:v>
                </c:pt>
                <c:pt idx="28">
                  <c:v>1.8973607506551288E-8</c:v>
                </c:pt>
                <c:pt idx="29">
                  <c:v>2.2183746674143471E-8</c:v>
                </c:pt>
                <c:pt idx="30">
                  <c:v>2.5901332611744795E-8</c:v>
                </c:pt>
                <c:pt idx="31">
                  <c:v>3.0200401493947003E-8</c:v>
                </c:pt>
                <c:pt idx="32">
                  <c:v>3.5164780198086047E-8</c:v>
                </c:pt>
                <c:pt idx="33">
                  <c:v>4.0889224403218595E-8</c:v>
                </c:pt>
                <c:pt idx="34">
                  <c:v>4.7480665973351192E-8</c:v>
                </c:pt>
                <c:pt idx="35">
                  <c:v>5.5059576911122043E-8</c:v>
                </c:pt>
                <c:pt idx="36">
                  <c:v>6.3761457229621157E-8</c:v>
                </c:pt>
                <c:pt idx="37">
                  <c:v>7.3738454093410529E-8</c:v>
                </c:pt>
                <c:pt idx="38">
                  <c:v>8.5161119519118064E-8</c:v>
                </c:pt>
                <c:pt idx="39">
                  <c:v>9.822031379528233E-8</c:v>
                </c:pt>
                <c:pt idx="40">
                  <c:v>1.1312926157443998E-7</c:v>
                </c:pt>
                <c:pt idx="41">
                  <c:v>1.3012576730190143E-7</c:v>
                </c:pt>
                <c:pt idx="42">
                  <c:v>1.4947459626916528E-7</c:v>
                </c:pt>
                <c:pt idx="43">
                  <c:v>1.7147002710970149E-7</c:v>
                </c:pt>
                <c:pt idx="44">
                  <c:v>1.96438580984771E-7</c:v>
                </c:pt>
                <c:pt idx="45">
                  <c:v>2.2474193203119888E-7</c:v>
                </c:pt>
                <c:pt idx="46">
                  <c:v>2.5678000285562377E-7</c:v>
                </c:pt>
                <c:pt idx="47">
                  <c:v>2.9299424795466201E-7</c:v>
                </c:pt>
                <c:pt idx="48">
                  <c:v>3.3387112691184459E-7</c:v>
                </c:pt>
                <c:pt idx="49">
                  <c:v>3.7994576806403692E-7</c:v>
                </c:pt>
                <c:pt idx="50">
                  <c:v>4.3180582203644363E-7</c:v>
                </c:pt>
                <c:pt idx="51">
                  <c:v>4.9009550311027085E-7</c:v>
                </c:pt>
                <c:pt idx="52">
                  <c:v>5.6456978543011787E-7</c:v>
                </c:pt>
                <c:pt idx="53">
                  <c:v>6.3988170514077436E-7</c:v>
                </c:pt>
                <c:pt idx="54">
                  <c:v>7.241050672585632E-7</c:v>
                </c:pt>
                <c:pt idx="55">
                  <c:v>8.1821733160915225E-7</c:v>
                </c:pt>
                <c:pt idx="56">
                  <c:v>9.2327114494059012E-7</c:v>
                </c:pt>
                <c:pt idx="57">
                  <c:v>1.0404013190511941E-6</c:v>
                </c:pt>
                <c:pt idx="58">
                  <c:v>1.1708314843924682E-6</c:v>
                </c:pt>
                <c:pt idx="59">
                  <c:v>1.3158804567352648E-6</c:v>
                </c:pt>
                <c:pt idx="60">
                  <c:v>1.4769683408493127E-6</c:v>
                </c:pt>
                <c:pt idx="61">
                  <c:v>1.6556223822121459E-6</c:v>
                </c:pt>
                <c:pt idx="62">
                  <c:v>1.8534825655583036E-6</c:v>
                </c:pt>
                <c:pt idx="63">
                  <c:v>2.0723069476263643E-6</c:v>
                </c:pt>
                <c:pt idx="64">
                  <c:v>2.3139767007840158E-6</c:v>
                </c:pt>
                <c:pt idx="65">
                  <c:v>2.5805008343332892E-6</c:v>
                </c:pt>
                <c:pt idx="66">
                  <c:v>2.8740205512436719E-6</c:v>
                </c:pt>
                <c:pt idx="67">
                  <c:v>3.1968131898527957E-6</c:v>
                </c:pt>
                <c:pt idx="68">
                  <c:v>3.5512956927377706E-6</c:v>
                </c:pt>
                <c:pt idx="69">
                  <c:v>3.9400275385170799E-6</c:v>
                </c:pt>
                <c:pt idx="70">
                  <c:v>4.3657130668188074E-6</c:v>
                </c:pt>
                <c:pt idx="71">
                  <c:v>4.8312031220680393E-6</c:v>
                </c:pt>
                <c:pt idx="72">
                  <c:v>5.3394959381286708E-6</c:v>
                </c:pt>
                <c:pt idx="73">
                  <c:v>5.8937371832079431E-6</c:v>
                </c:pt>
                <c:pt idx="74">
                  <c:v>6.4972190828149497E-6</c:v>
                </c:pt>
                <c:pt idx="75">
                  <c:v>7.1533785379884777E-6</c:v>
                </c:pt>
                <c:pt idx="76">
                  <c:v>7.8657941564888122E-6</c:v>
                </c:pt>
                <c:pt idx="77">
                  <c:v>8.6381821162166664E-6</c:v>
                </c:pt>
                <c:pt idx="78">
                  <c:v>9.4743907827937208E-6</c:v>
                </c:pt>
                <c:pt idx="79">
                  <c:v>1.0378394007046918E-5</c:v>
                </c:pt>
                <c:pt idx="80">
                  <c:v>1.1354283033096717E-5</c:v>
                </c:pt>
                <c:pt idx="81">
                  <c:v>1.2406256953891598E-5</c:v>
                </c:pt>
                <c:pt idx="82">
                  <c:v>1.3538611658370554E-5</c:v>
                </c:pt>
                <c:pt idx="83">
                  <c:v>1.4755727223005392E-5</c:v>
                </c:pt>
                <c:pt idx="84">
                  <c:v>1.6062053710292808E-5</c:v>
                </c:pt>
                <c:pt idx="85">
                  <c:v>1.7462095347857871E-5</c:v>
                </c:pt>
                <c:pt idx="86">
                  <c:v>1.8960393074220645E-5</c:v>
                </c:pt>
                <c:pt idx="87">
                  <c:v>2.0561505450988859E-5</c:v>
                </c:pt>
                <c:pt idx="88">
                  <c:v>2.2269987956294993E-5</c:v>
                </c:pt>
                <c:pt idx="89">
                  <c:v>2.409037069071961E-5</c:v>
                </c:pt>
                <c:pt idx="90">
                  <c:v>2.6027134544762609E-5</c:v>
                </c:pt>
                <c:pt idx="91">
                  <c:v>2.8084685896152711E-5</c:v>
                </c:pt>
                <c:pt idx="92">
                  <c:v>3.0267329925961459E-5</c:v>
                </c:pt>
                <c:pt idx="93">
                  <c:v>3.257924266462181E-5</c:v>
                </c:pt>
                <c:pt idx="94">
                  <c:v>3.5024441902575976E-5</c:v>
                </c:pt>
                <c:pt idx="95">
                  <c:v>3.7606757125411999E-5</c:v>
                </c:pt>
                <c:pt idx="96">
                  <c:v>4.0329798660012392E-5</c:v>
                </c:pt>
                <c:pt idx="97">
                  <c:v>4.3196926246473812E-5</c:v>
                </c:pt>
                <c:pt idx="98">
                  <c:v>4.6211217280355792E-5</c:v>
                </c:pt>
                <c:pt idx="99">
                  <c:v>4.9375435001241416E-5</c:v>
                </c:pt>
                <c:pt idx="100">
                  <c:v>5.2691996936626338E-5</c:v>
                </c:pt>
                <c:pt idx="101">
                  <c:v>5.6162943944861046E-5</c:v>
                </c:pt>
                <c:pt idx="102">
                  <c:v>5.9789910237236963E-5</c:v>
                </c:pt>
                <c:pt idx="103">
                  <c:v>6.3574094797383903E-5</c:v>
                </c:pt>
                <c:pt idx="104">
                  <c:v>6.7516234655952325E-5</c:v>
                </c:pt>
                <c:pt idx="105">
                  <c:v>7.1617747021325646E-5</c:v>
                </c:pt>
                <c:pt idx="106">
                  <c:v>7.5877039257287883E-5</c:v>
                </c:pt>
                <c:pt idx="107">
                  <c:v>8.0292848777256659E-5</c:v>
                </c:pt>
                <c:pt idx="108">
                  <c:v>8.486379642781617E-5</c:v>
                </c:pt>
                <c:pt idx="109">
                  <c:v>8.958787281977004E-5</c:v>
                </c:pt>
                <c:pt idx="110">
                  <c:v>9.4462426198729132E-5</c:v>
                </c:pt>
                <c:pt idx="111">
                  <c:v>9.9484151922149528E-5</c:v>
                </c:pt>
                <c:pt idx="112">
                  <c:v>1.046490840293355E-4</c:v>
                </c:pt>
                <c:pt idx="113">
                  <c:v>1.09952589346492E-4</c:v>
                </c:pt>
                <c:pt idx="114">
                  <c:v>1.1538936452266602E-4</c:v>
                </c:pt>
                <c:pt idx="115">
                  <c:v>1.2095343634466575E-4</c:v>
                </c:pt>
                <c:pt idx="116">
                  <c:v>1.2663816563006133E-4</c:v>
                </c:pt>
                <c:pt idx="117">
                  <c:v>1.3243625494747575E-4</c:v>
                </c:pt>
                <c:pt idx="118">
                  <c:v>1.3833976036283318E-4</c:v>
                </c:pt>
                <c:pt idx="119">
                  <c:v>1.4434010735938483E-4</c:v>
                </c:pt>
                <c:pt idx="120">
                  <c:v>1.5042811102840018E-4</c:v>
                </c:pt>
                <c:pt idx="121">
                  <c:v>1.5659400057680125E-4</c:v>
                </c:pt>
                <c:pt idx="122">
                  <c:v>1.6282744814789883E-4</c:v>
                </c:pt>
                <c:pt idx="123">
                  <c:v>1.6911760190215202E-4</c:v>
                </c:pt>
                <c:pt idx="124">
                  <c:v>1.7545312325678531E-4</c:v>
                </c:pt>
                <c:pt idx="125">
                  <c:v>1.8182222813642199E-4</c:v>
                </c:pt>
                <c:pt idx="126">
                  <c:v>1.8821273204197193E-4</c:v>
                </c:pt>
                <c:pt idx="127">
                  <c:v>1.9461209870213253E-4</c:v>
                </c:pt>
                <c:pt idx="128">
                  <c:v>2.0100749203127242E-4</c:v>
                </c:pt>
                <c:pt idx="129">
                  <c:v>2.0738583107954346E-4</c:v>
                </c:pt>
                <c:pt idx="130">
                  <c:v>2.1373384762602253E-4</c:v>
                </c:pt>
                <c:pt idx="131">
                  <c:v>2.2003814603388091E-4</c:v>
                </c:pt>
                <c:pt idx="132">
                  <c:v>2.2628526495827749E-4</c:v>
                </c:pt>
                <c:pt idx="133">
                  <c:v>2.3246174047315398E-4</c:v>
                </c:pt>
                <c:pt idx="134">
                  <c:v>2.385541701627278E-4</c:v>
                </c:pt>
                <c:pt idx="135">
                  <c:v>2.4454927770745831E-4</c:v>
                </c:pt>
                <c:pt idx="136">
                  <c:v>2.5043397748296322E-4</c:v>
                </c:pt>
                <c:pt idx="137">
                  <c:v>2.5619543868400749E-4</c:v>
                </c:pt>
                <c:pt idx="138">
                  <c:v>2.6182114848467716E-4</c:v>
                </c:pt>
                <c:pt idx="139">
                  <c:v>2.6729897375034518E-4</c:v>
                </c:pt>
                <c:pt idx="140">
                  <c:v>2.7261722082746006E-4</c:v>
                </c:pt>
                <c:pt idx="141">
                  <c:v>2.7776469295377043E-4</c:v>
                </c:pt>
                <c:pt idx="142">
                  <c:v>2.8273074485461031E-4</c:v>
                </c:pt>
                <c:pt idx="143">
                  <c:v>2.8750533412067982E-4</c:v>
                </c:pt>
                <c:pt idx="144">
                  <c:v>2.9207906899963299E-4</c:v>
                </c:pt>
                <c:pt idx="145">
                  <c:v>2.9644325227792692E-4</c:v>
                </c:pt>
                <c:pt idx="146">
                  <c:v>3.0058992098131604E-4</c:v>
                </c:pt>
                <c:pt idx="147">
                  <c:v>3.0451188168208963E-4</c:v>
                </c:pt>
                <c:pt idx="148">
                  <c:v>3.0820274126924601E-4</c:v>
                </c:pt>
                <c:pt idx="149">
                  <c:v>3.1165693311431146E-4</c:v>
                </c:pt>
                <c:pt idx="150">
                  <c:v>3.1486973865094039E-4</c:v>
                </c:pt>
                <c:pt idx="151">
                  <c:v>3.1783730448090686E-4</c:v>
                </c:pt>
                <c:pt idx="152">
                  <c:v>3.2055665522309778E-4</c:v>
                </c:pt>
                <c:pt idx="153">
                  <c:v>3.2302570243568894E-4</c:v>
                </c:pt>
                <c:pt idx="154">
                  <c:v>3.2524325006542764E-4</c:v>
                </c:pt>
                <c:pt idx="155">
                  <c:v>3.2720899701183881E-4</c:v>
                </c:pt>
                <c:pt idx="156">
                  <c:v>3.2892353753882206E-4</c:v>
                </c:pt>
                <c:pt idx="157">
                  <c:v>3.303799144660805E-4</c:v>
                </c:pt>
                <c:pt idx="158">
                  <c:v>3.3159667407252011E-4</c:v>
                </c:pt>
                <c:pt idx="159">
                  <c:v>3.3256740296804731E-4</c:v>
                </c:pt>
                <c:pt idx="160">
                  <c:v>3.3329591042342117E-4</c:v>
                </c:pt>
                <c:pt idx="161">
                  <c:v>3.3378667944624458E-4</c:v>
                </c:pt>
                <c:pt idx="162">
                  <c:v>3.340448416483886E-4</c:v>
                </c:pt>
                <c:pt idx="163">
                  <c:v>3.3407614666311822E-4</c:v>
                </c:pt>
                <c:pt idx="164">
                  <c:v>3.338869269354174E-4</c:v>
                </c:pt>
                <c:pt idx="165">
                  <c:v>3.3348405866513687E-4</c:v>
                </c:pt>
                <c:pt idx="166">
                  <c:v>3.3287491963767454E-4</c:v>
                </c:pt>
                <c:pt idx="167">
                  <c:v>3.3206734463143067E-4</c:v>
                </c:pt>
                <c:pt idx="168">
                  <c:v>3.3106957904511841E-4</c:v>
                </c:pt>
                <c:pt idx="169">
                  <c:v>3.2989023134168116E-4</c:v>
                </c:pt>
                <c:pt idx="170">
                  <c:v>3.2853822485893162E-4</c:v>
                </c:pt>
                <c:pt idx="171">
                  <c:v>3.2702274949054618E-4</c:v>
                </c:pt>
                <c:pt idx="172">
                  <c:v>3.2535321369473244E-4</c:v>
                </c:pt>
                <c:pt idx="173">
                  <c:v>3.2353919724195424E-4</c:v>
                </c:pt>
                <c:pt idx="174">
                  <c:v>3.2159040506785487E-4</c:v>
                </c:pt>
                <c:pt idx="175">
                  <c:v>3.1951662255295081E-4</c:v>
                </c:pt>
                <c:pt idx="176">
                  <c:v>3.1732767250713614E-4</c:v>
                </c:pt>
                <c:pt idx="177">
                  <c:v>3.1503337409464772E-4</c:v>
                </c:pt>
                <c:pt idx="178">
                  <c:v>3.1264350389407976E-4</c:v>
                </c:pt>
                <c:pt idx="179">
                  <c:v>3.1016775924852058E-4</c:v>
                </c:pt>
                <c:pt idx="180">
                  <c:v>3.0761572402306987E-4</c:v>
                </c:pt>
                <c:pt idx="181">
                  <c:v>3.049968368511045E-4</c:v>
                </c:pt>
                <c:pt idx="182">
                  <c:v>3.0232036191684168E-4</c:v>
                </c:pt>
                <c:pt idx="183">
                  <c:v>2.9959536229020456E-4</c:v>
                </c:pt>
                <c:pt idx="184">
                  <c:v>2.9683067580094102E-4</c:v>
                </c:pt>
                <c:pt idx="185">
                  <c:v>2.9403489341250357E-4</c:v>
                </c:pt>
                <c:pt idx="186">
                  <c:v>2.9121634003263682E-4</c:v>
                </c:pt>
                <c:pt idx="187">
                  <c:v>2.8838305767702328E-4</c:v>
                </c:pt>
                <c:pt idx="188">
                  <c:v>2.8554279088503022E-4</c:v>
                </c:pt>
                <c:pt idx="189">
                  <c:v>2.8270297427261405E-4</c:v>
                </c:pt>
                <c:pt idx="190">
                  <c:v>2.7987072209707917E-4</c:v>
                </c:pt>
                <c:pt idx="191">
                  <c:v>2.7705281970180206E-4</c:v>
                </c:pt>
                <c:pt idx="192">
                  <c:v>2.74255716706369E-4</c:v>
                </c:pt>
                <c:pt idx="193">
                  <c:v>2.7148552180909704E-4</c:v>
                </c:pt>
                <c:pt idx="194">
                  <c:v>2.6874799907474747E-4</c:v>
                </c:pt>
                <c:pt idx="195">
                  <c:v>2.660485655905675E-4</c:v>
                </c:pt>
                <c:pt idx="196">
                  <c:v>2.6339229038889255E-4</c:v>
                </c:pt>
                <c:pt idx="197">
                  <c:v>2.607838945544546E-4</c:v>
                </c:pt>
                <c:pt idx="198">
                  <c:v>2.5822775245960095E-4</c:v>
                </c:pt>
                <c:pt idx="199">
                  <c:v>2.557278941009077E-4</c:v>
                </c:pt>
                <c:pt idx="200">
                  <c:v>2.5328800854640637E-4</c:v>
                </c:pt>
                <c:pt idx="201">
                  <c:v>2.5091144854406385E-4</c:v>
                </c:pt>
                <c:pt idx="202">
                  <c:v>2.4860123638931637E-4</c:v>
                </c:pt>
                <c:pt idx="203">
                  <c:v>2.4636007120273397E-4</c:v>
                </c:pt>
                <c:pt idx="204">
                  <c:v>2.4419033782826008E-4</c:v>
                </c:pt>
                <c:pt idx="205">
                  <c:v>2.4209411762832832E-4</c:v>
                </c:pt>
                <c:pt idx="206">
                  <c:v>2.4007320152450744E-4</c:v>
                </c:pt>
                <c:pt idx="207">
                  <c:v>2.3812910571146441E-4</c:v>
                </c:pt>
                <c:pt idx="208">
                  <c:v>2.3626309055815606E-4</c:v>
                </c:pt>
                <c:pt idx="209">
                  <c:v>2.3447618330333248E-4</c:v>
                </c:pt>
                <c:pt idx="210">
                  <c:v>2.3278333978424609E-4</c:v>
                </c:pt>
                <c:pt idx="211">
                  <c:v>2.3115983444801222E-4</c:v>
                </c:pt>
                <c:pt idx="212">
                  <c:v>2.2961584011948273E-4</c:v>
                </c:pt>
                <c:pt idx="213">
                  <c:v>2.2815148670769832E-4</c:v>
                </c:pt>
                <c:pt idx="214">
                  <c:v>2.2676663525159513E-4</c:v>
                </c:pt>
                <c:pt idx="215">
                  <c:v>2.2546090946501946E-4</c:v>
                </c:pt>
                <c:pt idx="216">
                  <c:v>2.2423372499527487E-4</c:v>
                </c:pt>
                <c:pt idx="217">
                  <c:v>2.2308431704808385E-4</c:v>
                </c:pt>
                <c:pt idx="218">
                  <c:v>2.2201176690920757E-4</c:v>
                </c:pt>
                <c:pt idx="219">
                  <c:v>2.2101502778086677E-4</c:v>
                </c:pt>
                <c:pt idx="220">
                  <c:v>2.200929502493032E-4</c:v>
                </c:pt>
                <c:pt idx="221">
                  <c:v>2.192443076077225E-4</c:v>
                </c:pt>
                <c:pt idx="222">
                  <c:v>2.1846782117638952E-4</c:v>
                </c:pt>
                <c:pt idx="223">
                  <c:v>2.1776218568817437E-4</c:v>
                </c:pt>
                <c:pt idx="224">
                  <c:v>2.1712609474324598E-4</c:v>
                </c:pt>
                <c:pt idx="225">
                  <c:v>2.1655826628035619E-4</c:v>
                </c:pt>
                <c:pt idx="226">
                  <c:v>2.1605746796395756E-4</c:v>
                </c:pt>
                <c:pt idx="227">
                  <c:v>2.1562254234592772E-4</c:v>
                </c:pt>
                <c:pt idx="228">
                  <c:v>2.1525243162750122E-4</c:v>
                </c:pt>
                <c:pt idx="229">
                  <c:v>2.1494620182080842E-4</c:v>
                </c:pt>
                <c:pt idx="230">
                  <c:v>2.1470306608988281E-4</c:v>
                </c:pt>
                <c:pt idx="231">
                  <c:v>2.1452240703765285E-4</c:v>
                </c:pt>
                <c:pt idx="232">
                  <c:v>2.1440379769803499E-4</c:v>
                </c:pt>
                <c:pt idx="233">
                  <c:v>2.1434702099037067E-4</c:v>
                </c:pt>
                <c:pt idx="234">
                  <c:v>2.1435208739675892E-4</c:v>
                </c:pt>
                <c:pt idx="235">
                  <c:v>2.1441925063095298E-4</c:v>
                </c:pt>
                <c:pt idx="236">
                  <c:v>2.1454902108010998E-4</c:v>
                </c:pt>
                <c:pt idx="237">
                  <c:v>2.1474217681735999E-4</c:v>
                </c:pt>
                <c:pt idx="238">
                  <c:v>2.1499977200362274E-4</c:v>
                </c:pt>
                <c:pt idx="239">
                  <c:v>2.1532314252094018E-4</c:v>
                </c:pt>
                <c:pt idx="240">
                  <c:v>2.15713908706454E-4</c:v>
                </c:pt>
                <c:pt idx="241">
                  <c:v>2.1617397508569459E-4</c:v>
                </c:pt>
                <c:pt idx="242">
                  <c:v>2.1670552703572396E-4</c:v>
                </c:pt>
                <c:pt idx="243">
                  <c:v>2.1731102434245213E-4</c:v>
                </c:pt>
                <c:pt idx="244">
                  <c:v>2.1799319165186605E-4</c:v>
                </c:pt>
                <c:pt idx="245">
                  <c:v>2.187550058515647E-4</c:v>
                </c:pt>
                <c:pt idx="246">
                  <c:v>2.1959968045648175E-4</c:v>
                </c:pt>
                <c:pt idx="247">
                  <c:v>2.2053064711076038E-4</c:v>
                </c:pt>
                <c:pt idx="248">
                  <c:v>2.2155153435589802E-4</c:v>
                </c:pt>
                <c:pt idx="249">
                  <c:v>2.2266614385333842E-4</c:v>
                </c:pt>
                <c:pt idx="250">
                  <c:v>2.2387842428709046E-4</c:v>
                </c:pt>
                <c:pt idx="251">
                  <c:v>2.2519244320852409E-4</c:v>
                </c:pt>
                <c:pt idx="252">
                  <c:v>2.2661235712074853E-4</c:v>
                </c:pt>
                <c:pt idx="253">
                  <c:v>2.2814238013358628E-4</c:v>
                </c:pt>
                <c:pt idx="254">
                  <c:v>2.2978675155185596E-4</c:v>
                </c:pt>
                <c:pt idx="255">
                  <c:v>2.3154970278890032E-4</c:v>
                </c:pt>
                <c:pt idx="256">
                  <c:v>2.3343542402395895E-4</c:v>
                </c:pt>
                <c:pt idx="257">
                  <c:v>2.3544803104543491E-4</c:v>
                </c:pt>
                <c:pt idx="258">
                  <c:v>2.3759153274227659E-4</c:v>
                </c:pt>
                <c:pt idx="259">
                  <c:v>2.3986979972194289E-4</c:v>
                </c:pt>
                <c:pt idx="260">
                  <c:v>2.4228653454565476E-4</c:v>
                </c:pt>
                <c:pt idx="261">
                  <c:v>2.448452440792729E-4</c:v>
                </c:pt>
                <c:pt idx="262">
                  <c:v>2.4754921446097601E-4</c:v>
                </c:pt>
                <c:pt idx="263">
                  <c:v>2.5041306323435769E-4</c:v>
                </c:pt>
                <c:pt idx="264">
                  <c:v>2.5342361479251005E-4</c:v>
                </c:pt>
                <c:pt idx="265">
                  <c:v>2.5658731155183084E-4</c:v>
                </c:pt>
                <c:pt idx="266">
                  <c:v>2.5990631678421731E-4</c:v>
                </c:pt>
                <c:pt idx="267">
                  <c:v>2.6338241677108221E-4</c:v>
                </c:pt>
                <c:pt idx="268">
                  <c:v>2.6701701014903231E-4</c:v>
                </c:pt>
                <c:pt idx="269">
                  <c:v>2.7081109920863152E-4</c:v>
                </c:pt>
                <c:pt idx="270">
                  <c:v>2.7476528349703607E-4</c:v>
                </c:pt>
                <c:pt idx="271">
                  <c:v>2.7887975599473187E-4</c:v>
                </c:pt>
                <c:pt idx="272">
                  <c:v>2.8315430206270404E-4</c:v>
                </c:pt>
                <c:pt idx="273">
                  <c:v>2.8758830128901205E-4</c:v>
                </c:pt>
                <c:pt idx="274">
                  <c:v>2.921807323024574E-4</c:v>
                </c:pt>
                <c:pt idx="275">
                  <c:v>2.9693018056590272E-4</c:v>
                </c:pt>
                <c:pt idx="276">
                  <c:v>3.0183484911224445E-4</c:v>
                </c:pt>
                <c:pt idx="277">
                  <c:v>3.0689257214211929E-4</c:v>
                </c:pt>
                <c:pt idx="278">
                  <c:v>3.1210083136368715E-4</c:v>
                </c:pt>
                <c:pt idx="279">
                  <c:v>3.1745677492117712E-4</c:v>
                </c:pt>
                <c:pt idx="280">
                  <c:v>3.2295723872998952E-4</c:v>
                </c:pt>
                <c:pt idx="281">
                  <c:v>3.285987700118384E-4</c:v>
                </c:pt>
                <c:pt idx="282">
                  <c:v>3.3437765280337962E-4</c:v>
                </c:pt>
                <c:pt idx="283">
                  <c:v>3.4028993519589823E-4</c:v>
                </c:pt>
                <c:pt idx="284">
                  <c:v>3.4633145805149481E-4</c:v>
                </c:pt>
                <c:pt idx="285">
                  <c:v>3.5249788493277952E-4</c:v>
                </c:pt>
                <c:pt idx="286">
                  <c:v>3.5878473297797206E-4</c:v>
                </c:pt>
                <c:pt idx="287">
                  <c:v>3.6518740445133126E-4</c:v>
                </c:pt>
                <c:pt idx="288">
                  <c:v>3.7170121869977113E-4</c:v>
                </c:pt>
                <c:pt idx="289">
                  <c:v>3.7832144425013655E-4</c:v>
                </c:pt>
                <c:pt idx="290">
                  <c:v>3.8504333078756819E-4</c:v>
                </c:pt>
                <c:pt idx="291">
                  <c:v>3.9186214076365619E-4</c:v>
                </c:pt>
                <c:pt idx="292">
                  <c:v>3.9877318039315034E-4</c:v>
                </c:pt>
                <c:pt idx="293">
                  <c:v>4.0577182980992463E-4</c:v>
                </c:pt>
                <c:pt idx="294">
                  <c:v>4.128535721661682E-4</c:v>
                </c:pt>
                <c:pt idx="295">
                  <c:v>4.2001402147336445E-4</c:v>
                </c:pt>
                <c:pt idx="296">
                  <c:v>4.2724894899918845E-4</c:v>
                </c:pt>
                <c:pt idx="297">
                  <c:v>4.3455430805078239E-4</c:v>
                </c:pt>
                <c:pt idx="298">
                  <c:v>4.4192625699170226E-4</c:v>
                </c:pt>
                <c:pt idx="299">
                  <c:v>4.4936118035699416E-4</c:v>
                </c:pt>
                <c:pt idx="300">
                  <c:v>4.5685570794803683E-4</c:v>
                </c:pt>
                <c:pt idx="301">
                  <c:v>4.6440673180580519E-4</c:v>
                </c:pt>
                <c:pt idx="302">
                  <c:v>4.7201142097777265E-4</c:v>
                </c:pt>
                <c:pt idx="303">
                  <c:v>4.7966723400961694E-4</c:v>
                </c:pt>
                <c:pt idx="304">
                  <c:v>4.8737192910788639E-4</c:v>
                </c:pt>
                <c:pt idx="305">
                  <c:v>4.9512357193372508E-4</c:v>
                </c:pt>
                <c:pt idx="306">
                  <c:v>5.0292054100019984E-4</c:v>
                </c:pt>
                <c:pt idx="307">
                  <c:v>5.1076153065675312E-4</c:v>
                </c:pt>
                <c:pt idx="308">
                  <c:v>5.1864555165331383E-4</c:v>
                </c:pt>
                <c:pt idx="309">
                  <c:v>5.2657192928361142E-4</c:v>
                </c:pt>
                <c:pt idx="310">
                  <c:v>5.3454029911188024E-4</c:v>
                </c:pt>
                <c:pt idx="311">
                  <c:v>5.4255060028923991E-4</c:v>
                </c:pt>
                <c:pt idx="312">
                  <c:v>5.5060306646536065E-4</c:v>
                </c:pt>
                <c:pt idx="313">
                  <c:v>5.5869821429726499E-4</c:v>
                </c:pt>
                <c:pt idx="314">
                  <c:v>5.6683682955015419E-4</c:v>
                </c:pt>
                <c:pt idx="315">
                  <c:v>5.7501995077465233E-4</c:v>
                </c:pt>
                <c:pt idx="316">
                  <c:v>5.8331087630385844E-4</c:v>
                </c:pt>
                <c:pt idx="317">
                  <c:v>5.9160048028849914E-4</c:v>
                </c:pt>
                <c:pt idx="318">
                  <c:v>5.9994102094808148E-4</c:v>
                </c:pt>
                <c:pt idx="319">
                  <c:v>6.0833471737323241E-4</c:v>
                </c:pt>
                <c:pt idx="320">
                  <c:v>6.167839918044157E-4</c:v>
                </c:pt>
                <c:pt idx="321">
                  <c:v>6.252914496978479E-4</c:v>
                </c:pt>
                <c:pt idx="322">
                  <c:v>6.3385985945614771E-4</c:v>
                </c:pt>
                <c:pt idx="323">
                  <c:v>6.424921319037963E-4</c:v>
                </c:pt>
                <c:pt idx="324">
                  <c:v>6.5119129960505427E-4</c:v>
                </c:pt>
                <c:pt idx="325">
                  <c:v>6.5996049613542042E-4</c:v>
                </c:pt>
                <c:pt idx="326">
                  <c:v>6.6880293542749319E-4</c:v>
                </c:pt>
                <c:pt idx="327">
                  <c:v>6.7772189131816202E-4</c:v>
                </c:pt>
                <c:pt idx="328">
                  <c:v>6.8672067742699572E-4</c:v>
                </c:pt>
                <c:pt idx="329">
                  <c:v>6.9580262749524221E-4</c:v>
                </c:pt>
                <c:pt idx="330">
                  <c:v>7.0497107631209541E-4</c:v>
                </c:pt>
                <c:pt idx="331">
                  <c:v>7.1422934134886067E-4</c:v>
                </c:pt>
                <c:pt idx="332">
                  <c:v>7.2358070521400138E-4</c:v>
                </c:pt>
                <c:pt idx="333">
                  <c:v>7.3302839903158223E-4</c:v>
                </c:pt>
                <c:pt idx="334">
                  <c:v>7.4257558683395283E-4</c:v>
                </c:pt>
                <c:pt idx="335">
                  <c:v>7.5222535104563541E-4</c:v>
                </c:pt>
                <c:pt idx="336">
                  <c:v>7.6198067912063786E-4</c:v>
                </c:pt>
                <c:pt idx="337">
                  <c:v>7.7184445137900529E-4</c:v>
                </c:pt>
                <c:pt idx="338">
                  <c:v>7.8181943007171024E-4</c:v>
                </c:pt>
                <c:pt idx="339">
                  <c:v>7.9190824968495947E-4</c:v>
                </c:pt>
                <c:pt idx="340">
                  <c:v>8.0211340847707467E-4</c:v>
                </c:pt>
                <c:pt idx="341">
                  <c:v>8.1243726122286425E-4</c:v>
                </c:pt>
                <c:pt idx="342">
                  <c:v>8.2288201312191679E-4</c:v>
                </c:pt>
                <c:pt idx="343">
                  <c:v>8.3344971480966523E-4</c:v>
                </c:pt>
                <c:pt idx="344">
                  <c:v>8.4414225839234526E-4</c:v>
                </c:pt>
                <c:pt idx="345">
                  <c:v>8.5496137441077344E-4</c:v>
                </c:pt>
                <c:pt idx="346">
                  <c:v>8.6590862962189008E-4</c:v>
                </c:pt>
                <c:pt idx="347">
                  <c:v>8.7698542547308259E-4</c:v>
                </c:pt>
                <c:pt idx="348">
                  <c:v>8.8819299713133084E-4</c:v>
                </c:pt>
                <c:pt idx="349">
                  <c:v>8.9953241291827063E-4</c:v>
                </c:pt>
                <c:pt idx="350">
                  <c:v>9.1100457399317014E-4</c:v>
                </c:pt>
                <c:pt idx="351">
                  <c:v>9.2261021411919517E-4</c:v>
                </c:pt>
                <c:pt idx="352">
                  <c:v>9.3434989934373263E-4</c:v>
                </c:pt>
                <c:pt idx="353">
                  <c:v>9.4622402742229833E-4</c:v>
                </c:pt>
                <c:pt idx="354">
                  <c:v>9.5823282681660568E-4</c:v>
                </c:pt>
                <c:pt idx="355">
                  <c:v>9.7037635510213932E-4</c:v>
                </c:pt>
                <c:pt idx="356">
                  <c:v>9.8265449662848455E-4</c:v>
                </c:pt>
                <c:pt idx="357">
                  <c:v>9.9506695928737779E-4</c:v>
                </c:pt>
                <c:pt idx="358">
                  <c:v>1.0076132702591068E-3</c:v>
                </c:pt>
                <c:pt idx="359">
                  <c:v>1.0202927706275801E-3</c:v>
                </c:pt>
                <c:pt idx="360">
                  <c:v>1.033104608778574E-3</c:v>
                </c:pt>
                <c:pt idx="361">
                  <c:v>1.0460477325246859E-3</c:v>
                </c:pt>
                <c:pt idx="362">
                  <c:v>1.059120879933949E-3</c:v>
                </c:pt>
                <c:pt idx="363">
                  <c:v>1.0723225688781723E-3</c:v>
                </c:pt>
                <c:pt idx="364">
                  <c:v>1.085651085361158E-3</c:v>
                </c:pt>
                <c:pt idx="365">
                  <c:v>1.0991044707368662E-3</c:v>
                </c:pt>
                <c:pt idx="366">
                  <c:v>1.1126805079832184E-3</c:v>
                </c:pt>
                <c:pt idx="367">
                  <c:v>1.1263767072591019E-3</c:v>
                </c:pt>
                <c:pt idx="368">
                  <c:v>1.140256659241765E-3</c:v>
                </c:pt>
                <c:pt idx="369">
                  <c:v>1.1541959701346644E-3</c:v>
                </c:pt>
                <c:pt idx="370">
                  <c:v>1.1682478281340761E-3</c:v>
                </c:pt>
                <c:pt idx="371">
                  <c:v>1.1824086280365566E-3</c:v>
                </c:pt>
                <c:pt idx="372">
                  <c:v>1.1966744212928229E-3</c:v>
                </c:pt>
                <c:pt idx="373">
                  <c:v>1.2110408928015541E-3</c:v>
                </c:pt>
                <c:pt idx="374">
                  <c:v>1.225503338540286E-3</c:v>
                </c:pt>
                <c:pt idx="375">
                  <c:v>1.2400566440866801E-3</c:v>
                </c:pt>
                <c:pt idx="376">
                  <c:v>1.2546952641450111E-3</c:v>
                </c:pt>
                <c:pt idx="377">
                  <c:v>1.2694132032445304E-3</c:v>
                </c:pt>
                <c:pt idx="378">
                  <c:v>1.2842039978182766E-3</c:v>
                </c:pt>
                <c:pt idx="379">
                  <c:v>1.2990606999041439E-3</c:v>
                </c:pt>
                <c:pt idx="380">
                  <c:v>1.3139758627343941E-3</c:v>
                </c:pt>
                <c:pt idx="381">
                  <c:v>1.3289415284961528E-3</c:v>
                </c:pt>
                <c:pt idx="382">
                  <c:v>1.3439492185544132E-3</c:v>
                </c:pt>
                <c:pt idx="383">
                  <c:v>1.3589899264307809E-3</c:v>
                </c:pt>
                <c:pt idx="384">
                  <c:v>1.374054113826277E-3</c:v>
                </c:pt>
                <c:pt idx="385">
                  <c:v>1.3891317099659056E-3</c:v>
                </c:pt>
                <c:pt idx="386">
                  <c:v>1.4042121145259421E-3</c:v>
                </c:pt>
                <c:pt idx="387">
                  <c:v>1.4192842043835321E-3</c:v>
                </c:pt>
                <c:pt idx="388">
                  <c:v>1.4343363444020885E-3</c:v>
                </c:pt>
                <c:pt idx="389">
                  <c:v>1.4493564024356123E-3</c:v>
                </c:pt>
                <c:pt idx="390">
                  <c:v>1.4643317687013933E-3</c:v>
                </c:pt>
                <c:pt idx="391">
                  <c:v>1.4792493796336463E-3</c:v>
                </c:pt>
                <c:pt idx="392">
                  <c:v>1.4940957462911131E-3</c:v>
                </c:pt>
                <c:pt idx="393">
                  <c:v>1.5088569873499937E-3</c:v>
                </c:pt>
                <c:pt idx="394">
                  <c:v>1.5235188666706707E-3</c:v>
                </c:pt>
                <c:pt idx="395">
                  <c:v>1.5380668353819841E-3</c:v>
                </c:pt>
                <c:pt idx="396">
                  <c:v>1.5524860783823499E-3</c:v>
                </c:pt>
                <c:pt idx="397">
                  <c:v>1.5667615651116865E-3</c:v>
                </c:pt>
                <c:pt idx="398">
                  <c:v>1.5808781044036868E-3</c:v>
                </c:pt>
                <c:pt idx="399">
                  <c:v>1.5948204031841664E-3</c:v>
                </c:pt>
                <c:pt idx="400">
                  <c:v>1.6085731287389451E-3</c:v>
                </c:pt>
                <c:pt idx="401">
                  <c:v>1.6221209742341824E-3</c:v>
                </c:pt>
                <c:pt idx="402">
                  <c:v>1.6354487271340473E-3</c:v>
                </c:pt>
                <c:pt idx="403">
                  <c:v>1.6485413401254422E-3</c:v>
                </c:pt>
                <c:pt idx="404">
                  <c:v>1.6613840041275934E-3</c:v>
                </c:pt>
                <c:pt idx="405">
                  <c:v>1.6739622229363569E-3</c:v>
                </c:pt>
                <c:pt idx="406">
                  <c:v>1.686261889029649E-3</c:v>
                </c:pt>
                <c:pt idx="407">
                  <c:v>1.6982693600414507E-3</c:v>
                </c:pt>
                <c:pt idx="408">
                  <c:v>1.7099715353987009E-3</c:v>
                </c:pt>
                <c:pt idx="409">
                  <c:v>1.7213559326076709E-3</c:v>
                </c:pt>
                <c:pt idx="410">
                  <c:v>1.732410762675533E-3</c:v>
                </c:pt>
                <c:pt idx="411">
                  <c:v>1.7431250041582615E-3</c:v>
                </c:pt>
                <c:pt idx="412">
                  <c:v>1.7534884753392971E-3</c:v>
                </c:pt>
                <c:pt idx="413">
                  <c:v>1.7634919040642049E-3</c:v>
                </c:pt>
                <c:pt idx="414">
                  <c:v>1.7731269947857994E-3</c:v>
                </c:pt>
                <c:pt idx="415">
                  <c:v>1.7823864924124755E-3</c:v>
                </c:pt>
                <c:pt idx="416">
                  <c:v>1.7912642425996648E-3</c:v>
                </c:pt>
                <c:pt idx="417">
                  <c:v>1.7997552481819107E-3</c:v>
                </c:pt>
                <c:pt idx="418">
                  <c:v>1.8078557215104383E-3</c:v>
                </c:pt>
                <c:pt idx="419">
                  <c:v>1.8155631325397655E-3</c:v>
                </c:pt>
                <c:pt idx="420">
                  <c:v>1.8228762525964851E-3</c:v>
                </c:pt>
                <c:pt idx="421">
                  <c:v>1.8298709955642701E-3</c:v>
                </c:pt>
                <c:pt idx="422">
                  <c:v>1.8364135835925261E-3</c:v>
                </c:pt>
                <c:pt idx="423">
                  <c:v>1.8425680804199504E-3</c:v>
                </c:pt>
                <c:pt idx="424">
                  <c:v>1.8483389399230889E-3</c:v>
                </c:pt>
                <c:pt idx="425">
                  <c:v>1.8537320393949041E-3</c:v>
                </c:pt>
                <c:pt idx="426">
                  <c:v>1.8587546801584541E-3</c:v>
                </c:pt>
                <c:pt idx="427">
                  <c:v>1.8634155816333688E-3</c:v>
                </c:pt>
                <c:pt idx="428">
                  <c:v>1.8677248687120221E-3</c:v>
                </c:pt>
                <c:pt idx="429">
                  <c:v>1.8716940523620246E-3</c:v>
                </c:pt>
                <c:pt idx="430">
                  <c:v>1.8753360034282633E-3</c:v>
                </c:pt>
                <c:pt idx="431">
                  <c:v>1.8786649196621261E-3</c:v>
                </c:pt>
                <c:pt idx="432">
                  <c:v>1.8816962860570227E-3</c:v>
                </c:pt>
                <c:pt idx="433">
                  <c:v>1.8844468286178791E-3</c:v>
                </c:pt>
                <c:pt idx="434">
                  <c:v>1.8869344617385246E-3</c:v>
                </c:pt>
                <c:pt idx="435">
                  <c:v>1.8891782294038226E-3</c:v>
                </c:pt>
                <c:pt idx="436">
                  <c:v>1.891198240474118E-3</c:v>
                </c:pt>
                <c:pt idx="437">
                  <c:v>1.8930155983468123E-3</c:v>
                </c:pt>
                <c:pt idx="438">
                  <c:v>1.8946523253249624E-3</c:v>
                </c:pt>
                <c:pt idx="439">
                  <c:v>1.8961312820545641E-3</c:v>
                </c:pt>
                <c:pt idx="440">
                  <c:v>1.8974760824211603E-3</c:v>
                </c:pt>
                <c:pt idx="441">
                  <c:v>1.898711004322629E-3</c:v>
                </c:pt>
                <c:pt idx="442">
                  <c:v>1.8998608967582945E-3</c:v>
                </c:pt>
                <c:pt idx="443">
                  <c:v>1.9009510836946433E-3</c:v>
                </c:pt>
                <c:pt idx="444">
                  <c:v>1.9020072651853865E-3</c:v>
                </c:pt>
                <c:pt idx="445">
                  <c:v>1.9030554162379387E-3</c:v>
                </c:pt>
                <c:pt idx="446">
                  <c:v>1.9041216839297793E-3</c:v>
                </c:pt>
                <c:pt idx="447">
                  <c:v>1.9052322832865468E-3</c:v>
                </c:pt>
                <c:pt idx="448">
                  <c:v>1.9064133924389347E-3</c:v>
                </c:pt>
                <c:pt idx="449">
                  <c:v>1.9076910475779919E-3</c:v>
                </c:pt>
                <c:pt idx="450">
                  <c:v>1.9090910382273804E-3</c:v>
                </c:pt>
                <c:pt idx="451">
                  <c:v>1.9106388033474613E-3</c:v>
                </c:pt>
                <c:pt idx="452">
                  <c:v>1.9123593287790595E-3</c:v>
                </c:pt>
                <c:pt idx="453">
                  <c:v>1.9142770465245421E-3</c:v>
                </c:pt>
                <c:pt idx="454">
                  <c:v>1.9164157363508343E-3</c:v>
                </c:pt>
                <c:pt idx="455">
                  <c:v>1.9187984301823268E-3</c:v>
                </c:pt>
                <c:pt idx="456">
                  <c:v>1.9214473197321487E-3</c:v>
                </c:pt>
                <c:pt idx="457">
                  <c:v>1.9243836677975623E-3</c:v>
                </c:pt>
                <c:pt idx="458">
                  <c:v>1.9276277236189093E-3</c:v>
                </c:pt>
                <c:pt idx="459">
                  <c:v>1.9311986426726851E-3</c:v>
                </c:pt>
                <c:pt idx="460">
                  <c:v>1.9351144112363234E-3</c:v>
                </c:pt>
                <c:pt idx="461">
                  <c:v>1.9393917760268426E-3</c:v>
                </c:pt>
                <c:pt idx="462">
                  <c:v>1.9440461791760679E-3</c:v>
                </c:pt>
                <c:pt idx="463">
                  <c:v>1.9490916987629262E-3</c:v>
                </c:pt>
                <c:pt idx="464">
                  <c:v>1.9545409950773884E-3</c:v>
                </c:pt>
                <c:pt idx="465">
                  <c:v>1.9604052627414303E-3</c:v>
                </c:pt>
                <c:pt idx="466">
                  <c:v>1.9666941887600989E-3</c:v>
                </c:pt>
                <c:pt idx="467">
                  <c:v>1.9734159165194867E-3</c:v>
                </c:pt>
                <c:pt idx="468">
                  <c:v>1.9805770156893403E-3</c:v>
                </c:pt>
                <c:pt idx="469">
                  <c:v>1.9881824579251373E-3</c:v>
                </c:pt>
                <c:pt idx="470">
                  <c:v>1.9962355981981263E-3</c:v>
                </c:pt>
                <c:pt idx="471">
                  <c:v>2.0047381615122613E-3</c:v>
                </c:pt>
                <c:pt idx="472">
                  <c:v>2.0136902346935782E-3</c:v>
                </c:pt>
                <c:pt idx="473">
                  <c:v>2.0230902628609352E-3</c:v>
                </c:pt>
                <c:pt idx="474">
                  <c:v>2.0330332606613094E-3</c:v>
                </c:pt>
                <c:pt idx="475">
                  <c:v>2.0433406473813649E-3</c:v>
                </c:pt>
                <c:pt idx="476">
                  <c:v>2.0540855295855982E-3</c:v>
                </c:pt>
                <c:pt idx="477">
                  <c:v>2.0652603955900002E-3</c:v>
                </c:pt>
                <c:pt idx="478">
                  <c:v>2.07685632403995E-3</c:v>
                </c:pt>
                <c:pt idx="479">
                  <c:v>2.0888630093347828E-3</c:v>
                </c:pt>
                <c:pt idx="480">
                  <c:v>2.1012687956853851E-3</c:v>
                </c:pt>
                <c:pt idx="481">
                  <c:v>2.1140607188364965E-3</c:v>
                </c:pt>
                <c:pt idx="482">
                  <c:v>2.1272245545889759E-3</c:v>
                </c:pt>
                <c:pt idx="483">
                  <c:v>2.140744873351814E-3</c:v>
                </c:pt>
                <c:pt idx="484">
                  <c:v>2.1546051000387763E-3</c:v>
                </c:pt>
                <c:pt idx="485">
                  <c:v>2.1687875787012889E-3</c:v>
                </c:pt>
                <c:pt idx="486">
                  <c:v>2.1832736413575663E-3</c:v>
                </c:pt>
                <c:pt idx="487">
                  <c:v>2.1980436805382427E-3</c:v>
                </c:pt>
                <c:pt idx="488">
                  <c:v>2.2130772251215251E-3</c:v>
                </c:pt>
                <c:pt idx="489">
                  <c:v>2.2283530190763783E-3</c:v>
                </c:pt>
                <c:pt idx="490">
                  <c:v>2.2438491027711089E-3</c:v>
                </c:pt>
                <c:pt idx="491">
                  <c:v>2.2595428965364803E-3</c:v>
                </c:pt>
                <c:pt idx="492">
                  <c:v>2.275411286198595E-3</c:v>
                </c:pt>
                <c:pt idx="493">
                  <c:v>2.2914307103169998E-3</c:v>
                </c:pt>
                <c:pt idx="494">
                  <c:v>2.307577248877916E-3</c:v>
                </c:pt>
                <c:pt idx="495">
                  <c:v>2.3238267132022561E-3</c:v>
                </c:pt>
                <c:pt idx="496">
                  <c:v>2.3401547368328409E-3</c:v>
                </c:pt>
                <c:pt idx="497">
                  <c:v>2.3565368671655852E-3</c:v>
                </c:pt>
                <c:pt idx="498">
                  <c:v>2.3729486575861667E-3</c:v>
                </c:pt>
                <c:pt idx="499">
                  <c:v>2.3893657598660408E-3</c:v>
                </c:pt>
                <c:pt idx="500">
                  <c:v>2.4057640165614266E-3</c:v>
                </c:pt>
                <c:pt idx="501">
                  <c:v>2.4221195531453172E-3</c:v>
                </c:pt>
                <c:pt idx="502">
                  <c:v>2.4384088695864332E-3</c:v>
                </c:pt>
                <c:pt idx="503">
                  <c:v>2.4546089310707527E-3</c:v>
                </c:pt>
                <c:pt idx="504">
                  <c:v>2.4706972575410835E-3</c:v>
                </c:pt>
                <c:pt idx="505">
                  <c:v>2.4866520117083702E-3</c:v>
                </c:pt>
                <c:pt idx="506">
                  <c:v>2.5024520851657343E-3</c:v>
                </c:pt>
                <c:pt idx="507">
                  <c:v>2.5180771822122219E-3</c:v>
                </c:pt>
                <c:pt idx="508">
                  <c:v>2.5335079009695355E-3</c:v>
                </c:pt>
                <c:pt idx="509">
                  <c:v>2.5487258113504629E-3</c:v>
                </c:pt>
                <c:pt idx="510">
                  <c:v>2.5637135294140716E-3</c:v>
                </c:pt>
                <c:pt idx="511">
                  <c:v>2.578454787619189E-3</c:v>
                </c:pt>
                <c:pt idx="512">
                  <c:v>2.5929345004655296E-3</c:v>
                </c:pt>
                <c:pt idx="513">
                  <c:v>2.6071388249907512E-3</c:v>
                </c:pt>
                <c:pt idx="514">
                  <c:v>2.6210552155726042E-3</c:v>
                </c:pt>
                <c:pt idx="515">
                  <c:v>2.6346724724678932E-3</c:v>
                </c:pt>
                <c:pt idx="516">
                  <c:v>2.6479807835053915E-3</c:v>
                </c:pt>
                <c:pt idx="517">
                  <c:v>2.6609717583376525E-3</c:v>
                </c:pt>
                <c:pt idx="518">
                  <c:v>2.673638454647981E-3</c:v>
                </c:pt>
                <c:pt idx="519">
                  <c:v>2.6859753957032013E-3</c:v>
                </c:pt>
                <c:pt idx="520">
                  <c:v>2.6979785786414405E-3</c:v>
                </c:pt>
                <c:pt idx="521">
                  <c:v>2.7096454728867698E-3</c:v>
                </c:pt>
                <c:pt idx="522">
                  <c:v>2.7209750080899519E-3</c:v>
                </c:pt>
                <c:pt idx="523">
                  <c:v>2.7319675510061375E-3</c:v>
                </c:pt>
                <c:pt idx="524">
                  <c:v>2.7426248707386196E-3</c:v>
                </c:pt>
                <c:pt idx="525">
                  <c:v>2.7529500917999692E-3</c:v>
                </c:pt>
                <c:pt idx="526">
                  <c:v>2.7629645148729196E-3</c:v>
                </c:pt>
                <c:pt idx="527">
                  <c:v>2.7726640044247268E-3</c:v>
                </c:pt>
                <c:pt idx="528">
                  <c:v>2.7820513090314239E-3</c:v>
                </c:pt>
                <c:pt idx="529">
                  <c:v>2.7911349417397923E-3</c:v>
                </c:pt>
                <c:pt idx="530">
                  <c:v>2.7999245957541089E-3</c:v>
                </c:pt>
                <c:pt idx="531">
                  <c:v>2.8084310322009816E-3</c:v>
                </c:pt>
                <c:pt idx="532">
                  <c:v>2.8166659649416937E-3</c:v>
                </c:pt>
                <c:pt idx="533">
                  <c:v>2.8246419417930742E-3</c:v>
                </c:pt>
                <c:pt idx="534">
                  <c:v>2.8323722218093353E-3</c:v>
                </c:pt>
                <c:pt idx="535">
                  <c:v>2.8398706485403239E-3</c:v>
                </c:pt>
                <c:pt idx="536">
                  <c:v>2.8471515194150496E-3</c:v>
                </c:pt>
                <c:pt idx="537">
                  <c:v>2.8542294516063892E-3</c:v>
                </c:pt>
                <c:pt idx="538">
                  <c:v>2.8611192449128826E-3</c:v>
                </c:pt>
                <c:pt idx="539">
                  <c:v>2.8678357423488287E-3</c:v>
                </c:pt>
                <c:pt idx="540">
                  <c:v>2.874393689264718E-3</c:v>
                </c:pt>
                <c:pt idx="541">
                  <c:v>2.8808075919278847E-3</c:v>
                </c:pt>
                <c:pt idx="542">
                  <c:v>2.8870915765792063E-3</c:v>
                </c:pt>
                <c:pt idx="543">
                  <c:v>2.8932592500465451E-3</c:v>
                </c:pt>
                <c:pt idx="544">
                  <c:v>2.8993235630406632E-3</c:v>
                </c:pt>
                <c:pt idx="545">
                  <c:v>2.9052966772855592E-3</c:v>
                </c:pt>
                <c:pt idx="546">
                  <c:v>2.9111898376438261E-3</c:v>
                </c:pt>
                <c:pt idx="547">
                  <c:v>2.9170132503895034E-3</c:v>
                </c:pt>
                <c:pt idx="548">
                  <c:v>2.9227759687569777E-3</c:v>
                </c:pt>
                <c:pt idx="549">
                  <c:v>2.9284857868566677E-3</c:v>
                </c:pt>
                <c:pt idx="550">
                  <c:v>2.9341491429962442E-3</c:v>
                </c:pt>
                <c:pt idx="551">
                  <c:v>2.9397710333823974E-3</c:v>
                </c:pt>
                <c:pt idx="552">
                  <c:v>2.9453549371026158E-3</c:v>
                </c:pt>
                <c:pt idx="553">
                  <c:v>2.9509027532012583E-3</c:v>
                </c:pt>
                <c:pt idx="554">
                  <c:v>2.9564147505692219E-3</c:v>
                </c:pt>
                <c:pt idx="555">
                  <c:v>2.9618895312639492E-3</c:v>
                </c:pt>
                <c:pt idx="556">
                  <c:v>2.9673240077667715E-3</c:v>
                </c:pt>
                <c:pt idx="557">
                  <c:v>2.9727133945687597E-3</c:v>
                </c:pt>
                <c:pt idx="558">
                  <c:v>2.9780512143560639E-3</c:v>
                </c:pt>
                <c:pt idx="559">
                  <c:v>2.983329318940776E-3</c:v>
                </c:pt>
                <c:pt idx="560">
                  <c:v>2.9885379249571004E-3</c:v>
                </c:pt>
                <c:pt idx="561">
                  <c:v>2.9936656642131779E-3</c:v>
                </c:pt>
                <c:pt idx="562">
                  <c:v>2.9986996484601034E-3</c:v>
                </c:pt>
                <c:pt idx="563">
                  <c:v>3.0036255482106607E-3</c:v>
                </c:pt>
                <c:pt idx="564">
                  <c:v>3.0084276851133161E-3</c:v>
                </c:pt>
                <c:pt idx="565">
                  <c:v>3.0130891372620811E-3</c:v>
                </c:pt>
                <c:pt idx="566">
                  <c:v>3.0175918567024156E-3</c:v>
                </c:pt>
                <c:pt idx="567">
                  <c:v>3.0219167982768083E-3</c:v>
                </c:pt>
                <c:pt idx="568">
                  <c:v>3.026044058843986E-3</c:v>
                </c:pt>
                <c:pt idx="569">
                  <c:v>3.0299530258017476E-3</c:v>
                </c:pt>
                <c:pt idx="570">
                  <c:v>3.0336225337487047E-3</c:v>
                </c:pt>
                <c:pt idx="571">
                  <c:v>3.0370310280336018E-3</c:v>
                </c:pt>
                <c:pt idx="572">
                  <c:v>3.0401567338648882E-3</c:v>
                </c:pt>
                <c:pt idx="573">
                  <c:v>3.0429778295884146E-3</c:v>
                </c:pt>
                <c:pt idx="574">
                  <c:v>3.0454726226883436E-3</c:v>
                </c:pt>
                <c:pt idx="575">
                  <c:v>3.0476197270272675E-3</c:v>
                </c:pt>
                <c:pt idx="576">
                  <c:v>3.0493982398165261E-3</c:v>
                </c:pt>
                <c:pt idx="577">
                  <c:v>3.0507879167987022E-3</c:v>
                </c:pt>
                <c:pt idx="578">
                  <c:v>3.0517693441310008E-3</c:v>
                </c:pt>
                <c:pt idx="579">
                  <c:v>3.0523735410694637E-3</c:v>
                </c:pt>
                <c:pt idx="580">
                  <c:v>3.0524999144894709E-3</c:v>
                </c:pt>
                <c:pt idx="581">
                  <c:v>3.0521691071963386E-3</c:v>
                </c:pt>
                <c:pt idx="582">
                  <c:v>3.0513669444307053E-3</c:v>
                </c:pt>
                <c:pt idx="583">
                  <c:v>3.0500809815008595E-3</c:v>
                </c:pt>
                <c:pt idx="584">
                  <c:v>3.0483006217381812E-3</c:v>
                </c:pt>
                <c:pt idx="585">
                  <c:v>3.0460172263601288E-3</c:v>
                </c:pt>
                <c:pt idx="586">
                  <c:v>3.0432242144839629E-3</c:v>
                </c:pt>
                <c:pt idx="587">
                  <c:v>3.0399171517312656E-3</c:v>
                </c:pt>
                <c:pt idx="588">
                  <c:v>3.0360938260577753E-3</c:v>
                </c:pt>
                <c:pt idx="589">
                  <c:v>3.0317543096349191E-3</c:v>
                </c:pt>
                <c:pt idx="590">
                  <c:v>3.0269010057984978E-3</c:v>
                </c:pt>
                <c:pt idx="591">
                  <c:v>3.0215386802651223E-3</c:v>
                </c:pt>
                <c:pt idx="592">
                  <c:v>3.0156744759987078E-3</c:v>
                </c:pt>
                <c:pt idx="593">
                  <c:v>3.0093179112865246E-3</c:v>
                </c:pt>
                <c:pt idx="594">
                  <c:v>3.0024808607566809E-3</c:v>
                </c:pt>
                <c:pt idx="595">
                  <c:v>2.9951775192365703E-3</c:v>
                </c:pt>
                <c:pt idx="596">
                  <c:v>2.9874243485132086E-3</c:v>
                </c:pt>
                <c:pt idx="597">
                  <c:v>2.979240007212437E-3</c:v>
                </c:pt>
                <c:pt idx="598">
                  <c:v>2.9706452641634247E-3</c:v>
                </c:pt>
                <c:pt idx="599">
                  <c:v>2.9616628957571606E-3</c:v>
                </c:pt>
                <c:pt idx="600">
                  <c:v>2.9523175679432097E-3</c:v>
                </c:pt>
                <c:pt idx="601">
                  <c:v>2.9426357036365152E-3</c:v>
                </c:pt>
                <c:pt idx="602">
                  <c:v>2.9326453364256233E-3</c:v>
                </c:pt>
                <c:pt idx="603">
                  <c:v>2.9223759515846354E-3</c:v>
                </c:pt>
                <c:pt idx="604">
                  <c:v>2.911858315493275E-3</c:v>
                </c:pt>
                <c:pt idx="605">
                  <c:v>2.9011242946624296E-3</c:v>
                </c:pt>
                <c:pt idx="606">
                  <c:v>2.8902066656449582E-3</c:v>
                </c:pt>
                <c:pt idx="607">
                  <c:v>2.8791389171849281E-3</c:v>
                </c:pt>
                <c:pt idx="608">
                  <c:v>2.8679550460199055E-3</c:v>
                </c:pt>
                <c:pt idx="609">
                  <c:v>2.8566893478025172E-3</c:v>
                </c:pt>
                <c:pt idx="610">
                  <c:v>2.84537620464682E-3</c:v>
                </c:pt>
                <c:pt idx="611">
                  <c:v>2.8340498708327821E-3</c:v>
                </c:pt>
                <c:pt idx="612">
                  <c:v>2.8227442582175787E-3</c:v>
                </c:pt>
                <c:pt idx="613">
                  <c:v>2.8114927229051004E-3</c:v>
                </c:pt>
                <c:pt idx="614">
                  <c:v>2.8003278547146446E-3</c:v>
                </c:pt>
                <c:pt idx="615">
                  <c:v>2.7892812709654595E-3</c:v>
                </c:pt>
                <c:pt idx="616">
                  <c:v>2.7783834160561012E-3</c:v>
                </c:pt>
                <c:pt idx="617">
                  <c:v>2.7676633682648445E-3</c:v>
                </c:pt>
                <c:pt idx="618">
                  <c:v>2.7571486551301412E-3</c:v>
                </c:pt>
                <c:pt idx="619">
                  <c:v>2.7468650786876127E-3</c:v>
                </c:pt>
                <c:pt idx="620">
                  <c:v>2.7368365517417099E-3</c:v>
                </c:pt>
                <c:pt idx="621">
                  <c:v>2.7270849462360061E-3</c:v>
                </c:pt>
                <c:pt idx="622">
                  <c:v>2.7176299546548851E-3</c:v>
                </c:pt>
                <c:pt idx="623">
                  <c:v>2.708488965242005E-3</c:v>
                </c:pt>
                <c:pt idx="624">
                  <c:v>2.6996769516552605E-3</c:v>
                </c:pt>
                <c:pt idx="625">
                  <c:v>2.69120637749546E-3</c:v>
                </c:pt>
                <c:pt idx="626">
                  <c:v>2.6830871159442826E-3</c:v>
                </c:pt>
                <c:pt idx="627">
                  <c:v>2.6753263845276766E-3</c:v>
                </c:pt>
                <c:pt idx="628">
                  <c:v>2.6679286947817312E-3</c:v>
                </c:pt>
                <c:pt idx="629">
                  <c:v>2.6608958163397726E-3</c:v>
                </c:pt>
                <c:pt idx="630">
                  <c:v>2.6542267546812658E-3</c:v>
                </c:pt>
                <c:pt idx="631">
                  <c:v>2.6479177414844698E-3</c:v>
                </c:pt>
                <c:pt idx="632">
                  <c:v>2.6418975310005068E-3</c:v>
                </c:pt>
                <c:pt idx="633">
                  <c:v>2.6363147617050678E-3</c:v>
                </c:pt>
                <c:pt idx="634">
                  <c:v>2.6310649463047306E-3</c:v>
                </c:pt>
                <c:pt idx="635">
                  <c:v>2.6261350316043193E-3</c:v>
                </c:pt>
                <c:pt idx="636">
                  <c:v>2.6215095113555813E-3</c:v>
                </c:pt>
                <c:pt idx="637">
                  <c:v>2.6171705636519448E-3</c:v>
                </c:pt>
                <c:pt idx="638">
                  <c:v>2.6130981971916782E-3</c:v>
                </c:pt>
                <c:pt idx="639">
                  <c:v>2.6092704064005052E-3</c:v>
                </c:pt>
                <c:pt idx="640">
                  <c:v>2.6056633351336208E-3</c:v>
                </c:pt>
                <c:pt idx="641">
                  <c:v>2.6022514484389694E-3</c:v>
                </c:pt>
                <c:pt idx="642">
                  <c:v>2.5990077116565717E-3</c:v>
                </c:pt>
                <c:pt idx="643">
                  <c:v>2.595903775951763E-3</c:v>
                </c:pt>
                <c:pt idx="644">
                  <c:v>2.5929101692314682E-3</c:v>
                </c:pt>
                <c:pt idx="645">
                  <c:v>2.5899964912713736E-3</c:v>
                </c:pt>
                <c:pt idx="646">
                  <c:v>2.5871316117863732E-3</c:v>
                </c:pt>
                <c:pt idx="647">
                  <c:v>2.5842838701055897E-3</c:v>
                </c:pt>
                <c:pt idx="648">
                  <c:v>2.5814212750652652E-3</c:v>
                </c:pt>
                <c:pt idx="649">
                  <c:v>2.578511703706831E-3</c:v>
                </c:pt>
                <c:pt idx="650">
                  <c:v>2.5755230973616059E-3</c:v>
                </c:pt>
                <c:pt idx="651">
                  <c:v>2.5724236537170205E-3</c:v>
                </c:pt>
                <c:pt idx="652">
                  <c:v>2.5691820134903054E-3</c:v>
                </c:pt>
                <c:pt idx="653">
                  <c:v>2.5657674403828552E-3</c:v>
                </c:pt>
                <c:pt idx="654">
                  <c:v>2.5621499930511978E-3</c:v>
                </c:pt>
                <c:pt idx="655">
                  <c:v>2.5583006879063589E-3</c:v>
                </c:pt>
                <c:pt idx="656">
                  <c:v>2.5541916516417643E-3</c:v>
                </c:pt>
                <c:pt idx="657">
                  <c:v>2.5497962624895158E-3</c:v>
                </c:pt>
                <c:pt idx="658">
                  <c:v>2.5450892793132391E-3</c:v>
                </c:pt>
                <c:pt idx="659">
                  <c:v>2.5400469577635011E-3</c:v>
                </c:pt>
                <c:pt idx="660">
                  <c:v>2.5346471528453463E-3</c:v>
                </c:pt>
                <c:pt idx="661">
                  <c:v>2.5288694073773831E-3</c:v>
                </c:pt>
                <c:pt idx="662">
                  <c:v>2.5226950259556796E-3</c:v>
                </c:pt>
                <c:pt idx="663">
                  <c:v>2.5161071341720542E-3</c:v>
                </c:pt>
                <c:pt idx="664">
                  <c:v>2.5090907229748092E-3</c:v>
                </c:pt>
                <c:pt idx="665">
                  <c:v>2.5016326781978565E-3</c:v>
                </c:pt>
                <c:pt idx="666">
                  <c:v>2.4937217954214739E-3</c:v>
                </c:pt>
                <c:pt idx="667">
                  <c:v>2.485348780462015E-3</c:v>
                </c:pt>
                <c:pt idx="668">
                  <c:v>2.4765062359187063E-3</c:v>
                </c:pt>
                <c:pt idx="669">
                  <c:v>2.4671886343305993E-3</c:v>
                </c:pt>
                <c:pt idx="670">
                  <c:v>2.457392278615344E-3</c:v>
                </c:pt>
                <c:pt idx="671">
                  <c:v>2.4471152505722289E-3</c:v>
                </c:pt>
                <c:pt idx="672">
                  <c:v>2.4363573483327052E-3</c:v>
                </c:pt>
                <c:pt idx="673">
                  <c:v>2.4251200137325978E-3</c:v>
                </c:pt>
                <c:pt idx="674">
                  <c:v>2.4134062506582202E-3</c:v>
                </c:pt>
                <c:pt idx="675">
                  <c:v>2.4012205354840641E-3</c:v>
                </c:pt>
                <c:pt idx="676">
                  <c:v>2.3885687207696447E-3</c:v>
                </c:pt>
                <c:pt idx="677">
                  <c:v>2.3754579334175148E-3</c:v>
                </c:pt>
                <c:pt idx="678">
                  <c:v>2.3618964685111384E-3</c:v>
                </c:pt>
                <c:pt idx="679">
                  <c:v>2.3478936800489657E-3</c:v>
                </c:pt>
                <c:pt idx="680">
                  <c:v>2.3334598697691668E-3</c:v>
                </c:pt>
                <c:pt idx="681">
                  <c:v>2.3186061752153392E-3</c:v>
                </c:pt>
                <c:pt idx="682">
                  <c:v>2.3033444581268651E-3</c:v>
                </c:pt>
                <c:pt idx="683">
                  <c:v>2.2876871941469815E-3</c:v>
                </c:pt>
                <c:pt idx="684">
                  <c:v>2.2715446863190735E-3</c:v>
                </c:pt>
                <c:pt idx="685">
                  <c:v>2.2551552518378214E-3</c:v>
                </c:pt>
                <c:pt idx="686">
                  <c:v>2.2384069503576802E-3</c:v>
                </c:pt>
                <c:pt idx="687">
                  <c:v>2.2213142989075496E-3</c:v>
                </c:pt>
                <c:pt idx="688">
                  <c:v>2.2038917850688219E-3</c:v>
                </c:pt>
                <c:pt idx="689">
                  <c:v>2.1861538171451997E-3</c:v>
                </c:pt>
                <c:pt idx="690">
                  <c:v>2.168114674822641E-3</c:v>
                </c:pt>
                <c:pt idx="691">
                  <c:v>2.1497884620989656E-3</c:v>
                </c:pt>
                <c:pt idx="692">
                  <c:v>2.1311890639299598E-3</c:v>
                </c:pt>
                <c:pt idx="693">
                  <c:v>2.1123301077329818E-3</c:v>
                </c:pt>
                <c:pt idx="694">
                  <c:v>2.0932249306104566E-3</c:v>
                </c:pt>
                <c:pt idx="695">
                  <c:v>2.0738865529015792E-3</c:v>
                </c:pt>
                <c:pt idx="696">
                  <c:v>2.0543276584414154E-3</c:v>
                </c:pt>
                <c:pt idx="697">
                  <c:v>2.0345605817011863E-3</c:v>
                </c:pt>
                <c:pt idx="698">
                  <c:v>2.0145973018004283E-3</c:v>
                </c:pt>
                <c:pt idx="699">
                  <c:v>1.9944494432205472E-3</c:v>
                </c:pt>
                <c:pt idx="700">
                  <c:v>1.9741282829093083E-3</c:v>
                </c:pt>
                <c:pt idx="701">
                  <c:v>1.9536447633450131E-3</c:v>
                </c:pt>
                <c:pt idx="702">
                  <c:v>1.9330095110282044E-3</c:v>
                </c:pt>
                <c:pt idx="703">
                  <c:v>1.9122328597853226E-3</c:v>
                </c:pt>
                <c:pt idx="704">
                  <c:v>1.8913248782027824E-3</c:v>
                </c:pt>
                <c:pt idx="705">
                  <c:v>1.8702954004602423E-3</c:v>
                </c:pt>
                <c:pt idx="706">
                  <c:v>1.8491540597974851E-3</c:v>
                </c:pt>
                <c:pt idx="707">
                  <c:v>1.8279103238294889E-3</c:v>
                </c:pt>
                <c:pt idx="708">
                  <c:v>1.806573530917794E-3</c:v>
                </c:pt>
                <c:pt idx="709">
                  <c:v>1.7851529268127497E-3</c:v>
                </c:pt>
                <c:pt idx="710">
                  <c:v>1.7636577007990764E-3</c:v>
                </c:pt>
                <c:pt idx="711">
                  <c:v>1.7420970206060505E-3</c:v>
                </c:pt>
                <c:pt idx="712">
                  <c:v>1.720480065382305E-3</c:v>
                </c:pt>
                <c:pt idx="713">
                  <c:v>1.698816056082903E-3</c:v>
                </c:pt>
                <c:pt idx="714">
                  <c:v>1.6771142826720741E-3</c:v>
                </c:pt>
                <c:pt idx="715">
                  <c:v>1.6553841276078793E-3</c:v>
                </c:pt>
                <c:pt idx="716">
                  <c:v>1.633635085144116E-3</c:v>
                </c:pt>
                <c:pt idx="717">
                  <c:v>1.6118767760593645E-3</c:v>
                </c:pt>
                <c:pt idx="718">
                  <c:v>1.5901189575016242E-3</c:v>
                </c:pt>
                <c:pt idx="719">
                  <c:v>1.5683715277196304E-3</c:v>
                </c:pt>
                <c:pt idx="720">
                  <c:v>1.5466445255365765E-3</c:v>
                </c:pt>
                <c:pt idx="721">
                  <c:v>1.5249481245086115E-3</c:v>
                </c:pt>
                <c:pt idx="722">
                  <c:v>1.503292621797853E-3</c:v>
                </c:pt>
                <c:pt idx="723">
                  <c:v>1.4816884218766719E-3</c:v>
                </c:pt>
                <c:pt idx="724">
                  <c:v>1.4601460152661103E-3</c:v>
                </c:pt>
                <c:pt idx="725">
                  <c:v>1.4386759525954031E-3</c:v>
                </c:pt>
                <c:pt idx="726">
                  <c:v>1.4172888143506267E-3</c:v>
                </c:pt>
                <c:pt idx="727">
                  <c:v>1.3959951767579244E-3</c:v>
                </c:pt>
                <c:pt idx="728">
                  <c:v>1.3748055743192874E-3</c:v>
                </c:pt>
                <c:pt idx="729">
                  <c:v>1.3537304595858579E-3</c:v>
                </c:pt>
                <c:pt idx="730">
                  <c:v>1.3327801608140418E-3</c:v>
                </c:pt>
                <c:pt idx="731">
                  <c:v>1.3119648382026812E-3</c:v>
                </c:pt>
                <c:pt idx="732">
                  <c:v>1.29129443945408E-3</c:v>
                </c:pt>
                <c:pt idx="733">
                  <c:v>1.2707786554366439E-3</c:v>
                </c:pt>
                <c:pt idx="734">
                  <c:v>1.2504268767523355E-3</c:v>
                </c:pt>
                <c:pt idx="735">
                  <c:v>1.2302481520254001E-3</c:v>
                </c:pt>
                <c:pt idx="736">
                  <c:v>1.2102511487312069E-3</c:v>
                </c:pt>
                <c:pt idx="737">
                  <c:v>1.1903743107059767E-3</c:v>
                </c:pt>
                <c:pt idx="738">
                  <c:v>1.1707739771891431E-3</c:v>
                </c:pt>
                <c:pt idx="739">
                  <c:v>1.1513754671374221E-3</c:v>
                </c:pt>
                <c:pt idx="740">
                  <c:v>1.1321857596648158E-3</c:v>
                </c:pt>
                <c:pt idx="741">
                  <c:v>1.113211120801056E-3</c:v>
                </c:pt>
                <c:pt idx="742">
                  <c:v>1.094457103170075E-3</c:v>
                </c:pt>
                <c:pt idx="743">
                  <c:v>1.0759285450407641E-3</c:v>
                </c:pt>
                <c:pt idx="744">
                  <c:v>1.0576295701381674E-3</c:v>
                </c:pt>
                <c:pt idx="745">
                  <c:v>1.0395635893660831E-3</c:v>
                </c:pt>
                <c:pt idx="746">
                  <c:v>1.021733305372016E-3</c:v>
                </c:pt>
                <c:pt idx="747">
                  <c:v>1.0041407206823527E-3</c:v>
                </c:pt>
                <c:pt idx="748">
                  <c:v>9.8678714994851545E-4</c:v>
                </c:pt>
                <c:pt idx="749">
                  <c:v>9.6967323667392763E-4</c:v>
                </c:pt>
                <c:pt idx="750">
                  <c:v>9.5279897463565824E-4</c:v>
                </c:pt>
                <c:pt idx="751">
                  <c:v>9.3616373407374651E-4</c:v>
                </c:pt>
                <c:pt idx="752">
                  <c:v>9.1976629259457707E-4</c:v>
                </c:pt>
                <c:pt idx="753">
                  <c:v>9.0360487062211327E-4</c:v>
                </c:pt>
                <c:pt idx="754">
                  <c:v>8.8767717113139228E-4</c:v>
                </c:pt>
                <c:pt idx="755">
                  <c:v>8.719804233125963E-4</c:v>
                </c:pt>
                <c:pt idx="756">
                  <c:v>8.5651142974003914E-4</c:v>
                </c:pt>
                <c:pt idx="757">
                  <c:v>8.4126661655879666E-4</c:v>
                </c:pt>
                <c:pt idx="758">
                  <c:v>8.2624208615123397E-4</c:v>
                </c:pt>
                <c:pt idx="759">
                  <c:v>8.1143367170675247E-4</c:v>
                </c:pt>
                <c:pt idx="760">
                  <c:v>7.96836993089247E-4</c:v>
                </c:pt>
                <c:pt idx="761">
                  <c:v>7.8244751337835732E-4</c:v>
                </c:pt>
                <c:pt idx="762">
                  <c:v>7.6826059545184928E-4</c:v>
                </c:pt>
                <c:pt idx="763">
                  <c:v>7.5427155797652213E-4</c:v>
                </c:pt>
                <c:pt idx="764">
                  <c:v>7.4047573018430504E-4</c:v>
                </c:pt>
                <c:pt idx="765">
                  <c:v>7.2686850482724509E-4</c:v>
                </c:pt>
                <c:pt idx="766">
                  <c:v>7.1344538873015229E-4</c:v>
                </c:pt>
                <c:pt idx="767">
                  <c:v>7.0020205039179385E-4</c:v>
                </c:pt>
                <c:pt idx="768">
                  <c:v>6.8713436412470277E-4</c:v>
                </c:pt>
                <c:pt idx="769">
                  <c:v>6.7423845026884789E-4</c:v>
                </c:pt>
                <c:pt idx="770">
                  <c:v>6.6151071106575633E-4</c:v>
                </c:pt>
                <c:pt idx="771">
                  <c:v>6.4894786183611135E-4</c:v>
                </c:pt>
                <c:pt idx="772">
                  <c:v>6.3654695716542742E-4</c:v>
                </c:pt>
                <c:pt idx="773">
                  <c:v>6.2430541186824233E-4</c:v>
                </c:pt>
                <c:pt idx="774">
                  <c:v>6.1222101657107224E-4</c:v>
                </c:pt>
                <c:pt idx="775">
                  <c:v>6.0029194782778835E-4</c:v>
                </c:pt>
                <c:pt idx="776">
                  <c:v>5.8851677275731709E-4</c:v>
                </c:pt>
                <c:pt idx="777">
                  <c:v>5.7689444827243913E-4</c:v>
                </c:pt>
                <c:pt idx="778">
                  <c:v>5.6542431504939328E-4</c:v>
                </c:pt>
                <c:pt idx="779">
                  <c:v>5.5410608647047006E-4</c:v>
                </c:pt>
                <c:pt idx="780">
                  <c:v>5.4293983285530847E-4</c:v>
                </c:pt>
                <c:pt idx="781">
                  <c:v>5.3192596138099287E-4</c:v>
                </c:pt>
                <c:pt idx="782">
                  <c:v>5.2106519217525826E-4</c:v>
                </c:pt>
                <c:pt idx="783">
                  <c:v>5.1035853115128391E-4</c:v>
                </c:pt>
                <c:pt idx="784">
                  <c:v>4.9980724023589043E-4</c:v>
                </c:pt>
                <c:pt idx="785">
                  <c:v>4.8941280572480637E-4</c:v>
                </c:pt>
                <c:pt idx="786">
                  <c:v>4.7917690557916379E-4</c:v>
                </c:pt>
                <c:pt idx="787">
                  <c:v>4.6910137655527164E-4</c:v>
                </c:pt>
                <c:pt idx="788">
                  <c:v>4.5918818213527634E-4</c:v>
                </c:pt>
                <c:pt idx="789">
                  <c:v>4.4943938229839383E-4</c:v>
                </c:pt>
                <c:pt idx="790">
                  <c:v>4.3977239844009635E-4</c:v>
                </c:pt>
                <c:pt idx="791">
                  <c:v>4.3036682585575992E-4</c:v>
                </c:pt>
                <c:pt idx="792">
                  <c:v>4.2112811656700274E-4</c:v>
                </c:pt>
                <c:pt idx="793">
                  <c:v>4.120582719964233E-4</c:v>
                </c:pt>
                <c:pt idx="794">
                  <c:v>4.0315903292105883E-4</c:v>
                </c:pt>
                <c:pt idx="795">
                  <c:v>3.9443186068043203E-4</c:v>
                </c:pt>
                <c:pt idx="796">
                  <c:v>3.8587791708321646E-4</c:v>
                </c:pt>
                <c:pt idx="797">
                  <c:v>3.7749804417400352E-4</c:v>
                </c:pt>
                <c:pt idx="798">
                  <c:v>3.6929274485942318E-4</c:v>
                </c:pt>
                <c:pt idx="799">
                  <c:v>3.6126216524047701E-4</c:v>
                </c:pt>
                <c:pt idx="800">
                  <c:v>3.5340607935520758E-4</c:v>
                </c:pt>
                <c:pt idx="801">
                  <c:v>3.4572387690261685E-4</c:v>
                </c:pt>
                <c:pt idx="802">
                  <c:v>3.3821455439477541E-4</c:v>
                </c:pt>
                <c:pt idx="803">
                  <c:v>3.3087671006915275E-4</c:v>
                </c:pt>
                <c:pt idx="804">
                  <c:v>3.2370854278718615E-4</c:v>
                </c:pt>
                <c:pt idx="805">
                  <c:v>3.167078550477082E-4</c:v>
                </c:pt>
                <c:pt idx="806">
                  <c:v>3.0987206015492422E-4</c:v>
                </c:pt>
                <c:pt idx="807">
                  <c:v>3.0319819349998792E-4</c:v>
                </c:pt>
                <c:pt idx="808">
                  <c:v>2.9668292784253505E-4</c:v>
                </c:pt>
                <c:pt idx="809">
                  <c:v>2.90322592413776E-4</c:v>
                </c:pt>
                <c:pt idx="810">
                  <c:v>2.8411319560559445E-4</c:v>
                </c:pt>
                <c:pt idx="811">
                  <c:v>2.7805045096032855E-4</c:v>
                </c:pt>
                <c:pt idx="812">
                  <c:v>2.7212980613345114E-4</c:v>
                </c:pt>
                <c:pt idx="813">
                  <c:v>2.6634647446583613E-4</c:v>
                </c:pt>
                <c:pt idx="814">
                  <c:v>2.6069546877367561E-4</c:v>
                </c:pt>
                <c:pt idx="815">
                  <c:v>2.5517163694201682E-4</c:v>
                </c:pt>
                <c:pt idx="816">
                  <c:v>2.4976969889225407E-4</c:v>
                </c:pt>
                <c:pt idx="817">
                  <c:v>2.4448428448445959E-4</c:v>
                </c:pt>
                <c:pt idx="818">
                  <c:v>2.3930997191200389E-4</c:v>
                </c:pt>
                <c:pt idx="819">
                  <c:v>2.3424132614821555E-4</c:v>
                </c:pt>
                <c:pt idx="820">
                  <c:v>2.2927293701282295E-4</c:v>
                </c:pt>
                <c:pt idx="821">
                  <c:v>2.2439945643918185E-4</c:v>
                </c:pt>
                <c:pt idx="822">
                  <c:v>2.1961563454181952E-4</c:v>
                </c:pt>
                <c:pt idx="823">
                  <c:v>2.1491635410729831E-4</c:v>
                </c:pt>
                <c:pt idx="824">
                  <c:v>2.1029666315961002E-4</c:v>
                </c:pt>
                <c:pt idx="825">
                  <c:v>2.0575180528417528E-4</c:v>
                </c:pt>
                <c:pt idx="826">
                  <c:v>2.0127724743162313E-4</c:v>
                </c:pt>
                <c:pt idx="827">
                  <c:v>1.9686870496391678E-4</c:v>
                </c:pt>
                <c:pt idx="828">
                  <c:v>1.9252216375061781E-4</c:v>
                </c:pt>
                <c:pt idx="829">
                  <c:v>1.8823389917213855E-4</c:v>
                </c:pt>
                <c:pt idx="830">
                  <c:v>1.8400049193937715E-4</c:v>
                </c:pt>
                <c:pt idx="831">
                  <c:v>1.7981884069506046E-4</c:v>
                </c:pt>
                <c:pt idx="832">
                  <c:v>1.7568617142113397E-4</c:v>
                </c:pt>
                <c:pt idx="833">
                  <c:v>1.716000437385288E-4</c:v>
                </c:pt>
                <c:pt idx="834">
                  <c:v>1.6755835425031365E-4</c:v>
                </c:pt>
                <c:pt idx="835">
                  <c:v>1.6355933714647146E-4</c:v>
                </c:pt>
                <c:pt idx="836">
                  <c:v>1.5960156235805191E-4</c:v>
                </c:pt>
                <c:pt idx="837">
                  <c:v>1.5568393162010245E-4</c:v>
                </c:pt>
                <c:pt idx="838">
                  <c:v>1.5180567287633251E-4</c:v>
                </c:pt>
                <c:pt idx="839">
                  <c:v>1.4796633353369562E-4</c:v>
                </c:pt>
                <c:pt idx="840">
                  <c:v>1.4416577315184856E-4</c:v>
                </c:pt>
                <c:pt idx="841">
                  <c:v>1.4040415623045742E-4</c:v>
                </c:pt>
                <c:pt idx="842">
                  <c:v>1.3668194583646762E-4</c:v>
                </c:pt>
                <c:pt idx="843">
                  <c:v>1.3295689719335565E-4</c:v>
                </c:pt>
                <c:pt idx="844">
                  <c:v>1.2931743720356593E-4</c:v>
                </c:pt>
                <c:pt idx="845">
                  <c:v>1.2571779026657111E-4</c:v>
                </c:pt>
                <c:pt idx="846">
                  <c:v>1.2215918006964764E-4</c:v>
                </c:pt>
                <c:pt idx="847">
                  <c:v>1.1864292283156601E-4</c:v>
                </c:pt>
                <c:pt idx="848">
                  <c:v>1.1517041210639798E-4</c:v>
                </c:pt>
                <c:pt idx="849">
                  <c:v>1.117431018635374E-4</c:v>
                </c:pt>
                <c:pt idx="850">
                  <c:v>1.0836248847113851E-4</c:v>
                </c:pt>
                <c:pt idx="851">
                  <c:v>1.0503009213246189E-4</c:v>
                </c:pt>
                <c:pt idx="852">
                  <c:v>1.0174743825189758E-4</c:v>
                </c:pt>
                <c:pt idx="853">
                  <c:v>9.8516039139578165E-5</c:v>
                </c:pt>
                <c:pt idx="854">
                  <c:v>9.533737640030643E-5</c:v>
                </c:pt>
                <c:pt idx="855">
                  <c:v>9.2212884294002367E-5</c:v>
                </c:pt>
                <c:pt idx="856">
                  <c:v>8.9143934300692785E-5</c:v>
                </c:pt>
                <c:pt idx="857">
                  <c:v>8.6131821073298699E-5</c:v>
                </c:pt>
                <c:pt idx="858">
                  <c:v>8.3177749915824242E-5</c:v>
                </c:pt>
                <c:pt idx="859">
                  <c:v>8.0282825882957266E-5</c:v>
                </c:pt>
                <c:pt idx="860">
                  <c:v>7.7448044559421116E-5</c:v>
                </c:pt>
                <c:pt idx="861">
                  <c:v>7.4674284543499518E-5</c:v>
                </c:pt>
                <c:pt idx="862">
                  <c:v>7.1962301628896772E-5</c:v>
                </c:pt>
                <c:pt idx="863">
                  <c:v>6.9312724652329343E-5</c:v>
                </c:pt>
                <c:pt idx="864">
                  <c:v>6.6726052950843333E-5</c:v>
                </c:pt>
                <c:pt idx="865">
                  <c:v>6.4202655352719283E-5</c:v>
                </c:pt>
                <c:pt idx="866">
                  <c:v>6.1742770608732878E-5</c:v>
                </c:pt>
                <c:pt idx="867">
                  <c:v>5.9346509156487314E-5</c:v>
                </c:pt>
                <c:pt idx="868">
                  <c:v>5.7013856099242188E-5</c:v>
                </c:pt>
                <c:pt idx="869">
                  <c:v>5.4744675272126576E-5</c:v>
                </c:pt>
                <c:pt idx="870">
                  <c:v>5.2538714262606997E-5</c:v>
                </c:pt>
                <c:pt idx="871">
                  <c:v>5.0395610248517193E-5</c:v>
                </c:pt>
                <c:pt idx="872">
                  <c:v>4.831489651567335E-5</c:v>
                </c:pt>
                <c:pt idx="873">
                  <c:v>4.6296009517981257E-5</c:v>
                </c:pt>
                <c:pt idx="874">
                  <c:v>4.4338296345839173E-5</c:v>
                </c:pt>
                <c:pt idx="875">
                  <c:v>4.2441022473434798E-5</c:v>
                </c:pt>
                <c:pt idx="876">
                  <c:v>4.060337966208119E-5</c:v>
                </c:pt>
                <c:pt idx="877">
                  <c:v>3.8824493904896405E-5</c:v>
                </c:pt>
                <c:pt idx="878">
                  <c:v>3.7103433307788962E-5</c:v>
                </c:pt>
                <c:pt idx="879">
                  <c:v>3.5439215812705723E-5</c:v>
                </c:pt>
                <c:pt idx="880">
                  <c:v>3.3830816681318282E-5</c:v>
                </c:pt>
                <c:pt idx="881">
                  <c:v>3.2277175670619994E-5</c:v>
                </c:pt>
                <c:pt idx="882">
                  <c:v>3.0777203846147685E-5</c:v>
                </c:pt>
                <c:pt idx="883">
                  <c:v>2.9329789993602148E-5</c:v>
                </c:pt>
                <c:pt idx="884">
                  <c:v>2.7933806605365821E-5</c:v>
                </c:pt>
                <c:pt idx="885">
                  <c:v>2.6588115434698598E-5</c:v>
                </c:pt>
                <c:pt idx="886">
                  <c:v>2.529157262707056E-5</c:v>
                </c:pt>
                <c:pt idx="887">
                  <c:v>2.4043033455044921E-5</c:v>
                </c:pt>
                <c:pt idx="888">
                  <c:v>2.2841356700222609E-5</c:v>
                </c:pt>
                <c:pt idx="889">
                  <c:v>2.1685408742851987E-5</c:v>
                </c:pt>
                <c:pt idx="890">
                  <c:v>2.0574067436678894E-5</c:v>
                </c:pt>
                <c:pt idx="891">
                  <c:v>1.9506225863308873E-5</c:v>
                </c:pt>
                <c:pt idx="892">
                  <c:v>1.8480796076657346E-5</c:v>
                </c:pt>
                <c:pt idx="893">
                  <c:v>1.7496712963827966E-5</c:v>
                </c:pt>
                <c:pt idx="894">
                  <c:v>1.6552938363856287E-5</c:v>
                </c:pt>
                <c:pt idx="895">
                  <c:v>1.5635947376314749E-5</c:v>
                </c:pt>
                <c:pt idx="896">
                  <c:v>1.4770347262633506E-5</c:v>
                </c:pt>
                <c:pt idx="897">
                  <c:v>1.3941457031600337E-5</c:v>
                </c:pt>
                <c:pt idx="898">
                  <c:v>1.3148288089650533E-5</c:v>
                </c:pt>
                <c:pt idx="899">
                  <c:v>1.2389859387025667E-5</c:v>
                </c:pt>
                <c:pt idx="900">
                  <c:v>1.1665198244058711E-5</c:v>
                </c:pt>
                <c:pt idx="901">
                  <c:v>1.0973340850028455E-5</c:v>
                </c:pt>
                <c:pt idx="902">
                  <c:v>1.0313332516732181E-5</c:v>
                </c:pt>
                <c:pt idx="903">
                  <c:v>9.6842277576072322E-6</c:v>
                </c:pt>
                <c:pt idx="904">
                  <c:v>9.0850902528047688E-6</c:v>
                </c:pt>
                <c:pt idx="905">
                  <c:v>8.514992751038226E-6</c:v>
                </c:pt>
                <c:pt idx="906">
                  <c:v>7.9730169502779441E-6</c:v>
                </c:pt>
                <c:pt idx="907">
                  <c:v>7.4582533913942153E-6</c:v>
                </c:pt>
                <c:pt idx="908">
                  <c:v>6.9698013916444051E-6</c:v>
                </c:pt>
                <c:pt idx="909">
                  <c:v>6.5067690384131698E-6</c:v>
                </c:pt>
                <c:pt idx="910">
                  <c:v>6.0682732578217743E-6</c:v>
                </c:pt>
                <c:pt idx="911">
                  <c:v>5.6534399676885723E-6</c:v>
                </c:pt>
                <c:pt idx="912">
                  <c:v>5.2614043198153914E-6</c:v>
                </c:pt>
                <c:pt idx="913">
                  <c:v>4.8913110326613899E-6</c:v>
                </c:pt>
                <c:pt idx="914">
                  <c:v>4.5423148121142974E-6</c:v>
                </c:pt>
                <c:pt idx="915">
                  <c:v>4.2135808552482064E-6</c:v>
                </c:pt>
                <c:pt idx="916">
                  <c:v>3.9042854296307562E-6</c:v>
                </c:pt>
                <c:pt idx="917">
                  <c:v>3.6136165188831555E-6</c:v>
                </c:pt>
                <c:pt idx="918">
                  <c:v>3.340774523767241E-6</c:v>
                </c:pt>
                <c:pt idx="919">
                  <c:v>3.0849730070449975E-6</c:v>
                </c:pt>
                <c:pt idx="920">
                  <c:v>2.8454394696937147E-6</c:v>
                </c:pt>
                <c:pt idx="921">
                  <c:v>2.6214161457327623E-6</c:v>
                </c:pt>
                <c:pt idx="922">
                  <c:v>2.4121608028920501E-6</c:v>
                </c:pt>
                <c:pt idx="923">
                  <c:v>2.216947536597176E-6</c:v>
                </c:pt>
                <c:pt idx="924">
                  <c:v>2.035067545226808E-6</c:v>
                </c:pt>
                <c:pt idx="925">
                  <c:v>1.8658298752846662E-6</c:v>
                </c:pt>
                <c:pt idx="926">
                  <c:v>1.7085621259861142E-6</c:v>
                </c:pt>
                <c:pt idx="927">
                  <c:v>1.5626111037578717E-6</c:v>
                </c:pt>
                <c:pt idx="928">
                  <c:v>1.4273434182543172E-6</c:v>
                </c:pt>
                <c:pt idx="929">
                  <c:v>1.3021460126741601E-6</c:v>
                </c:pt>
                <c:pt idx="930">
                  <c:v>1.1864266223836182E-6</c:v>
                </c:pt>
                <c:pt idx="931">
                  <c:v>1.0796141570846444E-6</c:v>
                </c:pt>
                <c:pt idx="932">
                  <c:v>9.8115900297644302E-7</c:v>
                </c:pt>
                <c:pt idx="933">
                  <c:v>8.9053324251313497E-7</c:v>
                </c:pt>
                <c:pt idx="934">
                  <c:v>8.0723079042783398E-7</c:v>
                </c:pt>
                <c:pt idx="935">
                  <c:v>7.3076744564021653E-7</c:v>
                </c:pt>
                <c:pt idx="936">
                  <c:v>6.6068085945957594E-7</c:v>
                </c:pt>
                <c:pt idx="937">
                  <c:v>5.96530421105199E-7</c:v>
                </c:pt>
                <c:pt idx="938">
                  <c:v>5.3789706195796515E-7</c:v>
                </c:pt>
                <c:pt idx="939">
                  <c:v>4.8438298009994265E-7</c:v>
                </c:pt>
                <c:pt idx="940">
                  <c:v>4.3561128655854827E-7</c:v>
                </c:pt>
                <c:pt idx="941">
                  <c:v>3.9122557421759956E-7</c:v>
                </c:pt>
                <c:pt idx="942">
                  <c:v>3.5088940955526653E-7</c:v>
                </c:pt>
                <c:pt idx="943">
                  <c:v>3.1428574618762957E-7</c:v>
                </c:pt>
                <c:pt idx="944">
                  <c:v>2.8111625760247971E-7</c:v>
                </c:pt>
                <c:pt idx="945">
                  <c:v>2.5110058442955171E-7</c:v>
                </c:pt>
                <c:pt idx="946">
                  <c:v>2.2397548907770362E-7</c:v>
                </c:pt>
                <c:pt idx="947">
                  <c:v>1.9949390754425359E-7</c:v>
                </c:pt>
                <c:pt idx="948">
                  <c:v>1.7293323455551066E-7</c:v>
                </c:pt>
                <c:pt idx="949">
                  <c:v>1.5383535378094829E-7</c:v>
                </c:pt>
                <c:pt idx="950">
                  <c:v>1.3664954042643278E-7</c:v>
                </c:pt>
                <c:pt idx="951">
                  <c:v>1.2120892654913927E-7</c:v>
                </c:pt>
                <c:pt idx="952">
                  <c:v>1.073582673353105E-7</c:v>
                </c:pt>
                <c:pt idx="953">
                  <c:v>9.4953476730262847E-8</c:v>
                </c:pt>
                <c:pt idx="954">
                  <c:v>8.3861138012243937E-8</c:v>
                </c:pt>
                <c:pt idx="955">
                  <c:v>7.3957996786537211E-8</c:v>
                </c:pt>
                <c:pt idx="956">
                  <c:v>6.5130443027517355E-8</c:v>
                </c:pt>
                <c:pt idx="957">
                  <c:v>5.7273988005414436E-8</c:v>
                </c:pt>
                <c:pt idx="958">
                  <c:v>5.0292741199401223E-8</c:v>
                </c:pt>
                <c:pt idx="959">
                  <c:v>4.4098891617278753E-8</c:v>
                </c:pt>
                <c:pt idx="960">
                  <c:v>3.8612197312582959E-8</c:v>
                </c:pt>
                <c:pt idx="961">
                  <c:v>3.3759486310323617E-8</c:v>
                </c:pt>
                <c:pt idx="962">
                  <c:v>2.947417162090811E-8</c:v>
                </c:pt>
                <c:pt idx="963">
                  <c:v>2.5695782536066106E-8</c:v>
                </c:pt>
                <c:pt idx="964">
                  <c:v>2.2369513958836553E-8</c:v>
                </c:pt>
                <c:pt idx="965">
                  <c:v>1.9445795119931549E-8</c:v>
                </c:pt>
                <c:pt idx="966">
                  <c:v>1.6879878673076438E-8</c:v>
                </c:pt>
                <c:pt idx="967">
                  <c:v>1.4631450840283584E-8</c:v>
                </c:pt>
                <c:pt idx="968">
                  <c:v>1.2664262992465666E-8</c:v>
                </c:pt>
                <c:pt idx="969">
                  <c:v>1.0945784799375437E-8</c:v>
                </c:pt>
                <c:pt idx="970">
                  <c:v>9.446878863597647E-9</c:v>
                </c:pt>
                <c:pt idx="971">
                  <c:v>8.1414965642448478E-9</c:v>
                </c:pt>
                <c:pt idx="972">
                  <c:v>7.0063946751548107E-9</c:v>
                </c:pt>
                <c:pt idx="973">
                  <c:v>6.0208721877857845E-9</c:v>
                </c:pt>
                <c:pt idx="974">
                  <c:v>5.1665266586794934E-9</c:v>
                </c:pt>
                <c:pt idx="975">
                  <c:v>4.4270293133523419E-9</c:v>
                </c:pt>
                <c:pt idx="976">
                  <c:v>3.7879180708030672E-9</c:v>
                </c:pt>
                <c:pt idx="977">
                  <c:v>3.2364076035263843E-9</c:v>
                </c:pt>
                <c:pt idx="978">
                  <c:v>2.7612155150259343E-9</c:v>
                </c:pt>
                <c:pt idx="979">
                  <c:v>2.3524036983566777E-9</c:v>
                </c:pt>
                <c:pt idx="980">
                  <c:v>2.0012339332269115E-9</c:v>
                </c:pt>
                <c:pt idx="981">
                  <c:v>1.7000367836838879E-9</c:v>
                </c:pt>
                <c:pt idx="982">
                  <c:v>1.4420928714262956E-9</c:v>
                </c:pt>
                <c:pt idx="983">
                  <c:v>1.2215256193600347E-9</c:v>
                </c:pt>
                <c:pt idx="984">
                  <c:v>1.0332045841732919E-9</c:v>
                </c:pt>
                <c:pt idx="985">
                  <c:v>8.7265852348188711E-10</c:v>
                </c:pt>
                <c:pt idx="986">
                  <c:v>7.3599737051811565E-10</c:v>
                </c:pt>
                <c:pt idx="987">
                  <c:v>6.1984231543476352E-10</c:v>
                </c:pt>
                <c:pt idx="988">
                  <c:v>5.2126321510283103E-10</c:v>
                </c:pt>
                <c:pt idx="989">
                  <c:v>4.3772257082576881E-10</c:v>
                </c:pt>
                <c:pt idx="990">
                  <c:v>3.670253237064873E-10</c:v>
                </c:pt>
                <c:pt idx="991">
                  <c:v>3.0727371851539717E-10</c:v>
                </c:pt>
                <c:pt idx="992">
                  <c:v>2.5682647684978533E-10</c:v>
                </c:pt>
                <c:pt idx="993">
                  <c:v>2.1426149717684581E-10</c:v>
                </c:pt>
                <c:pt idx="994">
                  <c:v>1.7834126104522331E-10</c:v>
                </c:pt>
                <c:pt idx="995">
                  <c:v>1.4798006936387225E-10</c:v>
                </c:pt>
                <c:pt idx="996">
                  <c:v>1.2221215821230012E-10</c:v>
                </c:pt>
                <c:pt idx="997">
                  <c:v>1.0015964819402781E-10</c:v>
                </c:pt>
                <c:pt idx="998">
                  <c:v>8.0999162905444279E-11</c:v>
                </c:pt>
                <c:pt idx="999">
                  <c:v>6.3925808695253902E-11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Scenario 2C - Carbon Risk</c:v>
                </c:pt>
              </c:strCache>
            </c:strRef>
          </c:tx>
          <c:marker>
            <c:symbol val="none"/>
          </c:marker>
          <c:xVal>
            <c:numRef>
              <c:f>Sheet1!$C$2:$C$1001</c:f>
              <c:numCache>
                <c:formatCode>_(* #,##0.00_);_(* \(#,##0.00\);_(* "-"??_);_(@_)</c:formatCode>
                <c:ptCount val="1000"/>
                <c:pt idx="0">
                  <c:v>-6.6726148545882742</c:v>
                </c:pt>
                <c:pt idx="1">
                  <c:v>-6.6198663283030301</c:v>
                </c:pt>
                <c:pt idx="2">
                  <c:v>-6.5671178020177701</c:v>
                </c:pt>
                <c:pt idx="3">
                  <c:v>-6.5143692757325198</c:v>
                </c:pt>
                <c:pt idx="4">
                  <c:v>-6.4616207494472704</c:v>
                </c:pt>
                <c:pt idx="5">
                  <c:v>-6.4088722231620263</c:v>
                </c:pt>
                <c:pt idx="6">
                  <c:v>-6.3561236968767698</c:v>
                </c:pt>
                <c:pt idx="7">
                  <c:v>-6.3033751705915204</c:v>
                </c:pt>
                <c:pt idx="8">
                  <c:v>-6.2506266443062701</c:v>
                </c:pt>
                <c:pt idx="9">
                  <c:v>-6.1978781180210145</c:v>
                </c:pt>
                <c:pt idx="10">
                  <c:v>-6.1451295917357696</c:v>
                </c:pt>
                <c:pt idx="11">
                  <c:v>-6.0923810654505095</c:v>
                </c:pt>
                <c:pt idx="12">
                  <c:v>-6.0396325391652601</c:v>
                </c:pt>
                <c:pt idx="13">
                  <c:v>-5.9868840128800098</c:v>
                </c:pt>
                <c:pt idx="14">
                  <c:v>-5.9341354865947604</c:v>
                </c:pt>
                <c:pt idx="15">
                  <c:v>-5.8813869603095075</c:v>
                </c:pt>
                <c:pt idx="16">
                  <c:v>-5.8286384340242599</c:v>
                </c:pt>
                <c:pt idx="17">
                  <c:v>-5.7758899077390096</c:v>
                </c:pt>
                <c:pt idx="18">
                  <c:v>-5.7231413814537664</c:v>
                </c:pt>
                <c:pt idx="19">
                  <c:v>-5.6703928551685099</c:v>
                </c:pt>
                <c:pt idx="20">
                  <c:v>-5.6176443288832445</c:v>
                </c:pt>
                <c:pt idx="21">
                  <c:v>-5.5648958025979889</c:v>
                </c:pt>
                <c:pt idx="22">
                  <c:v>-5.5121472763127422</c:v>
                </c:pt>
                <c:pt idx="23">
                  <c:v>-5.4593987500274999</c:v>
                </c:pt>
                <c:pt idx="24">
                  <c:v>-5.4066502237422513</c:v>
                </c:pt>
                <c:pt idx="25">
                  <c:v>-5.353901697456994</c:v>
                </c:pt>
                <c:pt idx="26">
                  <c:v>-5.3011531711717499</c:v>
                </c:pt>
                <c:pt idx="27">
                  <c:v>-5.2484046448864943</c:v>
                </c:pt>
                <c:pt idx="28">
                  <c:v>-5.1956561186012395</c:v>
                </c:pt>
                <c:pt idx="29">
                  <c:v>-5.1429075923159822</c:v>
                </c:pt>
                <c:pt idx="30">
                  <c:v>-5.0901590660307345</c:v>
                </c:pt>
                <c:pt idx="31">
                  <c:v>-5.0374105397454789</c:v>
                </c:pt>
                <c:pt idx="32">
                  <c:v>-4.9846620134602464</c:v>
                </c:pt>
                <c:pt idx="33">
                  <c:v>-4.9319134871749934</c:v>
                </c:pt>
                <c:pt idx="34">
                  <c:v>-4.8791649608897396</c:v>
                </c:pt>
                <c:pt idx="35">
                  <c:v>-4.8264164346044875</c:v>
                </c:pt>
                <c:pt idx="36">
                  <c:v>-4.7736679083192453</c:v>
                </c:pt>
                <c:pt idx="37">
                  <c:v>-4.7209193820339799</c:v>
                </c:pt>
                <c:pt idx="38">
                  <c:v>-4.6681708557487243</c:v>
                </c:pt>
                <c:pt idx="39">
                  <c:v>-4.6154223294634775</c:v>
                </c:pt>
                <c:pt idx="40">
                  <c:v>-4.5626738031782299</c:v>
                </c:pt>
                <c:pt idx="41">
                  <c:v>-4.5099252768929743</c:v>
                </c:pt>
                <c:pt idx="42">
                  <c:v>-4.4571767506077276</c:v>
                </c:pt>
                <c:pt idx="43">
                  <c:v>-4.4044282243224799</c:v>
                </c:pt>
                <c:pt idx="44">
                  <c:v>-4.3516796980372314</c:v>
                </c:pt>
                <c:pt idx="45">
                  <c:v>-4.2989311717519696</c:v>
                </c:pt>
                <c:pt idx="46">
                  <c:v>-4.2461826454667202</c:v>
                </c:pt>
                <c:pt idx="47">
                  <c:v>-4.1934341191814655</c:v>
                </c:pt>
                <c:pt idx="48">
                  <c:v>-4.1406855928962143</c:v>
                </c:pt>
                <c:pt idx="49">
                  <c:v>-4.087937066610964</c:v>
                </c:pt>
                <c:pt idx="50">
                  <c:v>-4.0351885403257102</c:v>
                </c:pt>
                <c:pt idx="51">
                  <c:v>-3.982440014040467</c:v>
                </c:pt>
                <c:pt idx="52">
                  <c:v>-3.9296914877552198</c:v>
                </c:pt>
                <c:pt idx="53">
                  <c:v>-3.8769429614699664</c:v>
                </c:pt>
                <c:pt idx="54">
                  <c:v>-3.8241944351847077</c:v>
                </c:pt>
                <c:pt idx="55">
                  <c:v>-3.7714459088994587</c:v>
                </c:pt>
                <c:pt idx="56">
                  <c:v>-3.7186973826142098</c:v>
                </c:pt>
                <c:pt idx="57">
                  <c:v>-3.6659488563289599</c:v>
                </c:pt>
                <c:pt idx="58">
                  <c:v>-3.613200330043707</c:v>
                </c:pt>
                <c:pt idx="59">
                  <c:v>-3.5604518037584598</c:v>
                </c:pt>
                <c:pt idx="60">
                  <c:v>-3.5077032774732126</c:v>
                </c:pt>
                <c:pt idx="61">
                  <c:v>-3.4549547511879632</c:v>
                </c:pt>
                <c:pt idx="62">
                  <c:v>-3.4022062249026988</c:v>
                </c:pt>
                <c:pt idx="63">
                  <c:v>-3.3494576986174498</c:v>
                </c:pt>
                <c:pt idx="64">
                  <c:v>-3.2967091723322</c:v>
                </c:pt>
                <c:pt idx="65">
                  <c:v>-3.2439606460469559</c:v>
                </c:pt>
                <c:pt idx="66">
                  <c:v>-3.1912121197616972</c:v>
                </c:pt>
                <c:pt idx="67">
                  <c:v>-3.13846359347645</c:v>
                </c:pt>
                <c:pt idx="68">
                  <c:v>-3.0857150671912001</c:v>
                </c:pt>
                <c:pt idx="69">
                  <c:v>-3.0329665409059499</c:v>
                </c:pt>
                <c:pt idx="70">
                  <c:v>-2.9802180146206987</c:v>
                </c:pt>
                <c:pt idx="71">
                  <c:v>-2.92746948833544</c:v>
                </c:pt>
                <c:pt idx="72">
                  <c:v>-2.8747209620501901</c:v>
                </c:pt>
                <c:pt idx="73">
                  <c:v>-2.8219724357649372</c:v>
                </c:pt>
                <c:pt idx="74">
                  <c:v>-2.76922390947969</c:v>
                </c:pt>
                <c:pt idx="75">
                  <c:v>-2.716475383194437</c:v>
                </c:pt>
                <c:pt idx="76">
                  <c:v>-2.6637268569091939</c:v>
                </c:pt>
                <c:pt idx="77">
                  <c:v>-2.6109783306239387</c:v>
                </c:pt>
                <c:pt idx="78">
                  <c:v>-2.5582298043386875</c:v>
                </c:pt>
                <c:pt idx="79">
                  <c:v>-2.5054812780534412</c:v>
                </c:pt>
                <c:pt idx="80">
                  <c:v>-2.4527327517681798</c:v>
                </c:pt>
                <c:pt idx="81">
                  <c:v>-2.3999842254829327</c:v>
                </c:pt>
                <c:pt idx="82">
                  <c:v>-2.3472356991976797</c:v>
                </c:pt>
                <c:pt idx="83">
                  <c:v>-2.2944871729124339</c:v>
                </c:pt>
                <c:pt idx="84">
                  <c:v>-2.2417386466271831</c:v>
                </c:pt>
                <c:pt idx="85">
                  <c:v>-2.1889901203419337</c:v>
                </c:pt>
                <c:pt idx="86">
                  <c:v>-2.1362415940566777</c:v>
                </c:pt>
                <c:pt idx="87">
                  <c:v>-2.0834930677714358</c:v>
                </c:pt>
                <c:pt idx="88">
                  <c:v>-2.0307445414861727</c:v>
                </c:pt>
                <c:pt idx="89">
                  <c:v>-1.9779960152009186</c:v>
                </c:pt>
                <c:pt idx="90">
                  <c:v>-1.9252474889156701</c:v>
                </c:pt>
                <c:pt idx="91">
                  <c:v>-1.87249896263042</c:v>
                </c:pt>
                <c:pt idx="92">
                  <c:v>-1.81975043634517</c:v>
                </c:pt>
                <c:pt idx="93">
                  <c:v>-1.7670019100599186</c:v>
                </c:pt>
                <c:pt idx="94">
                  <c:v>-1.7142533837746698</c:v>
                </c:pt>
                <c:pt idx="95">
                  <c:v>-1.6615048574894176</c:v>
                </c:pt>
                <c:pt idx="96">
                  <c:v>-1.6087563312041699</c:v>
                </c:pt>
                <c:pt idx="97">
                  <c:v>-1.5560078049189123</c:v>
                </c:pt>
                <c:pt idx="98">
                  <c:v>-1.5032592786336598</c:v>
                </c:pt>
                <c:pt idx="99">
                  <c:v>-1.4505107523484098</c:v>
                </c:pt>
                <c:pt idx="100">
                  <c:v>-1.3977622260631599</c:v>
                </c:pt>
                <c:pt idx="101">
                  <c:v>-1.3450136997779099</c:v>
                </c:pt>
                <c:pt idx="102">
                  <c:v>-1.29226517349266</c:v>
                </c:pt>
                <c:pt idx="103">
                  <c:v>-1.2395166472074073</c:v>
                </c:pt>
                <c:pt idx="104">
                  <c:v>-1.1867681209221601</c:v>
                </c:pt>
                <c:pt idx="105">
                  <c:v>-1.1340195946369016</c:v>
                </c:pt>
                <c:pt idx="106">
                  <c:v>-1.08127106835165</c:v>
                </c:pt>
                <c:pt idx="107">
                  <c:v>-1.0285225420663999</c:v>
                </c:pt>
                <c:pt idx="108">
                  <c:v>-0.97577401578115563</c:v>
                </c:pt>
                <c:pt idx="109">
                  <c:v>-0.92302548949590402</c:v>
                </c:pt>
                <c:pt idx="110">
                  <c:v>-0.87027696321065251</c:v>
                </c:pt>
                <c:pt idx="111">
                  <c:v>-0.81752843692540178</c:v>
                </c:pt>
                <c:pt idx="112">
                  <c:v>-0.76477991064015161</c:v>
                </c:pt>
                <c:pt idx="113">
                  <c:v>-0.71203138435489965</c:v>
                </c:pt>
                <c:pt idx="114">
                  <c:v>-0.65928285806964804</c:v>
                </c:pt>
                <c:pt idx="115">
                  <c:v>-0.60653433178439697</c:v>
                </c:pt>
                <c:pt idx="116">
                  <c:v>-0.55378580549914691</c:v>
                </c:pt>
                <c:pt idx="117">
                  <c:v>-0.50103727921389463</c:v>
                </c:pt>
                <c:pt idx="118">
                  <c:v>-0.4482887529286434</c:v>
                </c:pt>
                <c:pt idx="119">
                  <c:v>-0.395540226643392</c:v>
                </c:pt>
                <c:pt idx="120">
                  <c:v>-0.34279170035814099</c:v>
                </c:pt>
                <c:pt idx="121">
                  <c:v>-0.29004317407288932</c:v>
                </c:pt>
                <c:pt idx="122">
                  <c:v>-0.23729464778763823</c:v>
                </c:pt>
                <c:pt idx="123">
                  <c:v>-0.18454612150238736</c:v>
                </c:pt>
                <c:pt idx="124">
                  <c:v>-0.13179759521713599</c:v>
                </c:pt>
                <c:pt idx="125">
                  <c:v>-7.9049068931885E-2</c:v>
                </c:pt>
                <c:pt idx="126">
                  <c:v>-2.6300542646633729E-2</c:v>
                </c:pt>
                <c:pt idx="127">
                  <c:v>2.6447983638617424E-2</c:v>
                </c:pt>
                <c:pt idx="128">
                  <c:v>7.9196509923868744E-2</c:v>
                </c:pt>
                <c:pt idx="129">
                  <c:v>0.13194503620911899</c:v>
                </c:pt>
                <c:pt idx="130">
                  <c:v>0.18469356249437099</c:v>
                </c:pt>
                <c:pt idx="131">
                  <c:v>0.23744208877962236</c:v>
                </c:pt>
                <c:pt idx="132">
                  <c:v>0.29019061506487354</c:v>
                </c:pt>
                <c:pt idx="133">
                  <c:v>0.34293914135012399</c:v>
                </c:pt>
                <c:pt idx="134">
                  <c:v>0.39568766763537666</c:v>
                </c:pt>
                <c:pt idx="135">
                  <c:v>0.44843619392062734</c:v>
                </c:pt>
                <c:pt idx="136">
                  <c:v>0.50118472020587801</c:v>
                </c:pt>
                <c:pt idx="137">
                  <c:v>0.55393324649112963</c:v>
                </c:pt>
                <c:pt idx="138">
                  <c:v>0.60668177277638091</c:v>
                </c:pt>
                <c:pt idx="139">
                  <c:v>0.65943029906163197</c:v>
                </c:pt>
                <c:pt idx="140">
                  <c:v>0.71217882534688393</c:v>
                </c:pt>
                <c:pt idx="141">
                  <c:v>0.76492735163213466</c:v>
                </c:pt>
                <c:pt idx="142">
                  <c:v>0.81767587791738594</c:v>
                </c:pt>
                <c:pt idx="143">
                  <c:v>0.870424404202636</c:v>
                </c:pt>
                <c:pt idx="144">
                  <c:v>0.92317293048788762</c:v>
                </c:pt>
                <c:pt idx="145">
                  <c:v>0.97592145677314046</c:v>
                </c:pt>
                <c:pt idx="146">
                  <c:v>1.0286699830583899</c:v>
                </c:pt>
                <c:pt idx="147">
                  <c:v>1.0814185093436401</c:v>
                </c:pt>
                <c:pt idx="148">
                  <c:v>1.1341670356288913</c:v>
                </c:pt>
                <c:pt idx="149">
                  <c:v>1.1869155619141416</c:v>
                </c:pt>
                <c:pt idx="150">
                  <c:v>1.239664088199387</c:v>
                </c:pt>
                <c:pt idx="151">
                  <c:v>1.29241261448464</c:v>
                </c:pt>
                <c:pt idx="152">
                  <c:v>1.3451611407698898</c:v>
                </c:pt>
                <c:pt idx="153">
                  <c:v>1.3979096670551383</c:v>
                </c:pt>
                <c:pt idx="154">
                  <c:v>1.4506581933403999</c:v>
                </c:pt>
                <c:pt idx="155">
                  <c:v>1.5034067196256498</c:v>
                </c:pt>
                <c:pt idx="156">
                  <c:v>1.5561552459109</c:v>
                </c:pt>
                <c:pt idx="157">
                  <c:v>1.6089037721961499</c:v>
                </c:pt>
                <c:pt idx="158">
                  <c:v>1.6616522984813999</c:v>
                </c:pt>
                <c:pt idx="159">
                  <c:v>1.7144008247666513</c:v>
                </c:pt>
                <c:pt idx="160">
                  <c:v>1.7671493510518999</c:v>
                </c:pt>
                <c:pt idx="161">
                  <c:v>1.8198978773371486</c:v>
                </c:pt>
                <c:pt idx="162">
                  <c:v>1.8726464036224</c:v>
                </c:pt>
                <c:pt idx="163">
                  <c:v>1.92539492990766</c:v>
                </c:pt>
                <c:pt idx="164">
                  <c:v>1.9781434561929101</c:v>
                </c:pt>
                <c:pt idx="165">
                  <c:v>2.0308919824781597</c:v>
                </c:pt>
                <c:pt idx="166">
                  <c:v>2.0836405087634127</c:v>
                </c:pt>
                <c:pt idx="167">
                  <c:v>2.1363890350486572</c:v>
                </c:pt>
                <c:pt idx="168">
                  <c:v>2.1891375613339159</c:v>
                </c:pt>
                <c:pt idx="169">
                  <c:v>2.24188608761916</c:v>
                </c:pt>
                <c:pt idx="170">
                  <c:v>2.2946346139044098</c:v>
                </c:pt>
                <c:pt idx="171">
                  <c:v>2.3473831401896699</c:v>
                </c:pt>
                <c:pt idx="172">
                  <c:v>2.4001316664749233</c:v>
                </c:pt>
                <c:pt idx="173">
                  <c:v>2.4528801927601664</c:v>
                </c:pt>
                <c:pt idx="174">
                  <c:v>2.5056287190454198</c:v>
                </c:pt>
                <c:pt idx="175">
                  <c:v>2.5583772453306732</c:v>
                </c:pt>
                <c:pt idx="176">
                  <c:v>2.6111257716159226</c:v>
                </c:pt>
                <c:pt idx="177">
                  <c:v>2.6638742979011738</c:v>
                </c:pt>
                <c:pt idx="178">
                  <c:v>2.7166228241864188</c:v>
                </c:pt>
                <c:pt idx="179">
                  <c:v>2.7693713504716748</c:v>
                </c:pt>
                <c:pt idx="180">
                  <c:v>2.8221198767569327</c:v>
                </c:pt>
                <c:pt idx="181">
                  <c:v>2.8748684030421749</c:v>
                </c:pt>
                <c:pt idx="182">
                  <c:v>2.9276169293274301</c:v>
                </c:pt>
                <c:pt idx="183">
                  <c:v>2.98036545561268</c:v>
                </c:pt>
                <c:pt idx="184">
                  <c:v>3.0331139818979338</c:v>
                </c:pt>
                <c:pt idx="185">
                  <c:v>3.0858625081831788</c:v>
                </c:pt>
                <c:pt idx="186">
                  <c:v>3.1386110344684277</c:v>
                </c:pt>
                <c:pt idx="187">
                  <c:v>3.1913595607536798</c:v>
                </c:pt>
                <c:pt idx="188">
                  <c:v>3.2441080870389412</c:v>
                </c:pt>
                <c:pt idx="189">
                  <c:v>3.2968566133241839</c:v>
                </c:pt>
                <c:pt idx="190">
                  <c:v>3.349605139609436</c:v>
                </c:pt>
                <c:pt idx="191">
                  <c:v>3.4023536658946871</c:v>
                </c:pt>
                <c:pt idx="192">
                  <c:v>3.4551021921799387</c:v>
                </c:pt>
                <c:pt idx="193">
                  <c:v>3.5078507184651899</c:v>
                </c:pt>
                <c:pt idx="194">
                  <c:v>3.5605992447504446</c:v>
                </c:pt>
                <c:pt idx="195">
                  <c:v>3.6133477710356932</c:v>
                </c:pt>
                <c:pt idx="196">
                  <c:v>3.6660962973209412</c:v>
                </c:pt>
                <c:pt idx="197">
                  <c:v>3.7188448236061977</c:v>
                </c:pt>
                <c:pt idx="198">
                  <c:v>3.7715933498914538</c:v>
                </c:pt>
                <c:pt idx="199">
                  <c:v>3.8243418761767001</c:v>
                </c:pt>
                <c:pt idx="200">
                  <c:v>3.8770904024619499</c:v>
                </c:pt>
                <c:pt idx="201">
                  <c:v>3.9298389287471998</c:v>
                </c:pt>
                <c:pt idx="202">
                  <c:v>3.9825874550324531</c:v>
                </c:pt>
                <c:pt idx="203">
                  <c:v>4.0353359813176999</c:v>
                </c:pt>
                <c:pt idx="204">
                  <c:v>4.0880845076029431</c:v>
                </c:pt>
                <c:pt idx="205">
                  <c:v>4.1408330338882076</c:v>
                </c:pt>
                <c:pt idx="206">
                  <c:v>4.193581560173449</c:v>
                </c:pt>
                <c:pt idx="207">
                  <c:v>4.2463300864587099</c:v>
                </c:pt>
                <c:pt idx="208">
                  <c:v>4.2990786127439664</c:v>
                </c:pt>
                <c:pt idx="209">
                  <c:v>4.3518271390292096</c:v>
                </c:pt>
                <c:pt idx="210">
                  <c:v>4.4045756653144545</c:v>
                </c:pt>
                <c:pt idx="211">
                  <c:v>4.4573241915997102</c:v>
                </c:pt>
                <c:pt idx="212">
                  <c:v>4.5100727178849596</c:v>
                </c:pt>
                <c:pt idx="213">
                  <c:v>4.5628212441702143</c:v>
                </c:pt>
                <c:pt idx="214">
                  <c:v>4.6155697704554655</c:v>
                </c:pt>
                <c:pt idx="215">
                  <c:v>4.668318296740714</c:v>
                </c:pt>
                <c:pt idx="216">
                  <c:v>4.7210668230259696</c:v>
                </c:pt>
                <c:pt idx="217">
                  <c:v>4.7738153493112145</c:v>
                </c:pt>
                <c:pt idx="218">
                  <c:v>4.8265638755964675</c:v>
                </c:pt>
                <c:pt idx="219">
                  <c:v>4.8793124018817275</c:v>
                </c:pt>
                <c:pt idx="220">
                  <c:v>4.9320609281669698</c:v>
                </c:pt>
                <c:pt idx="221">
                  <c:v>4.9848094544522263</c:v>
                </c:pt>
                <c:pt idx="222">
                  <c:v>5.0375579807374775</c:v>
                </c:pt>
                <c:pt idx="223">
                  <c:v>5.0903065070227296</c:v>
                </c:pt>
                <c:pt idx="224">
                  <c:v>5.1430550333079745</c:v>
                </c:pt>
                <c:pt idx="225">
                  <c:v>5.1958035595932275</c:v>
                </c:pt>
                <c:pt idx="226">
                  <c:v>5.2485520858784804</c:v>
                </c:pt>
                <c:pt idx="227">
                  <c:v>5.3013006121637334</c:v>
                </c:pt>
                <c:pt idx="228">
                  <c:v>5.3540491384489775</c:v>
                </c:pt>
                <c:pt idx="229">
                  <c:v>5.4067976647342375</c:v>
                </c:pt>
                <c:pt idx="230">
                  <c:v>5.4595461910194913</c:v>
                </c:pt>
                <c:pt idx="231">
                  <c:v>5.5122947173047399</c:v>
                </c:pt>
                <c:pt idx="232">
                  <c:v>5.5650432435899875</c:v>
                </c:pt>
                <c:pt idx="233">
                  <c:v>5.6177917698752342</c:v>
                </c:pt>
                <c:pt idx="234">
                  <c:v>5.6705402961604845</c:v>
                </c:pt>
                <c:pt idx="235">
                  <c:v>5.7232888224457366</c:v>
                </c:pt>
                <c:pt idx="236">
                  <c:v>5.7760373487309895</c:v>
                </c:pt>
                <c:pt idx="237">
                  <c:v>5.82878587501623</c:v>
                </c:pt>
                <c:pt idx="238">
                  <c:v>5.8815344013014865</c:v>
                </c:pt>
                <c:pt idx="239">
                  <c:v>5.9342829275867475</c:v>
                </c:pt>
                <c:pt idx="240">
                  <c:v>5.9870314538720004</c:v>
                </c:pt>
                <c:pt idx="241">
                  <c:v>6.0397799801572534</c:v>
                </c:pt>
                <c:pt idx="242">
                  <c:v>6.0925285064424921</c:v>
                </c:pt>
                <c:pt idx="243">
                  <c:v>6.1452770327277495</c:v>
                </c:pt>
                <c:pt idx="244">
                  <c:v>6.19802555901299</c:v>
                </c:pt>
                <c:pt idx="245">
                  <c:v>6.2507740852982501</c:v>
                </c:pt>
                <c:pt idx="246">
                  <c:v>6.3035226115835004</c:v>
                </c:pt>
                <c:pt idx="247">
                  <c:v>6.3562711378687604</c:v>
                </c:pt>
                <c:pt idx="248">
                  <c:v>6.4090196641540134</c:v>
                </c:pt>
                <c:pt idx="249">
                  <c:v>6.4617681904392708</c:v>
                </c:pt>
                <c:pt idx="250">
                  <c:v>6.5145167167245042</c:v>
                </c:pt>
                <c:pt idx="251">
                  <c:v>6.5672652430097544</c:v>
                </c:pt>
                <c:pt idx="252">
                  <c:v>6.6200137692950021</c:v>
                </c:pt>
                <c:pt idx="253">
                  <c:v>6.6727622955802666</c:v>
                </c:pt>
                <c:pt idx="254">
                  <c:v>6.7255108218654991</c:v>
                </c:pt>
                <c:pt idx="255">
                  <c:v>6.7782593481507663</c:v>
                </c:pt>
                <c:pt idx="256">
                  <c:v>6.8310078744360201</c:v>
                </c:pt>
                <c:pt idx="257">
                  <c:v>6.8837564007212704</c:v>
                </c:pt>
                <c:pt idx="258">
                  <c:v>6.9365049270065144</c:v>
                </c:pt>
                <c:pt idx="259">
                  <c:v>6.9892534532917807</c:v>
                </c:pt>
                <c:pt idx="260">
                  <c:v>7.042001979577015</c:v>
                </c:pt>
                <c:pt idx="261">
                  <c:v>7.0947505058622697</c:v>
                </c:pt>
                <c:pt idx="262">
                  <c:v>7.14749903214752</c:v>
                </c:pt>
                <c:pt idx="263">
                  <c:v>7.2002475584327703</c:v>
                </c:pt>
                <c:pt idx="264">
                  <c:v>7.2529960847180304</c:v>
                </c:pt>
                <c:pt idx="265">
                  <c:v>7.3057446110032798</c:v>
                </c:pt>
                <c:pt idx="266">
                  <c:v>7.3584931372885301</c:v>
                </c:pt>
                <c:pt idx="267">
                  <c:v>7.4112416635737866</c:v>
                </c:pt>
                <c:pt idx="268">
                  <c:v>7.4639901898590324</c:v>
                </c:pt>
                <c:pt idx="269">
                  <c:v>7.51673871614428</c:v>
                </c:pt>
                <c:pt idx="270">
                  <c:v>7.5694872424295285</c:v>
                </c:pt>
                <c:pt idx="271">
                  <c:v>7.6222357687147744</c:v>
                </c:pt>
                <c:pt idx="272">
                  <c:v>7.6749842950000255</c:v>
                </c:pt>
                <c:pt idx="273">
                  <c:v>7.727732821285282</c:v>
                </c:pt>
                <c:pt idx="274">
                  <c:v>7.7804813475705386</c:v>
                </c:pt>
                <c:pt idx="275">
                  <c:v>7.8332298738557897</c:v>
                </c:pt>
                <c:pt idx="276">
                  <c:v>7.88597840014104</c:v>
                </c:pt>
                <c:pt idx="277">
                  <c:v>7.9387269264262885</c:v>
                </c:pt>
                <c:pt idx="278">
                  <c:v>7.9914754527115424</c:v>
                </c:pt>
                <c:pt idx="279">
                  <c:v>8.0442239789967758</c:v>
                </c:pt>
                <c:pt idx="280">
                  <c:v>8.0969725052820394</c:v>
                </c:pt>
                <c:pt idx="281">
                  <c:v>8.1497210315672906</c:v>
                </c:pt>
                <c:pt idx="282">
                  <c:v>8.2024695578525506</c:v>
                </c:pt>
                <c:pt idx="283">
                  <c:v>8.2552180841377982</c:v>
                </c:pt>
                <c:pt idx="284">
                  <c:v>8.3079666104230547</c:v>
                </c:pt>
                <c:pt idx="285">
                  <c:v>8.3607151367083148</c:v>
                </c:pt>
                <c:pt idx="286">
                  <c:v>8.4134636629935482</c:v>
                </c:pt>
                <c:pt idx="287">
                  <c:v>8.4662121892787994</c:v>
                </c:pt>
                <c:pt idx="288">
                  <c:v>8.5189607155640488</c:v>
                </c:pt>
                <c:pt idx="289">
                  <c:v>8.5717092418493124</c:v>
                </c:pt>
                <c:pt idx="290">
                  <c:v>8.6244577681345476</c:v>
                </c:pt>
                <c:pt idx="291">
                  <c:v>8.6772062944198094</c:v>
                </c:pt>
                <c:pt idx="292">
                  <c:v>8.7299548207050606</c:v>
                </c:pt>
                <c:pt idx="293">
                  <c:v>8.78270334699031</c:v>
                </c:pt>
                <c:pt idx="294">
                  <c:v>8.8354518732755594</c:v>
                </c:pt>
                <c:pt idx="295">
                  <c:v>8.8882003995608105</c:v>
                </c:pt>
                <c:pt idx="296">
                  <c:v>8.9409489258460599</c:v>
                </c:pt>
                <c:pt idx="297">
                  <c:v>8.9936974521313093</c:v>
                </c:pt>
                <c:pt idx="298">
                  <c:v>9.0464459784165605</c:v>
                </c:pt>
                <c:pt idx="299">
                  <c:v>9.0991945047018206</c:v>
                </c:pt>
                <c:pt idx="300">
                  <c:v>9.15194303098707</c:v>
                </c:pt>
                <c:pt idx="301">
                  <c:v>9.2046915572723194</c:v>
                </c:pt>
                <c:pt idx="302">
                  <c:v>9.2574400835575688</c:v>
                </c:pt>
                <c:pt idx="303">
                  <c:v>9.3101886098428217</c:v>
                </c:pt>
                <c:pt idx="304">
                  <c:v>9.3629371361280889</c:v>
                </c:pt>
                <c:pt idx="305">
                  <c:v>9.4156856624133205</c:v>
                </c:pt>
                <c:pt idx="306">
                  <c:v>9.4684341886985717</c:v>
                </c:pt>
                <c:pt idx="307">
                  <c:v>9.52118271498383</c:v>
                </c:pt>
                <c:pt idx="308">
                  <c:v>9.5739312412690794</c:v>
                </c:pt>
                <c:pt idx="309">
                  <c:v>9.6266797675543199</c:v>
                </c:pt>
                <c:pt idx="310">
                  <c:v>9.6794282938395799</c:v>
                </c:pt>
                <c:pt idx="311">
                  <c:v>9.7321768201248187</c:v>
                </c:pt>
                <c:pt idx="312">
                  <c:v>9.7849253464100592</c:v>
                </c:pt>
                <c:pt idx="313">
                  <c:v>9.8376738726953299</c:v>
                </c:pt>
                <c:pt idx="314">
                  <c:v>9.8904223989805793</c:v>
                </c:pt>
                <c:pt idx="315">
                  <c:v>9.9431709252658198</c:v>
                </c:pt>
                <c:pt idx="316">
                  <c:v>9.9959194515510905</c:v>
                </c:pt>
                <c:pt idx="317">
                  <c:v>10.048667977836301</c:v>
                </c:pt>
                <c:pt idx="318">
                  <c:v>10.1014165041215</c:v>
                </c:pt>
                <c:pt idx="319">
                  <c:v>10.1541650304068</c:v>
                </c:pt>
                <c:pt idx="320">
                  <c:v>10.206913556692101</c:v>
                </c:pt>
                <c:pt idx="321">
                  <c:v>10.2596620829773</c:v>
                </c:pt>
                <c:pt idx="322">
                  <c:v>10.312410609262619</c:v>
                </c:pt>
                <c:pt idx="323">
                  <c:v>10.365159135547819</c:v>
                </c:pt>
                <c:pt idx="324">
                  <c:v>10.417907661833098</c:v>
                </c:pt>
                <c:pt idx="325">
                  <c:v>10.47065618811831</c:v>
                </c:pt>
                <c:pt idx="326">
                  <c:v>10.523404714403615</c:v>
                </c:pt>
                <c:pt idx="327">
                  <c:v>10.5761532406888</c:v>
                </c:pt>
                <c:pt idx="328">
                  <c:v>10.628901766974078</c:v>
                </c:pt>
                <c:pt idx="329">
                  <c:v>10.681650293259302</c:v>
                </c:pt>
                <c:pt idx="330">
                  <c:v>10.7343988195446</c:v>
                </c:pt>
                <c:pt idx="331">
                  <c:v>10.7871473458298</c:v>
                </c:pt>
                <c:pt idx="332">
                  <c:v>10.8398958721151</c:v>
                </c:pt>
                <c:pt idx="333">
                  <c:v>10.892644398400323</c:v>
                </c:pt>
                <c:pt idx="334">
                  <c:v>10.945392924685599</c:v>
                </c:pt>
                <c:pt idx="335">
                  <c:v>10.99814145097079</c:v>
                </c:pt>
                <c:pt idx="336">
                  <c:v>11.05088997725611</c:v>
                </c:pt>
                <c:pt idx="337">
                  <c:v>11.10363850354131</c:v>
                </c:pt>
                <c:pt idx="338">
                  <c:v>11.156387029826611</c:v>
                </c:pt>
                <c:pt idx="339">
                  <c:v>11.2091355561118</c:v>
                </c:pt>
                <c:pt idx="340">
                  <c:v>11.261884082397099</c:v>
                </c:pt>
                <c:pt idx="341">
                  <c:v>11.314632608682318</c:v>
                </c:pt>
                <c:pt idx="342">
                  <c:v>11.36738113496761</c:v>
                </c:pt>
                <c:pt idx="343">
                  <c:v>11.420129661252798</c:v>
                </c:pt>
                <c:pt idx="344">
                  <c:v>11.472878187538099</c:v>
                </c:pt>
                <c:pt idx="345">
                  <c:v>11.525626713823311</c:v>
                </c:pt>
                <c:pt idx="346">
                  <c:v>11.578375240108601</c:v>
                </c:pt>
                <c:pt idx="347">
                  <c:v>11.631123766393777</c:v>
                </c:pt>
                <c:pt idx="348">
                  <c:v>11.6838722926791</c:v>
                </c:pt>
                <c:pt idx="349">
                  <c:v>11.736620818964306</c:v>
                </c:pt>
                <c:pt idx="350">
                  <c:v>11.7893693452496</c:v>
                </c:pt>
                <c:pt idx="351">
                  <c:v>11.8421178715348</c:v>
                </c:pt>
                <c:pt idx="352">
                  <c:v>11.894866397820104</c:v>
                </c:pt>
                <c:pt idx="353">
                  <c:v>11.9476149241053</c:v>
                </c:pt>
                <c:pt idx="354">
                  <c:v>12.000363450390582</c:v>
                </c:pt>
                <c:pt idx="355">
                  <c:v>12.053111976675799</c:v>
                </c:pt>
                <c:pt idx="356">
                  <c:v>12.1058605029611</c:v>
                </c:pt>
                <c:pt idx="357">
                  <c:v>12.15860902924631</c:v>
                </c:pt>
                <c:pt idx="358">
                  <c:v>12.211357555531601</c:v>
                </c:pt>
                <c:pt idx="359">
                  <c:v>12.264106081816799</c:v>
                </c:pt>
                <c:pt idx="360">
                  <c:v>12.31685460810211</c:v>
                </c:pt>
                <c:pt idx="361">
                  <c:v>12.369603134387319</c:v>
                </c:pt>
                <c:pt idx="362">
                  <c:v>12.422351660672589</c:v>
                </c:pt>
                <c:pt idx="363">
                  <c:v>12.475100186957899</c:v>
                </c:pt>
                <c:pt idx="364">
                  <c:v>12.527848713243101</c:v>
                </c:pt>
                <c:pt idx="365">
                  <c:v>12.580597239528423</c:v>
                </c:pt>
                <c:pt idx="366">
                  <c:v>12.633345765813578</c:v>
                </c:pt>
                <c:pt idx="367">
                  <c:v>12.686094292098911</c:v>
                </c:pt>
                <c:pt idx="368">
                  <c:v>12.7388428183841</c:v>
                </c:pt>
                <c:pt idx="369">
                  <c:v>12.791591344669399</c:v>
                </c:pt>
                <c:pt idx="370">
                  <c:v>12.844339870954602</c:v>
                </c:pt>
                <c:pt idx="371">
                  <c:v>12.89708839723991</c:v>
                </c:pt>
                <c:pt idx="372">
                  <c:v>12.94983692352511</c:v>
                </c:pt>
                <c:pt idx="373">
                  <c:v>13.0025854498104</c:v>
                </c:pt>
                <c:pt idx="374">
                  <c:v>13.055333976095611</c:v>
                </c:pt>
                <c:pt idx="375">
                  <c:v>13.108082502380899</c:v>
                </c:pt>
                <c:pt idx="376">
                  <c:v>13.160831028666102</c:v>
                </c:pt>
                <c:pt idx="377">
                  <c:v>13.2135795549514</c:v>
                </c:pt>
                <c:pt idx="378">
                  <c:v>13.266328081236578</c:v>
                </c:pt>
                <c:pt idx="379">
                  <c:v>13.319076607521911</c:v>
                </c:pt>
                <c:pt idx="380">
                  <c:v>13.3718251338071</c:v>
                </c:pt>
                <c:pt idx="381">
                  <c:v>13.42457366009239</c:v>
                </c:pt>
                <c:pt idx="382">
                  <c:v>13.47732218637759</c:v>
                </c:pt>
                <c:pt idx="383">
                  <c:v>13.5300707126629</c:v>
                </c:pt>
                <c:pt idx="384">
                  <c:v>13.582819238948119</c:v>
                </c:pt>
                <c:pt idx="385">
                  <c:v>13.635567765233398</c:v>
                </c:pt>
                <c:pt idx="386">
                  <c:v>13.6883162915186</c:v>
                </c:pt>
                <c:pt idx="387">
                  <c:v>13.741064817803904</c:v>
                </c:pt>
                <c:pt idx="388">
                  <c:v>13.793813344089099</c:v>
                </c:pt>
                <c:pt idx="389">
                  <c:v>13.8465618703744</c:v>
                </c:pt>
                <c:pt idx="390">
                  <c:v>13.899310396659599</c:v>
                </c:pt>
                <c:pt idx="391">
                  <c:v>13.952058922944911</c:v>
                </c:pt>
                <c:pt idx="392">
                  <c:v>14.004807449230098</c:v>
                </c:pt>
                <c:pt idx="393">
                  <c:v>14.057555975515402</c:v>
                </c:pt>
                <c:pt idx="394">
                  <c:v>14.1103045018006</c:v>
                </c:pt>
                <c:pt idx="395">
                  <c:v>14.163053028085899</c:v>
                </c:pt>
                <c:pt idx="396">
                  <c:v>14.215801554371099</c:v>
                </c:pt>
                <c:pt idx="397">
                  <c:v>14.268550080656398</c:v>
                </c:pt>
                <c:pt idx="398">
                  <c:v>14.3212986069416</c:v>
                </c:pt>
                <c:pt idx="399">
                  <c:v>14.374047133226918</c:v>
                </c:pt>
                <c:pt idx="400">
                  <c:v>14.4267956595121</c:v>
                </c:pt>
                <c:pt idx="401">
                  <c:v>14.47954418579741</c:v>
                </c:pt>
                <c:pt idx="402">
                  <c:v>14.532292712082604</c:v>
                </c:pt>
                <c:pt idx="403">
                  <c:v>14.585041238367923</c:v>
                </c:pt>
                <c:pt idx="404">
                  <c:v>14.637789764653098</c:v>
                </c:pt>
                <c:pt idx="405">
                  <c:v>14.690538290938402</c:v>
                </c:pt>
                <c:pt idx="406">
                  <c:v>14.74328681722371</c:v>
                </c:pt>
                <c:pt idx="407">
                  <c:v>14.796035343508899</c:v>
                </c:pt>
                <c:pt idx="408">
                  <c:v>14.8487838697942</c:v>
                </c:pt>
                <c:pt idx="409">
                  <c:v>14.901532396079411</c:v>
                </c:pt>
                <c:pt idx="410">
                  <c:v>14.954280922364704</c:v>
                </c:pt>
                <c:pt idx="411">
                  <c:v>15.007029448649902</c:v>
                </c:pt>
                <c:pt idx="412">
                  <c:v>15.05977797493521</c:v>
                </c:pt>
                <c:pt idx="413">
                  <c:v>15.112526501220406</c:v>
                </c:pt>
                <c:pt idx="414">
                  <c:v>15.1652750275057</c:v>
                </c:pt>
                <c:pt idx="415">
                  <c:v>15.218023553790886</c:v>
                </c:pt>
                <c:pt idx="416">
                  <c:v>15.270772080076201</c:v>
                </c:pt>
                <c:pt idx="417">
                  <c:v>15.3235206063614</c:v>
                </c:pt>
                <c:pt idx="418">
                  <c:v>15.37626913264671</c:v>
                </c:pt>
                <c:pt idx="419">
                  <c:v>15.429017658931899</c:v>
                </c:pt>
                <c:pt idx="420">
                  <c:v>15.4817661852172</c:v>
                </c:pt>
                <c:pt idx="421">
                  <c:v>15.5345147115024</c:v>
                </c:pt>
                <c:pt idx="422">
                  <c:v>15.587263237787704</c:v>
                </c:pt>
                <c:pt idx="423">
                  <c:v>15.640011764072877</c:v>
                </c:pt>
                <c:pt idx="424">
                  <c:v>15.69276029035821</c:v>
                </c:pt>
                <c:pt idx="425">
                  <c:v>15.745508816643406</c:v>
                </c:pt>
                <c:pt idx="426">
                  <c:v>15.798257342928698</c:v>
                </c:pt>
                <c:pt idx="427">
                  <c:v>15.85100586921391</c:v>
                </c:pt>
                <c:pt idx="428">
                  <c:v>15.903754395499218</c:v>
                </c:pt>
                <c:pt idx="429">
                  <c:v>15.956502921784411</c:v>
                </c:pt>
                <c:pt idx="430">
                  <c:v>16.009251448069701</c:v>
                </c:pt>
                <c:pt idx="431">
                  <c:v>16.061999974354887</c:v>
                </c:pt>
                <c:pt idx="432">
                  <c:v>16.1147485006402</c:v>
                </c:pt>
                <c:pt idx="433">
                  <c:v>16.1674970269254</c:v>
                </c:pt>
                <c:pt idx="434">
                  <c:v>16.220245553210699</c:v>
                </c:pt>
                <c:pt idx="435">
                  <c:v>16.272994079495888</c:v>
                </c:pt>
                <c:pt idx="436">
                  <c:v>16.325742605781151</c:v>
                </c:pt>
                <c:pt idx="437">
                  <c:v>16.3784911320665</c:v>
                </c:pt>
                <c:pt idx="438">
                  <c:v>16.431239658351689</c:v>
                </c:pt>
                <c:pt idx="439">
                  <c:v>16.483988184636999</c:v>
                </c:pt>
                <c:pt idx="440">
                  <c:v>16.536736710922174</c:v>
                </c:pt>
                <c:pt idx="441">
                  <c:v>16.589485237207487</c:v>
                </c:pt>
                <c:pt idx="442">
                  <c:v>16.642233763492701</c:v>
                </c:pt>
                <c:pt idx="443">
                  <c:v>16.694982289778</c:v>
                </c:pt>
                <c:pt idx="444">
                  <c:v>16.747730816063168</c:v>
                </c:pt>
                <c:pt idx="445">
                  <c:v>16.800479342348499</c:v>
                </c:pt>
                <c:pt idx="446">
                  <c:v>16.853227868633699</c:v>
                </c:pt>
                <c:pt idx="447">
                  <c:v>16.905976394918987</c:v>
                </c:pt>
                <c:pt idx="448">
                  <c:v>16.958724921204187</c:v>
                </c:pt>
                <c:pt idx="449">
                  <c:v>17.011473447489522</c:v>
                </c:pt>
                <c:pt idx="450">
                  <c:v>17.064221973774689</c:v>
                </c:pt>
                <c:pt idx="451">
                  <c:v>17.11697050006002</c:v>
                </c:pt>
                <c:pt idx="452">
                  <c:v>17.169719026345174</c:v>
                </c:pt>
                <c:pt idx="453">
                  <c:v>17.222467552630487</c:v>
                </c:pt>
                <c:pt idx="454">
                  <c:v>17.275216078915772</c:v>
                </c:pt>
                <c:pt idx="455">
                  <c:v>17.327964605201021</c:v>
                </c:pt>
                <c:pt idx="456">
                  <c:v>17.380713131486289</c:v>
                </c:pt>
                <c:pt idx="457">
                  <c:v>17.433461657771499</c:v>
                </c:pt>
                <c:pt idx="458">
                  <c:v>17.486210184056802</c:v>
                </c:pt>
                <c:pt idx="459">
                  <c:v>17.538958710342033</c:v>
                </c:pt>
                <c:pt idx="460">
                  <c:v>17.591707236627272</c:v>
                </c:pt>
                <c:pt idx="461">
                  <c:v>17.644455762912543</c:v>
                </c:pt>
                <c:pt idx="462">
                  <c:v>17.697204289197799</c:v>
                </c:pt>
                <c:pt idx="463">
                  <c:v>17.749952815482999</c:v>
                </c:pt>
                <c:pt idx="464">
                  <c:v>17.802701341768273</c:v>
                </c:pt>
                <c:pt idx="465">
                  <c:v>17.855449868053487</c:v>
                </c:pt>
                <c:pt idx="466">
                  <c:v>17.908198394338786</c:v>
                </c:pt>
                <c:pt idx="467">
                  <c:v>17.960946920623975</c:v>
                </c:pt>
                <c:pt idx="468">
                  <c:v>18.013695446909299</c:v>
                </c:pt>
                <c:pt idx="469">
                  <c:v>18.066443973194474</c:v>
                </c:pt>
                <c:pt idx="470">
                  <c:v>18.119192499479801</c:v>
                </c:pt>
                <c:pt idx="471">
                  <c:v>18.171941025765101</c:v>
                </c:pt>
                <c:pt idx="472">
                  <c:v>18.224689552050286</c:v>
                </c:pt>
                <c:pt idx="473">
                  <c:v>18.277438078335589</c:v>
                </c:pt>
                <c:pt idx="474">
                  <c:v>18.330186604620799</c:v>
                </c:pt>
                <c:pt idx="475">
                  <c:v>18.382935130906102</c:v>
                </c:pt>
                <c:pt idx="476">
                  <c:v>18.435683657191273</c:v>
                </c:pt>
                <c:pt idx="477">
                  <c:v>18.488432183476572</c:v>
                </c:pt>
                <c:pt idx="478">
                  <c:v>18.541180709761786</c:v>
                </c:pt>
                <c:pt idx="479">
                  <c:v>18.593929236047089</c:v>
                </c:pt>
                <c:pt idx="480">
                  <c:v>18.646677762332299</c:v>
                </c:pt>
                <c:pt idx="481">
                  <c:v>18.699426288617602</c:v>
                </c:pt>
                <c:pt idx="482">
                  <c:v>18.752174814902787</c:v>
                </c:pt>
                <c:pt idx="483">
                  <c:v>18.8049233411881</c:v>
                </c:pt>
                <c:pt idx="484">
                  <c:v>18.8576718674733</c:v>
                </c:pt>
                <c:pt idx="485">
                  <c:v>18.910420393758599</c:v>
                </c:pt>
                <c:pt idx="486">
                  <c:v>18.963168920043799</c:v>
                </c:pt>
                <c:pt idx="487">
                  <c:v>19.015917446329102</c:v>
                </c:pt>
                <c:pt idx="488">
                  <c:v>19.068665972614401</c:v>
                </c:pt>
                <c:pt idx="489">
                  <c:v>19.121414498899622</c:v>
                </c:pt>
                <c:pt idx="490">
                  <c:v>19.174163025184921</c:v>
                </c:pt>
                <c:pt idx="491">
                  <c:v>19.226911551470099</c:v>
                </c:pt>
                <c:pt idx="492">
                  <c:v>19.27966007775537</c:v>
                </c:pt>
                <c:pt idx="493">
                  <c:v>19.332408604040605</c:v>
                </c:pt>
                <c:pt idx="494">
                  <c:v>19.385157130325872</c:v>
                </c:pt>
                <c:pt idx="495">
                  <c:v>19.437905656611122</c:v>
                </c:pt>
                <c:pt idx="496">
                  <c:v>19.490654182896421</c:v>
                </c:pt>
                <c:pt idx="497">
                  <c:v>19.543402709181589</c:v>
                </c:pt>
                <c:pt idx="498">
                  <c:v>19.596151235466888</c:v>
                </c:pt>
                <c:pt idx="499">
                  <c:v>19.648899761752105</c:v>
                </c:pt>
                <c:pt idx="500">
                  <c:v>19.701648288037372</c:v>
                </c:pt>
                <c:pt idx="501">
                  <c:v>19.754396814322586</c:v>
                </c:pt>
                <c:pt idx="502">
                  <c:v>19.807145340607899</c:v>
                </c:pt>
                <c:pt idx="503">
                  <c:v>19.85989386689312</c:v>
                </c:pt>
                <c:pt idx="504">
                  <c:v>19.912642393178352</c:v>
                </c:pt>
                <c:pt idx="505">
                  <c:v>19.965390919463673</c:v>
                </c:pt>
                <c:pt idx="506">
                  <c:v>20.018139445748886</c:v>
                </c:pt>
                <c:pt idx="507">
                  <c:v>20.0708879720342</c:v>
                </c:pt>
                <c:pt idx="508">
                  <c:v>20.123636498319389</c:v>
                </c:pt>
                <c:pt idx="509">
                  <c:v>20.176385024604738</c:v>
                </c:pt>
                <c:pt idx="510">
                  <c:v>20.229133550889873</c:v>
                </c:pt>
                <c:pt idx="511">
                  <c:v>20.281882077175172</c:v>
                </c:pt>
                <c:pt idx="512">
                  <c:v>20.334630603460401</c:v>
                </c:pt>
                <c:pt idx="513">
                  <c:v>20.3873791297457</c:v>
                </c:pt>
                <c:pt idx="514">
                  <c:v>20.440127656030889</c:v>
                </c:pt>
                <c:pt idx="515">
                  <c:v>20.492876182316188</c:v>
                </c:pt>
                <c:pt idx="516">
                  <c:v>20.545624708601402</c:v>
                </c:pt>
                <c:pt idx="517">
                  <c:v>20.598373234886687</c:v>
                </c:pt>
                <c:pt idx="518">
                  <c:v>20.6511217611719</c:v>
                </c:pt>
                <c:pt idx="519">
                  <c:v>20.7038702874572</c:v>
                </c:pt>
                <c:pt idx="520">
                  <c:v>20.756618813742389</c:v>
                </c:pt>
                <c:pt idx="521">
                  <c:v>20.809367340027688</c:v>
                </c:pt>
                <c:pt idx="522">
                  <c:v>20.862115866312987</c:v>
                </c:pt>
                <c:pt idx="523">
                  <c:v>20.914864392598226</c:v>
                </c:pt>
                <c:pt idx="524">
                  <c:v>20.967612918883489</c:v>
                </c:pt>
                <c:pt idx="525">
                  <c:v>21.0203614451687</c:v>
                </c:pt>
                <c:pt idx="526">
                  <c:v>21.073109971453974</c:v>
                </c:pt>
                <c:pt idx="527">
                  <c:v>21.125858497739198</c:v>
                </c:pt>
                <c:pt idx="528">
                  <c:v>21.178607024024501</c:v>
                </c:pt>
                <c:pt idx="529">
                  <c:v>21.231355550309701</c:v>
                </c:pt>
                <c:pt idx="530">
                  <c:v>21.284104076594989</c:v>
                </c:pt>
                <c:pt idx="531">
                  <c:v>21.336852602880221</c:v>
                </c:pt>
                <c:pt idx="532">
                  <c:v>21.389601129165499</c:v>
                </c:pt>
                <c:pt idx="533">
                  <c:v>21.44234965545067</c:v>
                </c:pt>
                <c:pt idx="534">
                  <c:v>21.495098181735973</c:v>
                </c:pt>
                <c:pt idx="535">
                  <c:v>21.547846708021186</c:v>
                </c:pt>
                <c:pt idx="536">
                  <c:v>21.6005952343065</c:v>
                </c:pt>
                <c:pt idx="537">
                  <c:v>21.653343760591699</c:v>
                </c:pt>
                <c:pt idx="538">
                  <c:v>21.706092286876974</c:v>
                </c:pt>
                <c:pt idx="539">
                  <c:v>21.758840813162273</c:v>
                </c:pt>
                <c:pt idx="540">
                  <c:v>21.811589339447501</c:v>
                </c:pt>
                <c:pt idx="541">
                  <c:v>21.864337865732789</c:v>
                </c:pt>
                <c:pt idx="542">
                  <c:v>21.917086392018021</c:v>
                </c:pt>
                <c:pt idx="543">
                  <c:v>21.969834918303274</c:v>
                </c:pt>
                <c:pt idx="544">
                  <c:v>22.022583444588488</c:v>
                </c:pt>
                <c:pt idx="545">
                  <c:v>22.075331970873773</c:v>
                </c:pt>
                <c:pt idx="546">
                  <c:v>22.128080497159001</c:v>
                </c:pt>
                <c:pt idx="547">
                  <c:v>22.1808290234443</c:v>
                </c:pt>
                <c:pt idx="548">
                  <c:v>22.233577549729489</c:v>
                </c:pt>
                <c:pt idx="549">
                  <c:v>22.286326076014774</c:v>
                </c:pt>
                <c:pt idx="550">
                  <c:v>22.339074602299998</c:v>
                </c:pt>
                <c:pt idx="551">
                  <c:v>22.391823128585301</c:v>
                </c:pt>
                <c:pt idx="552">
                  <c:v>22.444571654870501</c:v>
                </c:pt>
                <c:pt idx="553">
                  <c:v>22.497320181155789</c:v>
                </c:pt>
                <c:pt idx="554">
                  <c:v>22.550068707441021</c:v>
                </c:pt>
                <c:pt idx="555">
                  <c:v>22.602817233726274</c:v>
                </c:pt>
                <c:pt idx="556">
                  <c:v>22.655565760011633</c:v>
                </c:pt>
                <c:pt idx="557">
                  <c:v>22.708314286296787</c:v>
                </c:pt>
                <c:pt idx="558">
                  <c:v>22.761062812582086</c:v>
                </c:pt>
                <c:pt idx="559">
                  <c:v>22.8138113388673</c:v>
                </c:pt>
                <c:pt idx="560">
                  <c:v>22.866559865152599</c:v>
                </c:pt>
                <c:pt idx="561">
                  <c:v>22.919308391437799</c:v>
                </c:pt>
                <c:pt idx="562">
                  <c:v>22.972056917723073</c:v>
                </c:pt>
                <c:pt idx="563">
                  <c:v>23.024805444008333</c:v>
                </c:pt>
                <c:pt idx="564">
                  <c:v>23.0775539702936</c:v>
                </c:pt>
                <c:pt idx="565">
                  <c:v>23.1303024965788</c:v>
                </c:pt>
                <c:pt idx="566">
                  <c:v>23.18305102286412</c:v>
                </c:pt>
                <c:pt idx="567">
                  <c:v>23.235799549149252</c:v>
                </c:pt>
                <c:pt idx="568">
                  <c:v>23.288548075434573</c:v>
                </c:pt>
                <c:pt idx="569">
                  <c:v>23.341296601719787</c:v>
                </c:pt>
                <c:pt idx="570">
                  <c:v>23.394045128005121</c:v>
                </c:pt>
                <c:pt idx="571">
                  <c:v>23.446793654290289</c:v>
                </c:pt>
                <c:pt idx="572">
                  <c:v>23.499542180575556</c:v>
                </c:pt>
                <c:pt idx="573">
                  <c:v>23.552290706860902</c:v>
                </c:pt>
                <c:pt idx="574">
                  <c:v>23.605039233146073</c:v>
                </c:pt>
                <c:pt idx="575">
                  <c:v>23.657787759431422</c:v>
                </c:pt>
                <c:pt idx="576">
                  <c:v>23.710536285716589</c:v>
                </c:pt>
                <c:pt idx="577">
                  <c:v>23.763284812001878</c:v>
                </c:pt>
                <c:pt idx="578">
                  <c:v>23.816033338287099</c:v>
                </c:pt>
                <c:pt idx="579">
                  <c:v>23.868781864572373</c:v>
                </c:pt>
                <c:pt idx="580">
                  <c:v>23.921530390857587</c:v>
                </c:pt>
                <c:pt idx="581">
                  <c:v>23.9742789171429</c:v>
                </c:pt>
                <c:pt idx="582">
                  <c:v>24.0270274434281</c:v>
                </c:pt>
                <c:pt idx="583">
                  <c:v>24.079775969713399</c:v>
                </c:pt>
                <c:pt idx="584">
                  <c:v>24.13252449599862</c:v>
                </c:pt>
                <c:pt idx="585">
                  <c:v>24.185273022283887</c:v>
                </c:pt>
                <c:pt idx="586">
                  <c:v>24.238021548569073</c:v>
                </c:pt>
                <c:pt idx="587">
                  <c:v>24.2907700748544</c:v>
                </c:pt>
                <c:pt idx="588">
                  <c:v>24.343518601139589</c:v>
                </c:pt>
                <c:pt idx="589">
                  <c:v>24.39626712742492</c:v>
                </c:pt>
                <c:pt idx="590">
                  <c:v>24.449015653710202</c:v>
                </c:pt>
                <c:pt idx="591">
                  <c:v>24.501764179995401</c:v>
                </c:pt>
                <c:pt idx="592">
                  <c:v>24.5545127062807</c:v>
                </c:pt>
                <c:pt idx="593">
                  <c:v>24.607261232565889</c:v>
                </c:pt>
                <c:pt idx="594">
                  <c:v>24.660009758851199</c:v>
                </c:pt>
                <c:pt idx="595">
                  <c:v>24.712758285136374</c:v>
                </c:pt>
                <c:pt idx="596">
                  <c:v>24.765506811421655</c:v>
                </c:pt>
                <c:pt idx="597">
                  <c:v>24.818255337706901</c:v>
                </c:pt>
                <c:pt idx="598">
                  <c:v>24.8710038639922</c:v>
                </c:pt>
                <c:pt idx="599">
                  <c:v>24.923752390277375</c:v>
                </c:pt>
                <c:pt idx="600">
                  <c:v>24.976500916562689</c:v>
                </c:pt>
                <c:pt idx="601">
                  <c:v>25.029249442847874</c:v>
                </c:pt>
                <c:pt idx="602">
                  <c:v>25.081997969133202</c:v>
                </c:pt>
                <c:pt idx="603">
                  <c:v>25.134746495418433</c:v>
                </c:pt>
                <c:pt idx="604">
                  <c:v>25.1874950217037</c:v>
                </c:pt>
                <c:pt idx="605">
                  <c:v>25.240243547988868</c:v>
                </c:pt>
                <c:pt idx="606">
                  <c:v>25.292992074274178</c:v>
                </c:pt>
                <c:pt idx="607">
                  <c:v>25.34574060055947</c:v>
                </c:pt>
                <c:pt idx="608">
                  <c:v>25.398489126844705</c:v>
                </c:pt>
                <c:pt idx="609">
                  <c:v>25.451237653129972</c:v>
                </c:pt>
                <c:pt idx="610">
                  <c:v>25.5039861794152</c:v>
                </c:pt>
                <c:pt idx="611">
                  <c:v>25.556734705700499</c:v>
                </c:pt>
                <c:pt idx="612">
                  <c:v>25.609483231985678</c:v>
                </c:pt>
                <c:pt idx="613">
                  <c:v>25.662231758270988</c:v>
                </c:pt>
                <c:pt idx="614">
                  <c:v>25.714980284556201</c:v>
                </c:pt>
                <c:pt idx="615">
                  <c:v>25.767728810841486</c:v>
                </c:pt>
                <c:pt idx="616">
                  <c:v>25.820477337126686</c:v>
                </c:pt>
                <c:pt idx="617">
                  <c:v>25.873225863411999</c:v>
                </c:pt>
                <c:pt idx="618">
                  <c:v>25.925974389697199</c:v>
                </c:pt>
                <c:pt idx="619">
                  <c:v>25.978722915982473</c:v>
                </c:pt>
                <c:pt idx="620">
                  <c:v>26.031471442267701</c:v>
                </c:pt>
                <c:pt idx="621">
                  <c:v>26.084219968552986</c:v>
                </c:pt>
                <c:pt idx="622">
                  <c:v>26.136968494838246</c:v>
                </c:pt>
                <c:pt idx="623">
                  <c:v>26.189717021123489</c:v>
                </c:pt>
                <c:pt idx="624">
                  <c:v>26.242465547408788</c:v>
                </c:pt>
                <c:pt idx="625">
                  <c:v>26.295214073694002</c:v>
                </c:pt>
                <c:pt idx="626">
                  <c:v>26.347962599979287</c:v>
                </c:pt>
                <c:pt idx="627">
                  <c:v>26.4007111262645</c:v>
                </c:pt>
                <c:pt idx="628">
                  <c:v>26.453459652549789</c:v>
                </c:pt>
                <c:pt idx="629">
                  <c:v>26.506208178834999</c:v>
                </c:pt>
                <c:pt idx="630">
                  <c:v>26.558956705120288</c:v>
                </c:pt>
                <c:pt idx="631">
                  <c:v>26.611705231405505</c:v>
                </c:pt>
                <c:pt idx="632">
                  <c:v>26.664453757690822</c:v>
                </c:pt>
                <c:pt idx="633">
                  <c:v>26.717202283975972</c:v>
                </c:pt>
                <c:pt idx="634">
                  <c:v>26.769950810261289</c:v>
                </c:pt>
                <c:pt idx="635">
                  <c:v>26.822699336546489</c:v>
                </c:pt>
                <c:pt idx="636">
                  <c:v>26.87544786283177</c:v>
                </c:pt>
                <c:pt idx="637">
                  <c:v>26.928196389116973</c:v>
                </c:pt>
                <c:pt idx="638">
                  <c:v>26.980944915402286</c:v>
                </c:pt>
                <c:pt idx="639">
                  <c:v>27.0336934416875</c:v>
                </c:pt>
                <c:pt idx="640">
                  <c:v>27.086441967972789</c:v>
                </c:pt>
                <c:pt idx="641">
                  <c:v>27.139190494258138</c:v>
                </c:pt>
                <c:pt idx="642">
                  <c:v>27.191939020543288</c:v>
                </c:pt>
                <c:pt idx="643">
                  <c:v>27.244687546828587</c:v>
                </c:pt>
                <c:pt idx="644">
                  <c:v>27.297436073113772</c:v>
                </c:pt>
                <c:pt idx="645">
                  <c:v>27.3501845993991</c:v>
                </c:pt>
                <c:pt idx="646">
                  <c:v>27.402933125684299</c:v>
                </c:pt>
                <c:pt idx="647">
                  <c:v>27.455681651969574</c:v>
                </c:pt>
                <c:pt idx="648">
                  <c:v>27.508430178254802</c:v>
                </c:pt>
                <c:pt idx="649">
                  <c:v>27.561178704540101</c:v>
                </c:pt>
                <c:pt idx="650">
                  <c:v>27.613927230825286</c:v>
                </c:pt>
                <c:pt idx="651">
                  <c:v>27.666675757110621</c:v>
                </c:pt>
                <c:pt idx="652">
                  <c:v>27.719424283395789</c:v>
                </c:pt>
                <c:pt idx="653">
                  <c:v>27.77217280968107</c:v>
                </c:pt>
                <c:pt idx="654">
                  <c:v>27.824921335966302</c:v>
                </c:pt>
                <c:pt idx="655">
                  <c:v>27.877669862251601</c:v>
                </c:pt>
                <c:pt idx="656">
                  <c:v>27.930418388536786</c:v>
                </c:pt>
                <c:pt idx="657">
                  <c:v>27.983166914822089</c:v>
                </c:pt>
                <c:pt idx="658">
                  <c:v>28.035915441107399</c:v>
                </c:pt>
                <c:pt idx="659">
                  <c:v>28.088663967392588</c:v>
                </c:pt>
                <c:pt idx="660">
                  <c:v>28.141412493677887</c:v>
                </c:pt>
                <c:pt idx="661">
                  <c:v>28.194161019963101</c:v>
                </c:pt>
                <c:pt idx="662">
                  <c:v>28.2469095462484</c:v>
                </c:pt>
                <c:pt idx="663">
                  <c:v>28.299658072533589</c:v>
                </c:pt>
                <c:pt idx="664">
                  <c:v>28.352406598818899</c:v>
                </c:pt>
                <c:pt idx="665">
                  <c:v>28.405155125104098</c:v>
                </c:pt>
                <c:pt idx="666">
                  <c:v>28.457903651389401</c:v>
                </c:pt>
                <c:pt idx="667">
                  <c:v>28.510652177674601</c:v>
                </c:pt>
                <c:pt idx="668">
                  <c:v>28.563400703959889</c:v>
                </c:pt>
                <c:pt idx="669">
                  <c:v>28.616149230245089</c:v>
                </c:pt>
                <c:pt idx="670">
                  <c:v>28.668897756530399</c:v>
                </c:pt>
                <c:pt idx="671">
                  <c:v>28.72164628281557</c:v>
                </c:pt>
                <c:pt idx="672">
                  <c:v>28.774394809100887</c:v>
                </c:pt>
                <c:pt idx="673">
                  <c:v>28.827143335386086</c:v>
                </c:pt>
                <c:pt idx="674">
                  <c:v>28.879891861671421</c:v>
                </c:pt>
                <c:pt idx="675">
                  <c:v>28.932640387956674</c:v>
                </c:pt>
                <c:pt idx="676">
                  <c:v>28.985388914241874</c:v>
                </c:pt>
                <c:pt idx="677">
                  <c:v>29.038137440527173</c:v>
                </c:pt>
                <c:pt idx="678">
                  <c:v>29.090885966812447</c:v>
                </c:pt>
                <c:pt idx="679">
                  <c:v>29.1436344930977</c:v>
                </c:pt>
                <c:pt idx="680">
                  <c:v>29.1963830193829</c:v>
                </c:pt>
                <c:pt idx="681">
                  <c:v>29.249131545668174</c:v>
                </c:pt>
                <c:pt idx="682">
                  <c:v>29.301880071953388</c:v>
                </c:pt>
                <c:pt idx="683">
                  <c:v>29.354628598238701</c:v>
                </c:pt>
                <c:pt idx="684">
                  <c:v>29.407377124523887</c:v>
                </c:pt>
                <c:pt idx="685">
                  <c:v>29.460125650809189</c:v>
                </c:pt>
                <c:pt idx="686">
                  <c:v>29.512874177094439</c:v>
                </c:pt>
                <c:pt idx="687">
                  <c:v>29.565622703379656</c:v>
                </c:pt>
                <c:pt idx="688">
                  <c:v>29.618371229664898</c:v>
                </c:pt>
                <c:pt idx="689">
                  <c:v>29.671119755950201</c:v>
                </c:pt>
                <c:pt idx="690">
                  <c:v>29.723868282235401</c:v>
                </c:pt>
                <c:pt idx="691">
                  <c:v>29.776616808520668</c:v>
                </c:pt>
                <c:pt idx="692">
                  <c:v>29.829365334805999</c:v>
                </c:pt>
                <c:pt idx="693">
                  <c:v>29.882113861091174</c:v>
                </c:pt>
                <c:pt idx="694">
                  <c:v>29.934862387376501</c:v>
                </c:pt>
                <c:pt idx="695">
                  <c:v>29.987610913661673</c:v>
                </c:pt>
                <c:pt idx="696">
                  <c:v>30.040359439946986</c:v>
                </c:pt>
                <c:pt idx="697">
                  <c:v>30.0931079662322</c:v>
                </c:pt>
                <c:pt idx="698">
                  <c:v>30.14585649251752</c:v>
                </c:pt>
                <c:pt idx="699">
                  <c:v>30.19860501880272</c:v>
                </c:pt>
                <c:pt idx="700">
                  <c:v>30.251353545088001</c:v>
                </c:pt>
                <c:pt idx="701">
                  <c:v>30.304102071373173</c:v>
                </c:pt>
                <c:pt idx="702">
                  <c:v>30.356850597658546</c:v>
                </c:pt>
                <c:pt idx="703">
                  <c:v>30.409599123943689</c:v>
                </c:pt>
                <c:pt idx="704">
                  <c:v>30.462347650228956</c:v>
                </c:pt>
                <c:pt idx="705">
                  <c:v>30.515096176514199</c:v>
                </c:pt>
                <c:pt idx="706">
                  <c:v>30.567844702799501</c:v>
                </c:pt>
                <c:pt idx="707">
                  <c:v>30.620593229084701</c:v>
                </c:pt>
                <c:pt idx="708">
                  <c:v>30.67334175537</c:v>
                </c:pt>
                <c:pt idx="709">
                  <c:v>30.726090281655289</c:v>
                </c:pt>
                <c:pt idx="710">
                  <c:v>30.778838807940499</c:v>
                </c:pt>
                <c:pt idx="711">
                  <c:v>30.831587334225802</c:v>
                </c:pt>
                <c:pt idx="712">
                  <c:v>30.884335860510987</c:v>
                </c:pt>
                <c:pt idx="713">
                  <c:v>30.9370843867963</c:v>
                </c:pt>
                <c:pt idx="714">
                  <c:v>30.989832913081489</c:v>
                </c:pt>
                <c:pt idx="715">
                  <c:v>31.042581439366778</c:v>
                </c:pt>
                <c:pt idx="716">
                  <c:v>31.095329965651974</c:v>
                </c:pt>
                <c:pt idx="717">
                  <c:v>31.148078491937287</c:v>
                </c:pt>
                <c:pt idx="718">
                  <c:v>31.200827018222501</c:v>
                </c:pt>
                <c:pt idx="719">
                  <c:v>31.253575544507786</c:v>
                </c:pt>
                <c:pt idx="720">
                  <c:v>31.306324070792989</c:v>
                </c:pt>
                <c:pt idx="721">
                  <c:v>31.359072597078299</c:v>
                </c:pt>
                <c:pt idx="722">
                  <c:v>31.41182112336352</c:v>
                </c:pt>
                <c:pt idx="723">
                  <c:v>31.464569649648787</c:v>
                </c:pt>
                <c:pt idx="724">
                  <c:v>31.517318175934001</c:v>
                </c:pt>
                <c:pt idx="725">
                  <c:v>31.5700667022193</c:v>
                </c:pt>
                <c:pt idx="726">
                  <c:v>31.622815228504621</c:v>
                </c:pt>
                <c:pt idx="727">
                  <c:v>31.675563754789799</c:v>
                </c:pt>
                <c:pt idx="728">
                  <c:v>31.728312281075056</c:v>
                </c:pt>
                <c:pt idx="729">
                  <c:v>31.781060807360273</c:v>
                </c:pt>
                <c:pt idx="730">
                  <c:v>31.833809333645601</c:v>
                </c:pt>
                <c:pt idx="731">
                  <c:v>31.886557859930786</c:v>
                </c:pt>
                <c:pt idx="732">
                  <c:v>31.939306386216099</c:v>
                </c:pt>
                <c:pt idx="733">
                  <c:v>31.992054912501274</c:v>
                </c:pt>
                <c:pt idx="734">
                  <c:v>32.044803438786523</c:v>
                </c:pt>
                <c:pt idx="735">
                  <c:v>32.097551965071844</c:v>
                </c:pt>
                <c:pt idx="736">
                  <c:v>32.150300491357058</c:v>
                </c:pt>
                <c:pt idx="737">
                  <c:v>32.203049017642215</c:v>
                </c:pt>
                <c:pt idx="738">
                  <c:v>32.255797543927599</c:v>
                </c:pt>
                <c:pt idx="739">
                  <c:v>32.308546070212749</c:v>
                </c:pt>
                <c:pt idx="740">
                  <c:v>32.361294596498048</c:v>
                </c:pt>
                <c:pt idx="741">
                  <c:v>32.414043122783241</c:v>
                </c:pt>
                <c:pt idx="742">
                  <c:v>32.466791649068597</c:v>
                </c:pt>
                <c:pt idx="743">
                  <c:v>32.519540175353796</c:v>
                </c:pt>
                <c:pt idx="744">
                  <c:v>32.572288701639096</c:v>
                </c:pt>
                <c:pt idx="745">
                  <c:v>32.625037227924359</c:v>
                </c:pt>
                <c:pt idx="746">
                  <c:v>32.677785754209594</c:v>
                </c:pt>
                <c:pt idx="747">
                  <c:v>32.730534280494844</c:v>
                </c:pt>
                <c:pt idx="748">
                  <c:v>32.7832828067801</c:v>
                </c:pt>
                <c:pt idx="749">
                  <c:v>32.8360313330653</c:v>
                </c:pt>
                <c:pt idx="750">
                  <c:v>32.888779859350556</c:v>
                </c:pt>
                <c:pt idx="751">
                  <c:v>32.941528385635799</c:v>
                </c:pt>
                <c:pt idx="752">
                  <c:v>32.994276911921112</c:v>
                </c:pt>
                <c:pt idx="753">
                  <c:v>33.047025438206241</c:v>
                </c:pt>
                <c:pt idx="754">
                  <c:v>33.099773964491611</c:v>
                </c:pt>
                <c:pt idx="755">
                  <c:v>33.152522490776803</c:v>
                </c:pt>
                <c:pt idx="756">
                  <c:v>33.205271017062095</c:v>
                </c:pt>
                <c:pt idx="757">
                  <c:v>33.258019543347295</c:v>
                </c:pt>
                <c:pt idx="758">
                  <c:v>33.310768069632481</c:v>
                </c:pt>
                <c:pt idx="759">
                  <c:v>33.363516595917801</c:v>
                </c:pt>
                <c:pt idx="760">
                  <c:v>33.416265122203058</c:v>
                </c:pt>
                <c:pt idx="761">
                  <c:v>33.469013648488342</c:v>
                </c:pt>
                <c:pt idx="762">
                  <c:v>33.521762174773599</c:v>
                </c:pt>
                <c:pt idx="763">
                  <c:v>33.574510701058813</c:v>
                </c:pt>
                <c:pt idx="764">
                  <c:v>33.627259227344098</c:v>
                </c:pt>
                <c:pt idx="765">
                  <c:v>33.680007753629241</c:v>
                </c:pt>
                <c:pt idx="766">
                  <c:v>33.732756279914611</c:v>
                </c:pt>
                <c:pt idx="767">
                  <c:v>33.78550480619986</c:v>
                </c:pt>
                <c:pt idx="768">
                  <c:v>33.838253332485159</c:v>
                </c:pt>
                <c:pt idx="769">
                  <c:v>33.891001858770295</c:v>
                </c:pt>
                <c:pt idx="770">
                  <c:v>33.943750385055601</c:v>
                </c:pt>
                <c:pt idx="771">
                  <c:v>33.996498911340801</c:v>
                </c:pt>
                <c:pt idx="772">
                  <c:v>34.049247437626015</c:v>
                </c:pt>
                <c:pt idx="773">
                  <c:v>34.1019959639113</c:v>
                </c:pt>
                <c:pt idx="774">
                  <c:v>34.154744490196514</c:v>
                </c:pt>
                <c:pt idx="775">
                  <c:v>34.207493016481813</c:v>
                </c:pt>
                <c:pt idx="776">
                  <c:v>34.260241542767098</c:v>
                </c:pt>
                <c:pt idx="777">
                  <c:v>34.31299006905224</c:v>
                </c:pt>
                <c:pt idx="778">
                  <c:v>34.365738595337596</c:v>
                </c:pt>
                <c:pt idx="779">
                  <c:v>34.418487121622725</c:v>
                </c:pt>
                <c:pt idx="780">
                  <c:v>34.471235647908102</c:v>
                </c:pt>
                <c:pt idx="781">
                  <c:v>34.523984174193295</c:v>
                </c:pt>
                <c:pt idx="782">
                  <c:v>34.576732700478544</c:v>
                </c:pt>
                <c:pt idx="783">
                  <c:v>34.629481226763801</c:v>
                </c:pt>
                <c:pt idx="784">
                  <c:v>34.682229753048958</c:v>
                </c:pt>
                <c:pt idx="785">
                  <c:v>34.7349782793343</c:v>
                </c:pt>
                <c:pt idx="786">
                  <c:v>34.787726805619457</c:v>
                </c:pt>
                <c:pt idx="787">
                  <c:v>34.840475331904813</c:v>
                </c:pt>
                <c:pt idx="788">
                  <c:v>34.893223858190005</c:v>
                </c:pt>
                <c:pt idx="789">
                  <c:v>34.945972384475368</c:v>
                </c:pt>
                <c:pt idx="790">
                  <c:v>34.998720910760511</c:v>
                </c:pt>
                <c:pt idx="791">
                  <c:v>35.051469437045725</c:v>
                </c:pt>
                <c:pt idx="792">
                  <c:v>35.104217963330996</c:v>
                </c:pt>
                <c:pt idx="793">
                  <c:v>35.156966489616181</c:v>
                </c:pt>
                <c:pt idx="794">
                  <c:v>35.209715015901544</c:v>
                </c:pt>
                <c:pt idx="795">
                  <c:v>35.262463542186843</c:v>
                </c:pt>
                <c:pt idx="796">
                  <c:v>35.315212068472</c:v>
                </c:pt>
                <c:pt idx="797">
                  <c:v>35.367960594757257</c:v>
                </c:pt>
                <c:pt idx="798">
                  <c:v>35.420709121042457</c:v>
                </c:pt>
                <c:pt idx="799">
                  <c:v>35.473457647327798</c:v>
                </c:pt>
                <c:pt idx="800">
                  <c:v>35.526206173612948</c:v>
                </c:pt>
                <c:pt idx="801">
                  <c:v>35.578954699898297</c:v>
                </c:pt>
                <c:pt idx="802">
                  <c:v>35.631703226183511</c:v>
                </c:pt>
                <c:pt idx="803">
                  <c:v>35.684451752468796</c:v>
                </c:pt>
                <c:pt idx="804">
                  <c:v>35.737200278754003</c:v>
                </c:pt>
                <c:pt idx="805">
                  <c:v>35.789948805039302</c:v>
                </c:pt>
                <c:pt idx="806">
                  <c:v>35.842697331324494</c:v>
                </c:pt>
                <c:pt idx="807">
                  <c:v>35.895445857609801</c:v>
                </c:pt>
                <c:pt idx="808">
                  <c:v>35.948194383895</c:v>
                </c:pt>
                <c:pt idx="809">
                  <c:v>36.000942910180342</c:v>
                </c:pt>
                <c:pt idx="810">
                  <c:v>36.053691436465449</c:v>
                </c:pt>
                <c:pt idx="811">
                  <c:v>36.106439962750812</c:v>
                </c:pt>
                <c:pt idx="812">
                  <c:v>36.159188489035998</c:v>
                </c:pt>
                <c:pt idx="813">
                  <c:v>36.211937015321297</c:v>
                </c:pt>
                <c:pt idx="814">
                  <c:v>36.26468554160644</c:v>
                </c:pt>
                <c:pt idx="815">
                  <c:v>36.317434067891725</c:v>
                </c:pt>
                <c:pt idx="816">
                  <c:v>36.370182594177002</c:v>
                </c:pt>
                <c:pt idx="817">
                  <c:v>36.422931120462302</c:v>
                </c:pt>
                <c:pt idx="818">
                  <c:v>36.475679646747494</c:v>
                </c:pt>
                <c:pt idx="819">
                  <c:v>36.5284281730328</c:v>
                </c:pt>
                <c:pt idx="820">
                  <c:v>36.581176699317957</c:v>
                </c:pt>
                <c:pt idx="821">
                  <c:v>36.633925225603299</c:v>
                </c:pt>
                <c:pt idx="822">
                  <c:v>36.686673751888449</c:v>
                </c:pt>
                <c:pt idx="823">
                  <c:v>36.739422278173869</c:v>
                </c:pt>
                <c:pt idx="824">
                  <c:v>36.792170804459097</c:v>
                </c:pt>
                <c:pt idx="825">
                  <c:v>36.844919330744297</c:v>
                </c:pt>
                <c:pt idx="826">
                  <c:v>36.89766785702944</c:v>
                </c:pt>
                <c:pt idx="827">
                  <c:v>36.950416383314796</c:v>
                </c:pt>
                <c:pt idx="828">
                  <c:v>37.003164909600002</c:v>
                </c:pt>
                <c:pt idx="829">
                  <c:v>37.055913435885302</c:v>
                </c:pt>
                <c:pt idx="830">
                  <c:v>37.108661962170501</c:v>
                </c:pt>
                <c:pt idx="831">
                  <c:v>37.161410488455843</c:v>
                </c:pt>
                <c:pt idx="832">
                  <c:v>37.214159014741</c:v>
                </c:pt>
                <c:pt idx="833">
                  <c:v>37.266907541026299</c:v>
                </c:pt>
                <c:pt idx="834">
                  <c:v>37.319656067311413</c:v>
                </c:pt>
                <c:pt idx="835">
                  <c:v>37.372404593596748</c:v>
                </c:pt>
                <c:pt idx="836">
                  <c:v>37.425153119882012</c:v>
                </c:pt>
                <c:pt idx="837">
                  <c:v>37.477901646167297</c:v>
                </c:pt>
                <c:pt idx="838">
                  <c:v>37.530650172452496</c:v>
                </c:pt>
                <c:pt idx="839">
                  <c:v>37.583398698737803</c:v>
                </c:pt>
                <c:pt idx="840">
                  <c:v>37.636147225023002</c:v>
                </c:pt>
                <c:pt idx="841">
                  <c:v>37.688895751308294</c:v>
                </c:pt>
                <c:pt idx="842">
                  <c:v>37.741644277593423</c:v>
                </c:pt>
                <c:pt idx="843">
                  <c:v>37.794392803878885</c:v>
                </c:pt>
                <c:pt idx="844">
                  <c:v>37.847141330164</c:v>
                </c:pt>
                <c:pt idx="845">
                  <c:v>37.899889856449249</c:v>
                </c:pt>
                <c:pt idx="846">
                  <c:v>37.952638382734499</c:v>
                </c:pt>
                <c:pt idx="847">
                  <c:v>38.005386909019812</c:v>
                </c:pt>
                <c:pt idx="848">
                  <c:v>38.058135435305012</c:v>
                </c:pt>
                <c:pt idx="849">
                  <c:v>38.11088396159024</c:v>
                </c:pt>
                <c:pt idx="850">
                  <c:v>38.163632487875503</c:v>
                </c:pt>
                <c:pt idx="851">
                  <c:v>38.216381014160802</c:v>
                </c:pt>
                <c:pt idx="852">
                  <c:v>38.269129540446002</c:v>
                </c:pt>
                <c:pt idx="853">
                  <c:v>38.321878066731294</c:v>
                </c:pt>
                <c:pt idx="854">
                  <c:v>38.37462659301638</c:v>
                </c:pt>
                <c:pt idx="855">
                  <c:v>38.427375119301843</c:v>
                </c:pt>
                <c:pt idx="856">
                  <c:v>38.480123645587</c:v>
                </c:pt>
                <c:pt idx="857">
                  <c:v>38.532872171872299</c:v>
                </c:pt>
                <c:pt idx="858">
                  <c:v>38.585620698157499</c:v>
                </c:pt>
                <c:pt idx="859">
                  <c:v>38.638369224442812</c:v>
                </c:pt>
                <c:pt idx="860">
                  <c:v>38.691117750728012</c:v>
                </c:pt>
                <c:pt idx="861">
                  <c:v>38.743866277013247</c:v>
                </c:pt>
                <c:pt idx="862">
                  <c:v>38.796614803298496</c:v>
                </c:pt>
                <c:pt idx="863">
                  <c:v>38.849363329583802</c:v>
                </c:pt>
                <c:pt idx="864">
                  <c:v>38.902111855869002</c:v>
                </c:pt>
                <c:pt idx="865">
                  <c:v>38.954860382154195</c:v>
                </c:pt>
                <c:pt idx="866">
                  <c:v>39.007608908439501</c:v>
                </c:pt>
                <c:pt idx="867">
                  <c:v>39.060357434724743</c:v>
                </c:pt>
                <c:pt idx="868">
                  <c:v>39.11310596101</c:v>
                </c:pt>
                <c:pt idx="869">
                  <c:v>39.165854487295157</c:v>
                </c:pt>
                <c:pt idx="870">
                  <c:v>39.218603013580498</c:v>
                </c:pt>
                <c:pt idx="871">
                  <c:v>39.271351539865698</c:v>
                </c:pt>
                <c:pt idx="872">
                  <c:v>39.324100066151011</c:v>
                </c:pt>
                <c:pt idx="873">
                  <c:v>39.37684859243614</c:v>
                </c:pt>
                <c:pt idx="874">
                  <c:v>39.429597118721503</c:v>
                </c:pt>
                <c:pt idx="875">
                  <c:v>39.482345645006703</c:v>
                </c:pt>
                <c:pt idx="876">
                  <c:v>39.535094171291952</c:v>
                </c:pt>
                <c:pt idx="877">
                  <c:v>39.587842697577194</c:v>
                </c:pt>
                <c:pt idx="878">
                  <c:v>39.640591223862494</c:v>
                </c:pt>
                <c:pt idx="879">
                  <c:v>39.693339750147743</c:v>
                </c:pt>
                <c:pt idx="880">
                  <c:v>39.746088276432999</c:v>
                </c:pt>
                <c:pt idx="881">
                  <c:v>39.798836802718213</c:v>
                </c:pt>
                <c:pt idx="882">
                  <c:v>39.851585329003449</c:v>
                </c:pt>
                <c:pt idx="883">
                  <c:v>39.904333855288648</c:v>
                </c:pt>
                <c:pt idx="884">
                  <c:v>39.957082381573997</c:v>
                </c:pt>
                <c:pt idx="885">
                  <c:v>40.009830907859211</c:v>
                </c:pt>
                <c:pt idx="886">
                  <c:v>40.062579434144503</c:v>
                </c:pt>
                <c:pt idx="887">
                  <c:v>40.115327960429759</c:v>
                </c:pt>
                <c:pt idx="888">
                  <c:v>40.168076486715002</c:v>
                </c:pt>
                <c:pt idx="889">
                  <c:v>40.220825013000201</c:v>
                </c:pt>
                <c:pt idx="890">
                  <c:v>40.273573539285501</c:v>
                </c:pt>
                <c:pt idx="891">
                  <c:v>40.326322065570743</c:v>
                </c:pt>
                <c:pt idx="892">
                  <c:v>40.379070591855999</c:v>
                </c:pt>
                <c:pt idx="893">
                  <c:v>40.431819118141199</c:v>
                </c:pt>
                <c:pt idx="894">
                  <c:v>40.484567644426448</c:v>
                </c:pt>
                <c:pt idx="895">
                  <c:v>40.537316170711698</c:v>
                </c:pt>
                <c:pt idx="896">
                  <c:v>40.590064696996997</c:v>
                </c:pt>
                <c:pt idx="897">
                  <c:v>40.642813223282197</c:v>
                </c:pt>
                <c:pt idx="898">
                  <c:v>40.695561749567503</c:v>
                </c:pt>
                <c:pt idx="899">
                  <c:v>40.748310275852759</c:v>
                </c:pt>
                <c:pt idx="900">
                  <c:v>40.801058802138002</c:v>
                </c:pt>
                <c:pt idx="901">
                  <c:v>40.853807328423194</c:v>
                </c:pt>
                <c:pt idx="902">
                  <c:v>40.9065558547085</c:v>
                </c:pt>
                <c:pt idx="903">
                  <c:v>40.9593043809937</c:v>
                </c:pt>
                <c:pt idx="904">
                  <c:v>41.012052907279013</c:v>
                </c:pt>
                <c:pt idx="905">
                  <c:v>41.064801433564149</c:v>
                </c:pt>
                <c:pt idx="906">
                  <c:v>41.117549959849448</c:v>
                </c:pt>
                <c:pt idx="907">
                  <c:v>41.170298486134698</c:v>
                </c:pt>
                <c:pt idx="908">
                  <c:v>41.223047012420011</c:v>
                </c:pt>
                <c:pt idx="909">
                  <c:v>41.27579553870526</c:v>
                </c:pt>
                <c:pt idx="910">
                  <c:v>41.328544064990496</c:v>
                </c:pt>
                <c:pt idx="911">
                  <c:v>41.381292591275638</c:v>
                </c:pt>
                <c:pt idx="912">
                  <c:v>41.434041117560994</c:v>
                </c:pt>
                <c:pt idx="913">
                  <c:v>41.486789643846123</c:v>
                </c:pt>
                <c:pt idx="914">
                  <c:v>41.539538170131543</c:v>
                </c:pt>
                <c:pt idx="915">
                  <c:v>41.5922866964167</c:v>
                </c:pt>
                <c:pt idx="916">
                  <c:v>41.645035222702013</c:v>
                </c:pt>
                <c:pt idx="917">
                  <c:v>41.697783748987213</c:v>
                </c:pt>
                <c:pt idx="918">
                  <c:v>41.750532275272498</c:v>
                </c:pt>
                <c:pt idx="919">
                  <c:v>41.803280801557641</c:v>
                </c:pt>
                <c:pt idx="920">
                  <c:v>41.85602932784294</c:v>
                </c:pt>
                <c:pt idx="921">
                  <c:v>41.908777854128203</c:v>
                </c:pt>
                <c:pt idx="922">
                  <c:v>41.961526380413495</c:v>
                </c:pt>
                <c:pt idx="923">
                  <c:v>42.014274906698638</c:v>
                </c:pt>
                <c:pt idx="924">
                  <c:v>42.067023432984001</c:v>
                </c:pt>
                <c:pt idx="925">
                  <c:v>42.119771959269194</c:v>
                </c:pt>
                <c:pt idx="926">
                  <c:v>42.1725204855545</c:v>
                </c:pt>
                <c:pt idx="927">
                  <c:v>42.225269011839742</c:v>
                </c:pt>
                <c:pt idx="928">
                  <c:v>42.27801753812507</c:v>
                </c:pt>
                <c:pt idx="929">
                  <c:v>42.330766064410149</c:v>
                </c:pt>
                <c:pt idx="930">
                  <c:v>42.383514590695448</c:v>
                </c:pt>
                <c:pt idx="931">
                  <c:v>42.436263116980697</c:v>
                </c:pt>
                <c:pt idx="932">
                  <c:v>42.489011643265997</c:v>
                </c:pt>
                <c:pt idx="933">
                  <c:v>42.541760169551196</c:v>
                </c:pt>
                <c:pt idx="934">
                  <c:v>42.594508695836495</c:v>
                </c:pt>
                <c:pt idx="935">
                  <c:v>42.647257222121745</c:v>
                </c:pt>
                <c:pt idx="936">
                  <c:v>42.700005748407044</c:v>
                </c:pt>
                <c:pt idx="937">
                  <c:v>42.752754274692194</c:v>
                </c:pt>
                <c:pt idx="938">
                  <c:v>42.805502800977543</c:v>
                </c:pt>
                <c:pt idx="939">
                  <c:v>42.858251327262622</c:v>
                </c:pt>
                <c:pt idx="940">
                  <c:v>42.910999853547949</c:v>
                </c:pt>
                <c:pt idx="941">
                  <c:v>42.963748379833198</c:v>
                </c:pt>
                <c:pt idx="942">
                  <c:v>43.016496906118498</c:v>
                </c:pt>
                <c:pt idx="943">
                  <c:v>43.069245432403697</c:v>
                </c:pt>
                <c:pt idx="944">
                  <c:v>43.121993958689011</c:v>
                </c:pt>
                <c:pt idx="945">
                  <c:v>43.174742484974203</c:v>
                </c:pt>
                <c:pt idx="946">
                  <c:v>43.227491011259495</c:v>
                </c:pt>
                <c:pt idx="947">
                  <c:v>43.280239537544702</c:v>
                </c:pt>
                <c:pt idx="948">
                  <c:v>43.332988063829902</c:v>
                </c:pt>
                <c:pt idx="949">
                  <c:v>43.385736590115201</c:v>
                </c:pt>
                <c:pt idx="950">
                  <c:v>43.4384851164004</c:v>
                </c:pt>
                <c:pt idx="951">
                  <c:v>43.491233642685742</c:v>
                </c:pt>
                <c:pt idx="952">
                  <c:v>43.543982168970913</c:v>
                </c:pt>
                <c:pt idx="953">
                  <c:v>43.596730695256198</c:v>
                </c:pt>
                <c:pt idx="954">
                  <c:v>43.649479221541398</c:v>
                </c:pt>
                <c:pt idx="955">
                  <c:v>43.702227747826697</c:v>
                </c:pt>
                <c:pt idx="956">
                  <c:v>43.754976274111911</c:v>
                </c:pt>
                <c:pt idx="957">
                  <c:v>43.807724800397125</c:v>
                </c:pt>
                <c:pt idx="958">
                  <c:v>43.860473326682396</c:v>
                </c:pt>
                <c:pt idx="959">
                  <c:v>43.913221852967638</c:v>
                </c:pt>
                <c:pt idx="960">
                  <c:v>43.965970379252902</c:v>
                </c:pt>
                <c:pt idx="961">
                  <c:v>44.018718905538243</c:v>
                </c:pt>
                <c:pt idx="962">
                  <c:v>44.071467431823315</c:v>
                </c:pt>
                <c:pt idx="963">
                  <c:v>44.124215958108771</c:v>
                </c:pt>
                <c:pt idx="964">
                  <c:v>44.176964484393856</c:v>
                </c:pt>
                <c:pt idx="965">
                  <c:v>44.229713010679269</c:v>
                </c:pt>
                <c:pt idx="966">
                  <c:v>44.282461536964398</c:v>
                </c:pt>
                <c:pt idx="967">
                  <c:v>44.33521006324964</c:v>
                </c:pt>
                <c:pt idx="968">
                  <c:v>44.387958589534897</c:v>
                </c:pt>
                <c:pt idx="969">
                  <c:v>44.440707115820196</c:v>
                </c:pt>
                <c:pt idx="970">
                  <c:v>44.493455642105459</c:v>
                </c:pt>
                <c:pt idx="971">
                  <c:v>44.546204168390638</c:v>
                </c:pt>
                <c:pt idx="972">
                  <c:v>44.598952694675994</c:v>
                </c:pt>
                <c:pt idx="973">
                  <c:v>44.651701220961201</c:v>
                </c:pt>
                <c:pt idx="974">
                  <c:v>44.704449747246315</c:v>
                </c:pt>
                <c:pt idx="975">
                  <c:v>44.757198273531699</c:v>
                </c:pt>
                <c:pt idx="976">
                  <c:v>44.809946799816849</c:v>
                </c:pt>
                <c:pt idx="977">
                  <c:v>44.862695326102212</c:v>
                </c:pt>
                <c:pt idx="978">
                  <c:v>44.915443852387348</c:v>
                </c:pt>
                <c:pt idx="979">
                  <c:v>44.968192378672768</c:v>
                </c:pt>
                <c:pt idx="980">
                  <c:v>45.020940904957961</c:v>
                </c:pt>
                <c:pt idx="981">
                  <c:v>45.073689431243082</c:v>
                </c:pt>
                <c:pt idx="982">
                  <c:v>45.126437957528402</c:v>
                </c:pt>
                <c:pt idx="983">
                  <c:v>45.179186483813638</c:v>
                </c:pt>
                <c:pt idx="984">
                  <c:v>45.231935010098944</c:v>
                </c:pt>
                <c:pt idx="985">
                  <c:v>45.284683536384158</c:v>
                </c:pt>
                <c:pt idx="986">
                  <c:v>45.337432062669357</c:v>
                </c:pt>
                <c:pt idx="987">
                  <c:v>45.390180588954699</c:v>
                </c:pt>
                <c:pt idx="988">
                  <c:v>45.442929115239899</c:v>
                </c:pt>
                <c:pt idx="989">
                  <c:v>45.495677641525212</c:v>
                </c:pt>
                <c:pt idx="990">
                  <c:v>45.548426167810341</c:v>
                </c:pt>
                <c:pt idx="991">
                  <c:v>45.601174694095697</c:v>
                </c:pt>
                <c:pt idx="992">
                  <c:v>45.653923220380911</c:v>
                </c:pt>
                <c:pt idx="993">
                  <c:v>45.706671746666196</c:v>
                </c:pt>
                <c:pt idx="994">
                  <c:v>45.759420272951402</c:v>
                </c:pt>
                <c:pt idx="995">
                  <c:v>45.812168799236638</c:v>
                </c:pt>
                <c:pt idx="996">
                  <c:v>45.864917325521944</c:v>
                </c:pt>
                <c:pt idx="997">
                  <c:v>45.917665851807115</c:v>
                </c:pt>
                <c:pt idx="998">
                  <c:v>45.970414378092357</c:v>
                </c:pt>
                <c:pt idx="999">
                  <c:v>46.02316290437777</c:v>
                </c:pt>
              </c:numCache>
            </c:numRef>
          </c:xVal>
          <c:yVal>
            <c:numRef>
              <c:f>Sheet1!$D$2:$D$1001</c:f>
              <c:numCache>
                <c:formatCode>_(* #,##0.00_);_(* \(#,##0.00\);_(* "-"??_);_(@_)</c:formatCode>
                <c:ptCount val="1000"/>
                <c:pt idx="0">
                  <c:v>1.9082770181299334E-10</c:v>
                </c:pt>
                <c:pt idx="1">
                  <c:v>2.34558873042748E-10</c:v>
                </c:pt>
                <c:pt idx="2">
                  <c:v>2.8760134157230464E-10</c:v>
                </c:pt>
                <c:pt idx="3">
                  <c:v>3.5178065174188598E-10</c:v>
                </c:pt>
                <c:pt idx="4">
                  <c:v>4.2925273663486254E-10</c:v>
                </c:pt>
                <c:pt idx="5">
                  <c:v>5.2255934952736937E-10</c:v>
                </c:pt>
                <c:pt idx="6">
                  <c:v>6.3469206966197929E-10</c:v>
                </c:pt>
                <c:pt idx="7">
                  <c:v>7.6916609131620927E-10</c:v>
                </c:pt>
                <c:pt idx="8">
                  <c:v>9.301051456491521E-10</c:v>
                </c:pt>
                <c:pt idx="9">
                  <c:v>1.1223390595024749E-9</c:v>
                </c:pt>
                <c:pt idx="10">
                  <c:v>1.3515156237168046E-9</c:v>
                </c:pt>
                <c:pt idx="11">
                  <c:v>1.6242286251150468E-9</c:v>
                </c:pt>
                <c:pt idx="12">
                  <c:v>1.9481640906124626E-9</c:v>
                </c:pt>
                <c:pt idx="13">
                  <c:v>2.3322669984520396E-9</c:v>
                </c:pt>
                <c:pt idx="14">
                  <c:v>2.7869309298458593E-9</c:v>
                </c:pt>
                <c:pt idx="15">
                  <c:v>3.3242133638412044E-9</c:v>
                </c:pt>
                <c:pt idx="16">
                  <c:v>3.9580795585368996E-9</c:v>
                </c:pt>
                <c:pt idx="17">
                  <c:v>4.7046782123631322E-9</c:v>
                </c:pt>
                <c:pt idx="18">
                  <c:v>5.5826523595203752E-9</c:v>
                </c:pt>
                <c:pt idx="19">
                  <c:v>6.6134892233613414E-9</c:v>
                </c:pt>
                <c:pt idx="20">
                  <c:v>7.8219130300082623E-9</c:v>
                </c:pt>
                <c:pt idx="21">
                  <c:v>9.2363250713373267E-9</c:v>
                </c:pt>
                <c:pt idx="22">
                  <c:v>1.0889295601148185E-8</c:v>
                </c:pt>
                <c:pt idx="23">
                  <c:v>1.2818112450376403E-8</c:v>
                </c:pt>
                <c:pt idx="24">
                  <c:v>1.5065391556122273E-8</c:v>
                </c:pt>
                <c:pt idx="25">
                  <c:v>1.7679754914560552E-8</c:v>
                </c:pt>
                <c:pt idx="26">
                  <c:v>2.0716581788990837E-8</c:v>
                </c:pt>
                <c:pt idx="27">
                  <c:v>2.4238839330882444E-8</c:v>
                </c:pt>
                <c:pt idx="28">
                  <c:v>2.8317999103290687E-8</c:v>
                </c:pt>
                <c:pt idx="29">
                  <c:v>3.3035046331972262E-8</c:v>
                </c:pt>
                <c:pt idx="30">
                  <c:v>3.8481589049428983E-8</c:v>
                </c:pt>
                <c:pt idx="31">
                  <c:v>4.4761074640464041E-8</c:v>
                </c:pt>
                <c:pt idx="32">
                  <c:v>5.1990121644167835E-8</c:v>
                </c:pt>
                <c:pt idx="33">
                  <c:v>6.0299975016062821E-8</c:v>
                </c:pt>
                <c:pt idx="34">
                  <c:v>6.9838093404949101E-8</c:v>
                </c:pt>
                <c:pt idx="35">
                  <c:v>1.1284879934786642E-7</c:v>
                </c:pt>
                <c:pt idx="36">
                  <c:v>1.3060120255633125E-7</c:v>
                </c:pt>
                <c:pt idx="37">
                  <c:v>1.510907577056883E-7</c:v>
                </c:pt>
                <c:pt idx="38">
                  <c:v>1.7465456886239007E-7</c:v>
                </c:pt>
                <c:pt idx="39">
                  <c:v>2.016796922586861E-7</c:v>
                </c:pt>
                <c:pt idx="40">
                  <c:v>2.3260566109075328E-7</c:v>
                </c:pt>
                <c:pt idx="41">
                  <c:v>2.6792776352627409E-7</c:v>
                </c:pt>
                <c:pt idx="42">
                  <c:v>3.0820099388518302E-7</c:v>
                </c:pt>
                <c:pt idx="43">
                  <c:v>3.5404461002276979E-7</c:v>
                </c:pt>
                <c:pt idx="44">
                  <c:v>4.0614724072143973E-7</c:v>
                </c:pt>
                <c:pt idx="45">
                  <c:v>4.6527249551921725E-7</c:v>
                </c:pt>
                <c:pt idx="46">
                  <c:v>5.3226503600258078E-7</c:v>
                </c:pt>
                <c:pt idx="47">
                  <c:v>6.0805707230164048E-7</c:v>
                </c:pt>
                <c:pt idx="48">
                  <c:v>6.9367525147996448E-7</c:v>
                </c:pt>
                <c:pt idx="49">
                  <c:v>7.902479058429584E-7</c:v>
                </c:pt>
                <c:pt idx="50">
                  <c:v>8.9901262903016386E-7</c:v>
                </c:pt>
                <c:pt idx="51">
                  <c:v>1.0213241462417125E-6</c:v>
                </c:pt>
                <c:pt idx="52">
                  <c:v>1.1586624422106244E-6</c:v>
                </c:pt>
                <c:pt idx="53">
                  <c:v>1.3126411067030409E-6</c:v>
                </c:pt>
                <c:pt idx="54">
                  <c:v>1.4850158525421632E-6</c:v>
                </c:pt>
                <c:pt idx="55">
                  <c:v>1.6776931555402263E-6</c:v>
                </c:pt>
                <c:pt idx="56">
                  <c:v>1.8927389594209579E-6</c:v>
                </c:pt>
                <c:pt idx="57">
                  <c:v>2.1323873819543012E-6</c:v>
                </c:pt>
                <c:pt idx="58">
                  <c:v>2.3990493512399519E-6</c:v>
                </c:pt>
                <c:pt idx="59">
                  <c:v>2.6953210934988262E-6</c:v>
                </c:pt>
                <c:pt idx="60">
                  <c:v>3.0239923859954827E-6</c:v>
                </c:pt>
                <c:pt idx="61">
                  <c:v>3.3880544809525316E-6</c:v>
                </c:pt>
                <c:pt idx="62">
                  <c:v>3.7907075986637848E-6</c:v>
                </c:pt>
                <c:pt idx="63">
                  <c:v>4.2353678805985208E-6</c:v>
                </c:pt>
                <c:pt idx="64">
                  <c:v>4.7256736862491437E-6</c:v>
                </c:pt>
                <c:pt idx="65">
                  <c:v>5.2654911109405123E-6</c:v>
                </c:pt>
                <c:pt idx="66">
                  <c:v>5.8589185959252579E-6</c:v>
                </c:pt>
                <c:pt idx="67">
                  <c:v>6.5102904969685479E-6</c:v>
                </c:pt>
                <c:pt idx="68">
                  <c:v>7.2241794734097121E-6</c:v>
                </c:pt>
                <c:pt idx="69">
                  <c:v>8.0053975565140038E-6</c:v>
                </c:pt>
                <c:pt idx="70">
                  <c:v>8.8589957539211419E-6</c:v>
                </c:pt>
                <c:pt idx="71">
                  <c:v>9.7902620463016393E-6</c:v>
                </c:pt>
                <c:pt idx="72">
                  <c:v>1.0804717633069025E-5</c:v>
                </c:pt>
                <c:pt idx="73">
                  <c:v>1.1908111286309295E-5</c:v>
                </c:pt>
                <c:pt idx="74">
                  <c:v>1.3106411676104337E-5</c:v>
                </c:pt>
                <c:pt idx="75">
                  <c:v>1.4405797536278101E-5</c:v>
                </c:pt>
                <c:pt idx="76">
                  <c:v>1.5812645547421281E-5</c:v>
                </c:pt>
                <c:pt idx="77">
                  <c:v>1.7333515823975755E-5</c:v>
                </c:pt>
                <c:pt idx="78">
                  <c:v>1.8975134904327693E-5</c:v>
                </c:pt>
                <c:pt idx="79">
                  <c:v>2.0744376157390938E-5</c:v>
                </c:pt>
                <c:pt idx="80">
                  <c:v>2.2648237536203486E-5</c:v>
                </c:pt>
                <c:pt idx="81">
                  <c:v>2.4693816628731921E-5</c:v>
                </c:pt>
                <c:pt idx="82">
                  <c:v>2.6888282978525172E-5</c:v>
                </c:pt>
                <c:pt idx="83">
                  <c:v>2.9238847673203562E-5</c:v>
                </c:pt>
                <c:pt idx="84">
                  <c:v>3.1752730227153048E-5</c:v>
                </c:pt>
                <c:pt idx="85">
                  <c:v>3.4437122816344154E-5</c:v>
                </c:pt>
                <c:pt idx="86">
                  <c:v>3.7322219845460405E-5</c:v>
                </c:pt>
                <c:pt idx="87">
                  <c:v>4.0370438291897433E-5</c:v>
                </c:pt>
                <c:pt idx="88">
                  <c:v>4.3611442793987057E-5</c:v>
                </c:pt>
                <c:pt idx="89">
                  <c:v>4.7051825651973102E-5</c:v>
                </c:pt>
                <c:pt idx="90">
                  <c:v>5.0698012379999832E-5</c:v>
                </c:pt>
                <c:pt idx="91">
                  <c:v>5.4556200571729456E-5</c:v>
                </c:pt>
                <c:pt idx="92">
                  <c:v>5.8632301072866091E-5</c:v>
                </c:pt>
                <c:pt idx="93">
                  <c:v>6.2931881078265425E-5</c:v>
                </c:pt>
                <c:pt idx="94">
                  <c:v>6.7460108917456307E-5</c:v>
                </c:pt>
                <c:pt idx="95">
                  <c:v>7.2221700421855103E-5</c:v>
                </c:pt>
                <c:pt idx="96">
                  <c:v>7.7220866880370367E-5</c:v>
                </c:pt>
                <c:pt idx="97">
                  <c:v>8.2461264688172878E-5</c:v>
                </c:pt>
                <c:pt idx="98">
                  <c:v>8.7945946876796493E-5</c:v>
                </c:pt>
                <c:pt idx="99">
                  <c:v>9.3677316783117226E-5</c:v>
                </c:pt>
                <c:pt idx="100">
                  <c:v>9.965708417082882E-5</c:v>
                </c:pt>
                <c:pt idx="101">
                  <c:v>1.0588622416142501E-4</c:v>
                </c:pt>
                <c:pt idx="102">
                  <c:v>1.1236493936313481E-4</c:v>
                </c:pt>
                <c:pt idx="103">
                  <c:v>1.1909262560636221E-4</c:v>
                </c:pt>
                <c:pt idx="104">
                  <c:v>1.2606784170367605E-4</c:v>
                </c:pt>
                <c:pt idx="105">
                  <c:v>1.3328828365192111E-4</c:v>
                </c:pt>
                <c:pt idx="106">
                  <c:v>1.4075076368426603E-4</c:v>
                </c:pt>
                <c:pt idx="107">
                  <c:v>1.4845119456164324E-4</c:v>
                </c:pt>
                <c:pt idx="108">
                  <c:v>1.5638457946672973E-4</c:v>
                </c:pt>
                <c:pt idx="109">
                  <c:v>1.6454500783007713E-4</c:v>
                </c:pt>
                <c:pt idx="110">
                  <c:v>1.7292565737783762E-4</c:v>
                </c:pt>
                <c:pt idx="111">
                  <c:v>1.815188026444907E-4</c:v>
                </c:pt>
                <c:pt idx="112">
                  <c:v>1.9031583014268255E-4</c:v>
                </c:pt>
                <c:pt idx="113">
                  <c:v>1.9930726032643177E-4</c:v>
                </c:pt>
                <c:pt idx="114">
                  <c:v>2.0848277642422958E-4</c:v>
                </c:pt>
                <c:pt idx="115">
                  <c:v>2.1783126015558195E-4</c:v>
                </c:pt>
                <c:pt idx="116">
                  <c:v>2.2734083427908448E-4</c:v>
                </c:pt>
                <c:pt idx="117">
                  <c:v>2.3699891185272672E-4</c:v>
                </c:pt>
                <c:pt idx="118">
                  <c:v>2.4679225201860045E-4</c:v>
                </c:pt>
                <c:pt idx="119">
                  <c:v>2.5670702205511198E-4</c:v>
                </c:pt>
                <c:pt idx="120">
                  <c:v>2.6672886537089374E-4</c:v>
                </c:pt>
                <c:pt idx="121">
                  <c:v>2.7684297504654439E-4</c:v>
                </c:pt>
                <c:pt idx="122">
                  <c:v>2.8703417246374671E-4</c:v>
                </c:pt>
                <c:pt idx="123">
                  <c:v>2.9728699049695807E-4</c:v>
                </c:pt>
                <c:pt idx="124">
                  <c:v>3.0758576068130151E-4</c:v>
                </c:pt>
                <c:pt idx="125">
                  <c:v>3.1791470371232781E-4</c:v>
                </c:pt>
                <c:pt idx="126">
                  <c:v>3.2825802257950418E-4</c:v>
                </c:pt>
                <c:pt idx="127">
                  <c:v>3.3859999758637481E-4</c:v>
                </c:pt>
                <c:pt idx="128">
                  <c:v>3.4892508246699811E-4</c:v>
                </c:pt>
                <c:pt idx="129">
                  <c:v>3.5921800077110265E-4</c:v>
                </c:pt>
                <c:pt idx="130">
                  <c:v>3.6946384166020816E-4</c:v>
                </c:pt>
                <c:pt idx="131">
                  <c:v>3.7964815423429602E-4</c:v>
                </c:pt>
                <c:pt idx="132">
                  <c:v>3.8975703949419856E-4</c:v>
                </c:pt>
                <c:pt idx="133">
                  <c:v>3.9977723903943048E-4</c:v>
                </c:pt>
                <c:pt idx="134">
                  <c:v>4.0969621960528516E-4</c:v>
                </c:pt>
                <c:pt idx="135">
                  <c:v>4.1950225255743757E-4</c:v>
                </c:pt>
                <c:pt idx="136">
                  <c:v>4.2918448748764811E-4</c:v>
                </c:pt>
                <c:pt idx="137">
                  <c:v>4.3873301909110529E-4</c:v>
                </c:pt>
                <c:pt idx="138">
                  <c:v>4.4821438285135121E-4</c:v>
                </c:pt>
                <c:pt idx="139">
                  <c:v>4.5748086981333075E-4</c:v>
                </c:pt>
                <c:pt idx="140">
                  <c:v>4.6659341650125152E-4</c:v>
                </c:pt>
                <c:pt idx="141">
                  <c:v>4.7554666880851739E-4</c:v>
                </c:pt>
                <c:pt idx="142">
                  <c:v>4.8433658492104083E-4</c:v>
                </c:pt>
                <c:pt idx="143">
                  <c:v>4.9296044519399318E-4</c:v>
                </c:pt>
                <c:pt idx="144">
                  <c:v>5.0141685706331981E-4</c:v>
                </c:pt>
                <c:pt idx="145">
                  <c:v>5.0970575398430452E-4</c:v>
                </c:pt>
                <c:pt idx="146">
                  <c:v>5.178283876127041E-4</c:v>
                </c:pt>
                <c:pt idx="147">
                  <c:v>5.2578731265119519E-4</c:v>
                </c:pt>
                <c:pt idx="148">
                  <c:v>5.3358636397516908E-4</c:v>
                </c:pt>
                <c:pt idx="149">
                  <c:v>5.4123062582781521E-4</c:v>
                </c:pt>
                <c:pt idx="150">
                  <c:v>5.4872639303535744E-4</c:v>
                </c:pt>
                <c:pt idx="151">
                  <c:v>5.5608112433951388E-4</c:v>
                </c:pt>
                <c:pt idx="152">
                  <c:v>5.633033880764305E-4</c:v>
                </c:pt>
                <c:pt idx="153">
                  <c:v>5.7040280054953553E-4</c:v>
                </c:pt>
                <c:pt idx="154">
                  <c:v>5.7738995754850336E-4</c:v>
                </c:pt>
                <c:pt idx="155">
                  <c:v>5.8427635955860804E-4</c:v>
                </c:pt>
                <c:pt idx="156">
                  <c:v>5.9107433128366557E-4</c:v>
                </c:pt>
                <c:pt idx="157">
                  <c:v>5.9779693617297523E-4</c:v>
                </c:pt>
                <c:pt idx="158">
                  <c:v>6.0445788669783167E-4</c:v>
                </c:pt>
                <c:pt idx="159">
                  <c:v>6.1107145116692351E-4</c:v>
                </c:pt>
                <c:pt idx="160">
                  <c:v>6.1765235790270064E-4</c:v>
                </c:pt>
                <c:pt idx="161">
                  <c:v>6.2421569762311933E-4</c:v>
                </c:pt>
                <c:pt idx="162">
                  <c:v>6.3077682488495797E-4</c:v>
                </c:pt>
                <c:pt idx="163">
                  <c:v>6.3735125944712153E-4</c:v>
                </c:pt>
                <c:pt idx="164">
                  <c:v>6.4395458840518847E-4</c:v>
                </c:pt>
                <c:pt idx="165">
                  <c:v>6.506023699321045E-4</c:v>
                </c:pt>
                <c:pt idx="166">
                  <c:v>6.5731003943507742E-4</c:v>
                </c:pt>
                <c:pt idx="167">
                  <c:v>6.6409281890575378E-4</c:v>
                </c:pt>
                <c:pt idx="168">
                  <c:v>6.7096563019979029E-4</c:v>
                </c:pt>
                <c:pt idx="169">
                  <c:v>6.7794301293378314E-4</c:v>
                </c:pt>
                <c:pt idx="170">
                  <c:v>6.8503904763208851E-4</c:v>
                </c:pt>
                <c:pt idx="171">
                  <c:v>6.922672846944194E-4</c:v>
                </c:pt>
                <c:pt idx="172">
                  <c:v>6.9964067968677297E-4</c:v>
                </c:pt>
                <c:pt idx="173">
                  <c:v>7.0717153538463846E-4</c:v>
                </c:pt>
                <c:pt idx="174">
                  <c:v>7.1487145091794172E-4</c:v>
                </c:pt>
                <c:pt idx="175">
                  <c:v>7.2275127828307735E-4</c:v>
                </c:pt>
                <c:pt idx="176">
                  <c:v>7.3082108639837282E-4</c:v>
                </c:pt>
                <c:pt idx="177">
                  <c:v>7.3909013278638332E-4</c:v>
                </c:pt>
                <c:pt idx="178">
                  <c:v>7.4756684286947849E-4</c:v>
                </c:pt>
                <c:pt idx="179">
                  <c:v>7.5625879676492877E-4</c:v>
                </c:pt>
                <c:pt idx="180">
                  <c:v>7.6517272336249094E-4</c:v>
                </c:pt>
                <c:pt idx="181">
                  <c:v>7.7431450136153628E-4</c:v>
                </c:pt>
                <c:pt idx="182">
                  <c:v>7.8368916683687717E-4</c:v>
                </c:pt>
                <c:pt idx="183">
                  <c:v>7.933009267924293E-4</c:v>
                </c:pt>
                <c:pt idx="184">
                  <c:v>8.0315317805070908E-4</c:v>
                </c:pt>
                <c:pt idx="185">
                  <c:v>8.1324853071397312E-4</c:v>
                </c:pt>
                <c:pt idx="186">
                  <c:v>8.2358883531983055E-4</c:v>
                </c:pt>
                <c:pt idx="187">
                  <c:v>8.3417521270138714E-4</c:v>
                </c:pt>
                <c:pt idx="188">
                  <c:v>8.4500808544885335E-4</c:v>
                </c:pt>
                <c:pt idx="189">
                  <c:v>8.5608720975770681E-4</c:v>
                </c:pt>
                <c:pt idx="190">
                  <c:v>8.6750163706342731E-4</c:v>
                </c:pt>
                <c:pt idx="191">
                  <c:v>8.7908577990600668E-4</c:v>
                </c:pt>
                <c:pt idx="192">
                  <c:v>8.9091613231275966E-4</c:v>
                </c:pt>
                <c:pt idx="193">
                  <c:v>9.0299080735982678E-4</c:v>
                </c:pt>
                <c:pt idx="194">
                  <c:v>9.1530763451889464E-4</c:v>
                </c:pt>
                <c:pt idx="195">
                  <c:v>9.2786419963959796E-4</c:v>
                </c:pt>
                <c:pt idx="196">
                  <c:v>9.4065788564228544E-4</c:v>
                </c:pt>
                <c:pt idx="197">
                  <c:v>9.5368591275817548E-4</c:v>
                </c:pt>
                <c:pt idx="198">
                  <c:v>9.6694537725524037E-4</c:v>
                </c:pt>
                <c:pt idx="199">
                  <c:v>9.8043328769225669E-4</c:v>
                </c:pt>
                <c:pt idx="200">
                  <c:v>9.9414659785067696E-4</c:v>
                </c:pt>
                <c:pt idx="201">
                  <c:v>1.0080822356025446E-3</c:v>
                </c:pt>
                <c:pt idx="202">
                  <c:v>1.0222371270829013E-3</c:v>
                </c:pt>
                <c:pt idx="203">
                  <c:v>1.0366082156459998E-3</c:v>
                </c:pt>
                <c:pt idx="204">
                  <c:v>1.0511924751952721E-3</c:v>
                </c:pt>
                <c:pt idx="205">
                  <c:v>1.0659869175874879E-3</c:v>
                </c:pt>
                <c:pt idx="206">
                  <c:v>1.0809885939204657E-3</c:v>
                </c:pt>
                <c:pt idx="207">
                  <c:v>1.0961945896209009E-3</c:v>
                </c:pt>
                <c:pt idx="208">
                  <c:v>1.1116020133538022E-3</c:v>
                </c:pt>
                <c:pt idx="209">
                  <c:v>1.127207979876542E-3</c:v>
                </c:pt>
                <c:pt idx="210">
                  <c:v>1.1430095870586048E-3</c:v>
                </c:pt>
                <c:pt idx="211">
                  <c:v>1.1590038873818484E-3</c:v>
                </c:pt>
                <c:pt idx="212">
                  <c:v>1.1751878543245654E-3</c:v>
                </c:pt>
                <c:pt idx="213">
                  <c:v>1.1915583441160765E-3</c:v>
                </c:pt>
                <c:pt idx="214">
                  <c:v>1.2081120534252142E-3</c:v>
                </c:pt>
                <c:pt idx="215">
                  <c:v>1.2248454736163527E-3</c:v>
                </c:pt>
                <c:pt idx="216">
                  <c:v>1.2417548422690927E-3</c:v>
                </c:pt>
                <c:pt idx="217">
                  <c:v>1.2588360927124694E-3</c:v>
                </c:pt>
                <c:pt idx="218">
                  <c:v>1.276084802370164E-3</c:v>
                </c:pt>
                <c:pt idx="219">
                  <c:v>1.2934961407499348E-3</c:v>
                </c:pt>
                <c:pt idx="220">
                  <c:v>1.3110648179368643E-3</c:v>
                </c:pt>
                <c:pt idx="221">
                  <c:v>1.3287850344660883E-3</c:v>
                </c:pt>
                <c:pt idx="222">
                  <c:v>1.3466504334554209E-3</c:v>
                </c:pt>
                <c:pt idx="223">
                  <c:v>1.3646540558712183E-3</c:v>
                </c:pt>
                <c:pt idx="224">
                  <c:v>1.3827882997812936E-3</c:v>
                </c:pt>
                <c:pt idx="225">
                  <c:v>1.4010448844161043E-3</c:v>
                </c:pt>
                <c:pt idx="226">
                  <c:v>1.4194148198131242E-3</c:v>
                </c:pt>
                <c:pt idx="227">
                  <c:v>1.4378883827586115E-3</c:v>
                </c:pt>
                <c:pt idx="228">
                  <c:v>1.4564550996655126E-3</c:v>
                </c:pt>
                <c:pt idx="229">
                  <c:v>1.475103736934854E-3</c:v>
                </c:pt>
                <c:pt idx="230">
                  <c:v>1.4938222992407809E-3</c:v>
                </c:pt>
                <c:pt idx="231">
                  <c:v>1.5125980360549919E-3</c:v>
                </c:pt>
                <c:pt idx="232">
                  <c:v>1.5314174565847891E-3</c:v>
                </c:pt>
                <c:pt idx="233">
                  <c:v>1.550266353139038E-3</c:v>
                </c:pt>
                <c:pt idx="234">
                  <c:v>1.5691298327579805E-3</c:v>
                </c:pt>
                <c:pt idx="235">
                  <c:v>1.587992356744898E-3</c:v>
                </c:pt>
                <c:pt idx="236">
                  <c:v>1.6068377875199519E-3</c:v>
                </c:pt>
                <c:pt idx="237">
                  <c:v>1.6256494419781089E-3</c:v>
                </c:pt>
                <c:pt idx="238">
                  <c:v>1.6444101502734473E-3</c:v>
                </c:pt>
                <c:pt idx="239">
                  <c:v>1.6631023186708296E-3</c:v>
                </c:pt>
                <c:pt idx="240">
                  <c:v>1.6817079948019608E-3</c:v>
                </c:pt>
                <c:pt idx="241">
                  <c:v>1.7003122494948025E-3</c:v>
                </c:pt>
                <c:pt idx="242">
                  <c:v>1.7187130882241252E-3</c:v>
                </c:pt>
                <c:pt idx="243">
                  <c:v>1.7369778152873721E-3</c:v>
                </c:pt>
                <c:pt idx="244">
                  <c:v>1.7550888668109341E-3</c:v>
                </c:pt>
                <c:pt idx="245">
                  <c:v>1.7730290224251429E-3</c:v>
                </c:pt>
                <c:pt idx="246">
                  <c:v>1.7907815132551981E-3</c:v>
                </c:pt>
                <c:pt idx="247">
                  <c:v>1.8083301331462207E-3</c:v>
                </c:pt>
                <c:pt idx="248">
                  <c:v>1.825659351652186E-3</c:v>
                </c:pt>
                <c:pt idx="249">
                  <c:v>1.8427544272847441E-3</c:v>
                </c:pt>
                <c:pt idx="250">
                  <c:v>1.8596015195073464E-3</c:v>
                </c:pt>
                <c:pt idx="251">
                  <c:v>1.8761877979719497E-3</c:v>
                </c:pt>
                <c:pt idx="252">
                  <c:v>1.8925015475272033E-3</c:v>
                </c:pt>
                <c:pt idx="253">
                  <c:v>1.9085322675778285E-3</c:v>
                </c:pt>
                <c:pt idx="254">
                  <c:v>1.9242707644426132E-3</c:v>
                </c:pt>
                <c:pt idx="255">
                  <c:v>1.9397092354420361E-3</c:v>
                </c:pt>
                <c:pt idx="256">
                  <c:v>1.954841343543956E-3</c:v>
                </c:pt>
                <c:pt idx="257">
                  <c:v>1.9696622815057988E-3</c:v>
                </c:pt>
                <c:pt idx="258">
                  <c:v>1.9841688245726698E-3</c:v>
                </c:pt>
                <c:pt idx="259">
                  <c:v>1.9983593709210702E-3</c:v>
                </c:pt>
                <c:pt idx="260">
                  <c:v>2.0122339691758064E-3</c:v>
                </c:pt>
                <c:pt idx="261">
                  <c:v>2.0257943324722178E-3</c:v>
                </c:pt>
                <c:pt idx="262">
                  <c:v>2.0390438386843272E-3</c:v>
                </c:pt>
                <c:pt idx="263">
                  <c:v>2.0519875165920039E-3</c:v>
                </c:pt>
                <c:pt idx="264">
                  <c:v>2.0646320179131452E-3</c:v>
                </c:pt>
                <c:pt idx="265">
                  <c:v>2.0769855752807535E-3</c:v>
                </c:pt>
                <c:pt idx="266">
                  <c:v>2.0890579463962292E-3</c:v>
                </c:pt>
                <c:pt idx="267">
                  <c:v>2.1008603447388394E-3</c:v>
                </c:pt>
                <c:pt idx="268">
                  <c:v>2.1124053573552447E-3</c:v>
                </c:pt>
                <c:pt idx="269">
                  <c:v>2.1237068503901727E-3</c:v>
                </c:pt>
                <c:pt idx="270">
                  <c:v>2.1347798631489402E-3</c:v>
                </c:pt>
                <c:pt idx="271">
                  <c:v>2.1456404916027115E-3</c:v>
                </c:pt>
                <c:pt idx="272">
                  <c:v>2.1563057623560111E-3</c:v>
                </c:pt>
                <c:pt idx="273">
                  <c:v>2.1667934981927798E-3</c:v>
                </c:pt>
                <c:pt idx="274">
                  <c:v>2.1771221763991163E-3</c:v>
                </c:pt>
                <c:pt idx="275">
                  <c:v>2.1873107811274241E-3</c:v>
                </c:pt>
                <c:pt idx="276">
                  <c:v>2.1973786511156543E-3</c:v>
                </c:pt>
                <c:pt idx="277">
                  <c:v>2.2073453241057352E-3</c:v>
                </c:pt>
                <c:pt idx="278">
                  <c:v>2.2172303793145977E-3</c:v>
                </c:pt>
                <c:pt idx="279">
                  <c:v>2.227053279299316E-3</c:v>
                </c:pt>
                <c:pt idx="280">
                  <c:v>2.2368332125216883E-3</c:v>
                </c:pt>
                <c:pt idx="281">
                  <c:v>2.246588937856528E-3</c:v>
                </c:pt>
                <c:pt idx="282">
                  <c:v>2.2563386322001239E-3</c:v>
                </c:pt>
                <c:pt idx="283">
                  <c:v>2.2660997422191526E-3</c:v>
                </c:pt>
                <c:pt idx="284">
                  <c:v>2.2758888411342202E-3</c:v>
                </c:pt>
                <c:pt idx="285">
                  <c:v>2.2857214912548663E-3</c:v>
                </c:pt>
                <c:pt idx="286">
                  <c:v>2.2956121127720814E-3</c:v>
                </c:pt>
                <c:pt idx="287">
                  <c:v>2.3055738590695802E-3</c:v>
                </c:pt>
                <c:pt idx="288">
                  <c:v>2.3156184985335376E-3</c:v>
                </c:pt>
                <c:pt idx="289">
                  <c:v>2.3257563025217112E-3</c:v>
                </c:pt>
                <c:pt idx="290">
                  <c:v>2.3359959387943036E-3</c:v>
                </c:pt>
                <c:pt idx="291">
                  <c:v>2.3463443693101551E-3</c:v>
                </c:pt>
                <c:pt idx="292">
                  <c:v>2.3568067508497191E-3</c:v>
                </c:pt>
                <c:pt idx="293">
                  <c:v>2.367472663597432E-3</c:v>
                </c:pt>
                <c:pt idx="294">
                  <c:v>2.3781961715062397E-3</c:v>
                </c:pt>
                <c:pt idx="295">
                  <c:v>2.3890444400739876E-3</c:v>
                </c:pt>
                <c:pt idx="296">
                  <c:v>2.4000162503210634E-3</c:v>
                </c:pt>
                <c:pt idx="297">
                  <c:v>2.4111087145415881E-3</c:v>
                </c:pt>
                <c:pt idx="298">
                  <c:v>2.422317274300481E-3</c:v>
                </c:pt>
                <c:pt idx="299">
                  <c:v>2.4336357145383039E-3</c:v>
                </c:pt>
                <c:pt idx="300">
                  <c:v>2.4450561924958705E-3</c:v>
                </c:pt>
                <c:pt idx="301">
                  <c:v>2.4565692802248932E-3</c:v>
                </c:pt>
                <c:pt idx="302">
                  <c:v>2.4681640195024701E-3</c:v>
                </c:pt>
                <c:pt idx="303">
                  <c:v>2.4798279880151241E-3</c:v>
                </c:pt>
                <c:pt idx="304">
                  <c:v>2.4915473757230093E-3</c:v>
                </c:pt>
                <c:pt idx="305">
                  <c:v>2.5033070703567423E-3</c:v>
                </c:pt>
                <c:pt idx="306">
                  <c:v>2.5150907510389032E-3</c:v>
                </c:pt>
                <c:pt idx="307">
                  <c:v>2.5268809890585937E-3</c:v>
                </c:pt>
                <c:pt idx="308">
                  <c:v>2.5386593548617862E-3</c:v>
                </c:pt>
                <c:pt idx="309">
                  <c:v>2.5504065303523396E-3</c:v>
                </c:pt>
                <c:pt idx="310">
                  <c:v>2.5621024256284207E-3</c:v>
                </c:pt>
                <c:pt idx="311">
                  <c:v>2.5737262993072957E-3</c:v>
                </c:pt>
                <c:pt idx="312">
                  <c:v>2.5852568816175049E-3</c:v>
                </c:pt>
                <c:pt idx="313">
                  <c:v>2.5966724994628569E-3</c:v>
                </c:pt>
                <c:pt idx="314">
                  <c:v>2.6079512026854611E-3</c:v>
                </c:pt>
                <c:pt idx="315">
                  <c:v>2.6190708907777652E-3</c:v>
                </c:pt>
                <c:pt idx="316">
                  <c:v>2.6300094393147434E-3</c:v>
                </c:pt>
                <c:pt idx="317">
                  <c:v>2.6407448253974678E-3</c:v>
                </c:pt>
                <c:pt idx="318">
                  <c:v>2.6512552514192838E-3</c:v>
                </c:pt>
                <c:pt idx="319">
                  <c:v>2.6615192664850786E-3</c:v>
                </c:pt>
                <c:pt idx="320">
                  <c:v>2.6715158848325251E-3</c:v>
                </c:pt>
                <c:pt idx="321">
                  <c:v>2.6812247006234888E-3</c:v>
                </c:pt>
                <c:pt idx="322">
                  <c:v>2.6906259984918151E-3</c:v>
                </c:pt>
                <c:pt idx="323">
                  <c:v>2.6997008592532811E-3</c:v>
                </c:pt>
                <c:pt idx="324">
                  <c:v>2.7084312602020104E-3</c:v>
                </c:pt>
                <c:pt idx="325">
                  <c:v>2.7168001694379152E-3</c:v>
                </c:pt>
                <c:pt idx="326">
                  <c:v>2.7247916336899788E-3</c:v>
                </c:pt>
                <c:pt idx="327">
                  <c:v>2.7323908591212137E-3</c:v>
                </c:pt>
                <c:pt idx="328">
                  <c:v>2.7395842846240615E-3</c:v>
                </c:pt>
                <c:pt idx="329">
                  <c:v>2.7463596471378414E-3</c:v>
                </c:pt>
                <c:pt idx="330">
                  <c:v>2.7527060385453472E-3</c:v>
                </c:pt>
                <c:pt idx="331">
                  <c:v>2.7586139537317082E-3</c:v>
                </c:pt>
                <c:pt idx="332">
                  <c:v>2.7640753294171892E-3</c:v>
                </c:pt>
                <c:pt idx="333">
                  <c:v>2.7690835734053847E-3</c:v>
                </c:pt>
                <c:pt idx="334">
                  <c:v>2.7736335839206312E-3</c:v>
                </c:pt>
                <c:pt idx="335">
                  <c:v>2.7777217587427005E-3</c:v>
                </c:pt>
                <c:pt idx="336">
                  <c:v>2.7813459938836908E-3</c:v>
                </c:pt>
                <c:pt idx="337">
                  <c:v>2.7845056715915875E-3</c:v>
                </c:pt>
                <c:pt idx="338">
                  <c:v>2.7872016375065493E-3</c:v>
                </c:pt>
                <c:pt idx="339">
                  <c:v>2.7894361668419397E-3</c:v>
                </c:pt>
                <c:pt idx="340">
                  <c:v>2.7912129195093081E-3</c:v>
                </c:pt>
                <c:pt idx="341">
                  <c:v>2.7925368841587271E-3</c:v>
                </c:pt>
                <c:pt idx="342">
                  <c:v>2.793414311160286E-3</c:v>
                </c:pt>
                <c:pt idx="343">
                  <c:v>2.7938526346112554E-3</c:v>
                </c:pt>
                <c:pt idx="344">
                  <c:v>2.793860383515727E-3</c:v>
                </c:pt>
                <c:pt idx="345">
                  <c:v>2.7934960354730866E-3</c:v>
                </c:pt>
                <c:pt idx="346">
                  <c:v>2.7926942079357837E-3</c:v>
                </c:pt>
                <c:pt idx="347">
                  <c:v>2.7914958932563671E-3</c:v>
                </c:pt>
                <c:pt idx="348">
                  <c:v>2.7899136988574916E-3</c:v>
                </c:pt>
                <c:pt idx="349">
                  <c:v>2.787960911157432E-3</c:v>
                </c:pt>
                <c:pt idx="350">
                  <c:v>2.7856513717925821E-3</c:v>
                </c:pt>
                <c:pt idx="351">
                  <c:v>2.7829993524400346E-3</c:v>
                </c:pt>
                <c:pt idx="352">
                  <c:v>2.7800194286751612E-3</c:v>
                </c:pt>
                <c:pt idx="353">
                  <c:v>2.7767263534625546E-3</c:v>
                </c:pt>
                <c:pt idx="354">
                  <c:v>2.7731349310142219E-3</c:v>
                </c:pt>
                <c:pt idx="355">
                  <c:v>2.769259891858123E-3</c:v>
                </c:pt>
                <c:pt idx="356">
                  <c:v>2.7651157700439659E-3</c:v>
                </c:pt>
                <c:pt idx="357">
                  <c:v>2.7607167834734396E-3</c:v>
                </c:pt>
                <c:pt idx="358">
                  <c:v>2.7560767183799416E-3</c:v>
                </c:pt>
                <c:pt idx="359">
                  <c:v>2.7512088189994852E-3</c:v>
                </c:pt>
                <c:pt idx="360">
                  <c:v>2.7461256834719621E-3</c:v>
                </c:pt>
                <c:pt idx="361">
                  <c:v>2.7408391669905608E-3</c:v>
                </c:pt>
                <c:pt idx="362">
                  <c:v>2.735360293179525E-3</c:v>
                </c:pt>
                <c:pt idx="363">
                  <c:v>2.7296991746269409E-3</c:v>
                </c:pt>
                <c:pt idx="364">
                  <c:v>2.7238649434315853E-3</c:v>
                </c:pt>
                <c:pt idx="365">
                  <c:v>2.7178656925429959E-3</c:v>
                </c:pt>
                <c:pt idx="366">
                  <c:v>2.7117084285819995E-3</c:v>
                </c:pt>
                <c:pt idx="367">
                  <c:v>2.7053990367275557E-3</c:v>
                </c:pt>
                <c:pt idx="368">
                  <c:v>2.6989422581456248E-3</c:v>
                </c:pt>
                <c:pt idx="369">
                  <c:v>2.6923416803183871E-3</c:v>
                </c:pt>
                <c:pt idx="370">
                  <c:v>2.685599740508937E-3</c:v>
                </c:pt>
                <c:pt idx="371">
                  <c:v>2.6787177424688643E-3</c:v>
                </c:pt>
                <c:pt idx="372">
                  <c:v>2.6716958863656042E-3</c:v>
                </c:pt>
                <c:pt idx="373">
                  <c:v>2.6645333117736925E-3</c:v>
                </c:pt>
                <c:pt idx="374">
                  <c:v>2.6572281534414958E-3</c:v>
                </c:pt>
                <c:pt idx="375">
                  <c:v>2.6497776094133248E-3</c:v>
                </c:pt>
                <c:pt idx="376">
                  <c:v>2.6421780209573429E-3</c:v>
                </c:pt>
                <c:pt idx="377">
                  <c:v>2.6344249636243555E-3</c:v>
                </c:pt>
                <c:pt idx="378">
                  <c:v>2.6265133486423312E-3</c:v>
                </c:pt>
                <c:pt idx="379">
                  <c:v>2.6184375337376027E-3</c:v>
                </c:pt>
                <c:pt idx="380">
                  <c:v>2.6101914423681404E-3</c:v>
                </c:pt>
                <c:pt idx="381">
                  <c:v>2.6017686902576232E-3</c:v>
                </c:pt>
                <c:pt idx="382">
                  <c:v>2.5931627180335081E-3</c:v>
                </c:pt>
                <c:pt idx="383">
                  <c:v>2.5843669286983832E-3</c:v>
                </c:pt>
                <c:pt idx="384">
                  <c:v>2.575374828603975E-3</c:v>
                </c:pt>
                <c:pt idx="385">
                  <c:v>2.5661801705514063E-3</c:v>
                </c:pt>
                <c:pt idx="386">
                  <c:v>2.5567770976126199E-3</c:v>
                </c:pt>
                <c:pt idx="387">
                  <c:v>2.5471602862558152E-3</c:v>
                </c:pt>
                <c:pt idx="388">
                  <c:v>2.5373250873655727E-3</c:v>
                </c:pt>
                <c:pt idx="389">
                  <c:v>2.5272676637757559E-3</c:v>
                </c:pt>
                <c:pt idx="390">
                  <c:v>2.5169851229830207E-3</c:v>
                </c:pt>
                <c:pt idx="391">
                  <c:v>2.5064756437810911E-3</c:v>
                </c:pt>
                <c:pt idx="392">
                  <c:v>2.4957385956532394E-3</c:v>
                </c:pt>
                <c:pt idx="393">
                  <c:v>2.484774649883188E-3</c:v>
                </c:pt>
                <c:pt idx="394">
                  <c:v>2.4735858814948939E-3</c:v>
                </c:pt>
                <c:pt idx="395">
                  <c:v>2.462175861310382E-3</c:v>
                </c:pt>
                <c:pt idx="396">
                  <c:v>2.4505497376236447E-3</c:v>
                </c:pt>
                <c:pt idx="397">
                  <c:v>2.4387370146019389E-3</c:v>
                </c:pt>
                <c:pt idx="398">
                  <c:v>2.4267129777642191E-3</c:v>
                </c:pt>
                <c:pt idx="399">
                  <c:v>2.4144996989718102E-3</c:v>
                </c:pt>
                <c:pt idx="400">
                  <c:v>2.4021086932155505E-3</c:v>
                </c:pt>
                <c:pt idx="401">
                  <c:v>2.3895533191415881E-3</c:v>
                </c:pt>
                <c:pt idx="402">
                  <c:v>2.3768487213521967E-3</c:v>
                </c:pt>
                <c:pt idx="403">
                  <c:v>2.3640117652908087E-3</c:v>
                </c:pt>
                <c:pt idx="404">
                  <c:v>2.3510609628327101E-3</c:v>
                </c:pt>
                <c:pt idx="405">
                  <c:v>2.3380163871807658E-3</c:v>
                </c:pt>
                <c:pt idx="406">
                  <c:v>2.3248995761054872E-3</c:v>
                </c:pt>
                <c:pt idx="407">
                  <c:v>2.3117334229727482E-3</c:v>
                </c:pt>
                <c:pt idx="408">
                  <c:v>2.2985420553705777E-3</c:v>
                </c:pt>
                <c:pt idx="409">
                  <c:v>2.2853507014801194E-3</c:v>
                </c:pt>
                <c:pt idx="410">
                  <c:v>2.2721855446361612E-3</c:v>
                </c:pt>
                <c:pt idx="411">
                  <c:v>2.2590735667901134E-3</c:v>
                </c:pt>
                <c:pt idx="412">
                  <c:v>2.2460423818243432E-3</c:v>
                </c:pt>
                <c:pt idx="413">
                  <c:v>2.2331200598724667E-3</c:v>
                </c:pt>
                <c:pt idx="414">
                  <c:v>2.2203349439754733E-3</c:v>
                </c:pt>
                <c:pt idx="415">
                  <c:v>2.2077154605514883E-3</c:v>
                </c:pt>
                <c:pt idx="416">
                  <c:v>2.1952899252757861E-3</c:v>
                </c:pt>
                <c:pt idx="417">
                  <c:v>2.1830863460610959E-3</c:v>
                </c:pt>
                <c:pt idx="418">
                  <c:v>2.1711322248949777E-3</c:v>
                </c:pt>
                <c:pt idx="419">
                  <c:v>2.1594543603340641E-3</c:v>
                </c:pt>
                <c:pt idx="420">
                  <c:v>2.1480786524730551E-3</c:v>
                </c:pt>
                <c:pt idx="421">
                  <c:v>2.1370299122029268E-3</c:v>
                </c:pt>
                <c:pt idx="422">
                  <c:v>2.1263316765468485E-3</c:v>
                </c:pt>
                <c:pt idx="423">
                  <c:v>2.1160060318156605E-3</c:v>
                </c:pt>
                <c:pt idx="424">
                  <c:v>2.1060734462587114E-3</c:v>
                </c:pt>
                <c:pt idx="425">
                  <c:v>2.0965526138004903E-3</c:v>
                </c:pt>
                <c:pt idx="426">
                  <c:v>2.0874603103507106E-3</c:v>
                </c:pt>
                <c:pt idx="427">
                  <c:v>2.0788112640554683E-3</c:v>
                </c:pt>
                <c:pt idx="428">
                  <c:v>2.0706180407216836E-3</c:v>
                </c:pt>
                <c:pt idx="429">
                  <c:v>2.0628909454962494E-3</c:v>
                </c:pt>
                <c:pt idx="430">
                  <c:v>2.0556379417168984E-3</c:v>
                </c:pt>
                <c:pt idx="431">
                  <c:v>2.0488645876744704E-3</c:v>
                </c:pt>
                <c:pt idx="432">
                  <c:v>2.0425739918369032E-3</c:v>
                </c:pt>
                <c:pt idx="433">
                  <c:v>2.0367667868848201E-3</c:v>
                </c:pt>
                <c:pt idx="434">
                  <c:v>2.0314411226986157E-3</c:v>
                </c:pt>
                <c:pt idx="435">
                  <c:v>2.0265926782173358E-3</c:v>
                </c:pt>
                <c:pt idx="436">
                  <c:v>2.0222146918626679E-3</c:v>
                </c:pt>
                <c:pt idx="437">
                  <c:v>2.0182980099868663E-3</c:v>
                </c:pt>
                <c:pt idx="438">
                  <c:v>2.0148311525630754E-3</c:v>
                </c:pt>
                <c:pt idx="439">
                  <c:v>2.0118003950911584E-3</c:v>
                </c:pt>
                <c:pt idx="440">
                  <c:v>2.0091898654426826E-3</c:v>
                </c:pt>
                <c:pt idx="441">
                  <c:v>2.0069816541158176E-3</c:v>
                </c:pt>
                <c:pt idx="442">
                  <c:v>2.0051559361165781E-3</c:v>
                </c:pt>
                <c:pt idx="443">
                  <c:v>2.0036911024265283E-3</c:v>
                </c:pt>
                <c:pt idx="444">
                  <c:v>2.0025638987613446E-3</c:v>
                </c:pt>
                <c:pt idx="445">
                  <c:v>2.0017495690693157E-3</c:v>
                </c:pt>
                <c:pt idx="446">
                  <c:v>2.0012220009653471E-3</c:v>
                </c:pt>
                <c:pt idx="447">
                  <c:v>2.0009538700455532E-3</c:v>
                </c:pt>
                <c:pt idx="448">
                  <c:v>2.0009216174454092E-3</c:v>
                </c:pt>
                <c:pt idx="449">
                  <c:v>2.001115585011749E-3</c:v>
                </c:pt>
                <c:pt idx="450">
                  <c:v>2.0014867305282662E-3</c:v>
                </c:pt>
                <c:pt idx="451">
                  <c:v>2.0020057067498391E-3</c:v>
                </c:pt>
                <c:pt idx="452">
                  <c:v>2.0026431595851521E-3</c:v>
                </c:pt>
                <c:pt idx="453">
                  <c:v>2.0033698746372577E-3</c:v>
                </c:pt>
                <c:pt idx="454">
                  <c:v>2.0041569274622446E-3</c:v>
                </c:pt>
                <c:pt idx="455">
                  <c:v>2.0049758343023802E-3</c:v>
                </c:pt>
                <c:pt idx="456">
                  <c:v>2.005798700457142E-3</c:v>
                </c:pt>
                <c:pt idx="457">
                  <c:v>2.0065983638385791E-3</c:v>
                </c:pt>
                <c:pt idx="458">
                  <c:v>2.0073485316175759E-3</c:v>
                </c:pt>
                <c:pt idx="459">
                  <c:v>2.0080239082041779E-3</c:v>
                </c:pt>
                <c:pt idx="460">
                  <c:v>2.0086003131204802E-3</c:v>
                </c:pt>
                <c:pt idx="461">
                  <c:v>2.0090547876171669E-3</c:v>
                </c:pt>
                <c:pt idx="462">
                  <c:v>2.0093656891567793E-3</c:v>
                </c:pt>
                <c:pt idx="463">
                  <c:v>2.0095127731378612E-3</c:v>
                </c:pt>
                <c:pt idx="464">
                  <c:v>2.009477261464655E-3</c:v>
                </c:pt>
                <c:pt idx="465">
                  <c:v>2.009241897778449E-3</c:v>
                </c:pt>
                <c:pt idx="466">
                  <c:v>2.0087909893583187E-3</c:v>
                </c:pt>
                <c:pt idx="467">
                  <c:v>2.0081104358720776E-3</c:v>
                </c:pt>
                <c:pt idx="468">
                  <c:v>2.0071877453136005E-3</c:v>
                </c:pt>
                <c:pt idx="469">
                  <c:v>2.0060120375994281E-3</c:v>
                </c:pt>
                <c:pt idx="470">
                  <c:v>2.0045740364182884E-3</c:v>
                </c:pt>
                <c:pt idx="471">
                  <c:v>2.0028660500299071E-3</c:v>
                </c:pt>
                <c:pt idx="472">
                  <c:v>2.0008819417975847E-3</c:v>
                </c:pt>
                <c:pt idx="473">
                  <c:v>1.9986170913099351E-3</c:v>
                </c:pt>
                <c:pt idx="474">
                  <c:v>1.9960683470043395E-3</c:v>
                </c:pt>
                <c:pt idx="475">
                  <c:v>1.9932339712460273E-3</c:v>
                </c:pt>
                <c:pt idx="476">
                  <c:v>1.9901135788450209E-3</c:v>
                </c:pt>
                <c:pt idx="477">
                  <c:v>1.9867080700069909E-3</c:v>
                </c:pt>
                <c:pt idx="478">
                  <c:v>1.9830195587154471E-3</c:v>
                </c:pt>
                <c:pt idx="479">
                  <c:v>1.9790512975310843E-3</c:v>
                </c:pt>
                <c:pt idx="480">
                  <c:v>1.9748075997706644E-3</c:v>
                </c:pt>
                <c:pt idx="481">
                  <c:v>1.9702937599927113E-3</c:v>
                </c:pt>
                <c:pt idx="482">
                  <c:v>1.965515973671244E-3</c:v>
                </c:pt>
                <c:pt idx="483">
                  <c:v>1.9604812568819064E-3</c:v>
                </c:pt>
                <c:pt idx="484">
                  <c:v>1.9551973667584952E-3</c:v>
                </c:pt>
                <c:pt idx="485">
                  <c:v>1.9496727234013774E-3</c:v>
                </c:pt>
                <c:pt idx="486">
                  <c:v>1.9439163338342961E-3</c:v>
                </c:pt>
                <c:pt idx="487">
                  <c:v>1.9379377185123412E-3</c:v>
                </c:pt>
                <c:pt idx="488">
                  <c:v>1.9317468407820061E-3</c:v>
                </c:pt>
                <c:pt idx="489">
                  <c:v>1.9253540395854241E-3</c:v>
                </c:pt>
                <c:pt idx="490">
                  <c:v>1.9187699655844753E-3</c:v>
                </c:pt>
                <c:pt idx="491">
                  <c:v>1.9120055207580314E-3</c:v>
                </c:pt>
                <c:pt idx="492">
                  <c:v>1.9050718013970827E-3</c:v>
                </c:pt>
                <c:pt idx="493">
                  <c:v>1.89798004428861E-3</c:v>
                </c:pt>
                <c:pt idx="494">
                  <c:v>1.890741575740046E-3</c:v>
                </c:pt>
                <c:pt idx="495">
                  <c:v>1.8833677629530917E-3</c:v>
                </c:pt>
                <c:pt idx="496">
                  <c:v>1.8758699671084173E-3</c:v>
                </c:pt>
                <c:pt idx="497">
                  <c:v>1.8682594973721981E-3</c:v>
                </c:pt>
                <c:pt idx="498">
                  <c:v>1.8605475648819786E-3</c:v>
                </c:pt>
                <c:pt idx="499">
                  <c:v>1.8527452356137109E-3</c:v>
                </c:pt>
                <c:pt idx="500">
                  <c:v>1.8448228629706451E-3</c:v>
                </c:pt>
                <c:pt idx="501">
                  <c:v>1.8368937757280691E-3</c:v>
                </c:pt>
                <c:pt idx="502">
                  <c:v>1.8289080691348768E-3</c:v>
                </c:pt>
                <c:pt idx="503">
                  <c:v>1.8208769111254285E-3</c:v>
                </c:pt>
                <c:pt idx="504">
                  <c:v>1.8128113259554329E-3</c:v>
                </c:pt>
                <c:pt idx="505">
                  <c:v>1.8047221787043414E-3</c:v>
                </c:pt>
                <c:pt idx="506">
                  <c:v>1.796620161729383E-3</c:v>
                </c:pt>
                <c:pt idx="507">
                  <c:v>1.7885157824130771E-3</c:v>
                </c:pt>
                <c:pt idx="508">
                  <c:v>1.7804193516050026E-3</c:v>
                </c:pt>
                <c:pt idx="509">
                  <c:v>1.7723409722186971E-3</c:v>
                </c:pt>
                <c:pt idx="510">
                  <c:v>1.7642905275058352E-3</c:v>
                </c:pt>
                <c:pt idx="511">
                  <c:v>1.7562776685917962E-3</c:v>
                </c:pt>
                <c:pt idx="512">
                  <c:v>1.7483118009187638E-3</c:v>
                </c:pt>
                <c:pt idx="513">
                  <c:v>1.7404020693049943E-3</c:v>
                </c:pt>
                <c:pt idx="514">
                  <c:v>1.7325573413909032E-3</c:v>
                </c:pt>
                <c:pt idx="515">
                  <c:v>1.7247861893038253E-3</c:v>
                </c:pt>
                <c:pt idx="516">
                  <c:v>1.7170968694342171E-3</c:v>
                </c:pt>
                <c:pt idx="517">
                  <c:v>1.7094973002749298E-3</c:v>
                </c:pt>
                <c:pt idx="518">
                  <c:v>1.7019950383333031E-3</c:v>
                </c:pt>
                <c:pt idx="519">
                  <c:v>1.6945972521814625E-3</c:v>
                </c:pt>
                <c:pt idx="520">
                  <c:v>1.6873106947640473E-3</c:v>
                </c:pt>
                <c:pt idx="521">
                  <c:v>1.6801416741337399E-3</c:v>
                </c:pt>
                <c:pt idx="522">
                  <c:v>1.6730960228333351E-3</c:v>
                </c:pt>
                <c:pt idx="523">
                  <c:v>1.6661790661884161E-3</c:v>
                </c:pt>
                <c:pt idx="524">
                  <c:v>1.659395589816337E-3</c:v>
                </c:pt>
                <c:pt idx="525">
                  <c:v>1.6527498066954344E-3</c:v>
                </c:pt>
                <c:pt idx="526">
                  <c:v>1.6462453241721405E-3</c:v>
                </c:pt>
                <c:pt idx="527">
                  <c:v>1.6398851113132084E-3</c:v>
                </c:pt>
                <c:pt idx="528">
                  <c:v>1.6336714670351345E-3</c:v>
                </c:pt>
                <c:pt idx="529">
                  <c:v>1.6276059894625632E-3</c:v>
                </c:pt>
                <c:pt idx="530">
                  <c:v>1.6216895469816249E-3</c:v>
                </c:pt>
                <c:pt idx="531">
                  <c:v>1.6159222514632501E-3</c:v>
                </c:pt>
                <c:pt idx="532">
                  <c:v>1.6103034341337532E-3</c:v>
                </c:pt>
                <c:pt idx="533">
                  <c:v>1.6048316245666405E-3</c:v>
                </c:pt>
                <c:pt idx="534">
                  <c:v>1.5995045332591301E-3</c:v>
                </c:pt>
                <c:pt idx="535">
                  <c:v>1.5943190382397634E-3</c:v>
                </c:pt>
                <c:pt idx="536">
                  <c:v>1.5892711761288736E-3</c:v>
                </c:pt>
                <c:pt idx="537">
                  <c:v>1.5843561380416153E-3</c:v>
                </c:pt>
                <c:pt idx="538">
                  <c:v>1.5795682706832468E-3</c:v>
                </c:pt>
                <c:pt idx="539">
                  <c:v>1.5749010829380328E-3</c:v>
                </c:pt>
                <c:pt idx="540">
                  <c:v>1.570347258196434E-3</c:v>
                </c:pt>
                <c:pt idx="541">
                  <c:v>1.5658986725994588E-3</c:v>
                </c:pt>
                <c:pt idx="542">
                  <c:v>1.5615464193043443E-3</c:v>
                </c:pt>
                <c:pt idx="543">
                  <c:v>1.5572808387911213E-3</c:v>
                </c:pt>
                <c:pt idx="544">
                  <c:v>1.5530915551358051E-3</c:v>
                </c:pt>
                <c:pt idx="545">
                  <c:v>1.5489675180712158E-3</c:v>
                </c:pt>
                <c:pt idx="546">
                  <c:v>1.5448970505418881E-3</c:v>
                </c:pt>
                <c:pt idx="547">
                  <c:v>1.5408679013340189E-3</c:v>
                </c:pt>
                <c:pt idx="548">
                  <c:v>1.5368673022244188E-3</c:v>
                </c:pt>
                <c:pt idx="549">
                  <c:v>1.5328820289447706E-3</c:v>
                </c:pt>
                <c:pt idx="550">
                  <c:v>1.528898465097324E-3</c:v>
                </c:pt>
                <c:pt idx="551">
                  <c:v>1.5249026679865206E-3</c:v>
                </c:pt>
                <c:pt idx="552">
                  <c:v>1.5208630428903802E-3</c:v>
                </c:pt>
                <c:pt idx="553">
                  <c:v>1.5168175613272095E-3</c:v>
                </c:pt>
                <c:pt idx="554">
                  <c:v>1.5127178840517435E-3</c:v>
                </c:pt>
                <c:pt idx="555">
                  <c:v>1.5085502646510535E-3</c:v>
                </c:pt>
                <c:pt idx="556">
                  <c:v>1.5043011100868387E-3</c:v>
                </c:pt>
                <c:pt idx="557">
                  <c:v>1.499957080462371E-3</c:v>
                </c:pt>
                <c:pt idx="558">
                  <c:v>1.495505187779128E-3</c:v>
                </c:pt>
                <c:pt idx="559">
                  <c:v>1.4909328931205009E-3</c:v>
                </c:pt>
                <c:pt idx="560">
                  <c:v>1.4862282016111943E-3</c:v>
                </c:pt>
                <c:pt idx="561">
                  <c:v>1.4813797544359539E-3</c:v>
                </c:pt>
                <c:pt idx="562">
                  <c:v>1.4763769171576553E-3</c:v>
                </c:pt>
                <c:pt idx="563">
                  <c:v>1.4712098635518225E-3</c:v>
                </c:pt>
                <c:pt idx="564">
                  <c:v>1.4658696541705128E-3</c:v>
                </c:pt>
                <c:pt idx="565">
                  <c:v>1.4603483088619351E-3</c:v>
                </c:pt>
                <c:pt idx="566">
                  <c:v>1.4546388725015901E-3</c:v>
                </c:pt>
                <c:pt idx="567">
                  <c:v>1.4487354732350282E-3</c:v>
                </c:pt>
                <c:pt idx="568">
                  <c:v>1.4426333725894478E-3</c:v>
                </c:pt>
                <c:pt idx="569">
                  <c:v>1.4363290068807597E-3</c:v>
                </c:pt>
                <c:pt idx="570">
                  <c:v>1.429820019422043E-3</c:v>
                </c:pt>
                <c:pt idx="571">
                  <c:v>1.423105283127871E-3</c:v>
                </c:pt>
                <c:pt idx="572">
                  <c:v>1.4161849132048321E-3</c:v>
                </c:pt>
                <c:pt idx="573">
                  <c:v>1.4090602697205451E-3</c:v>
                </c:pt>
                <c:pt idx="574">
                  <c:v>1.4017339499501646E-3</c:v>
                </c:pt>
                <c:pt idx="575">
                  <c:v>1.3942097705089704E-3</c:v>
                </c:pt>
                <c:pt idx="576">
                  <c:v>1.3864927393913381E-3</c:v>
                </c:pt>
                <c:pt idx="577">
                  <c:v>1.3785890181482975E-3</c:v>
                </c:pt>
                <c:pt idx="578">
                  <c:v>1.3705058745464502E-3</c:v>
                </c:pt>
                <c:pt idx="579">
                  <c:v>1.3622516261594568E-3</c:v>
                </c:pt>
                <c:pt idx="580">
                  <c:v>1.3538355754475517E-3</c:v>
                </c:pt>
                <c:pt idx="581">
                  <c:v>1.3452679369792173E-3</c:v>
                </c:pt>
                <c:pt idx="582">
                  <c:v>1.3365597575415065E-3</c:v>
                </c:pt>
                <c:pt idx="583">
                  <c:v>1.3277228299689344E-3</c:v>
                </c:pt>
                <c:pt idx="584">
                  <c:v>1.3187696015952038E-3</c:v>
                </c:pt>
                <c:pt idx="585">
                  <c:v>1.3097130782947801E-3</c:v>
                </c:pt>
                <c:pt idx="586">
                  <c:v>1.3005667251318304E-3</c:v>
                </c:pt>
                <c:pt idx="587">
                  <c:v>1.2913443646703621E-3</c:v>
                </c:pt>
                <c:pt idx="588">
                  <c:v>1.2820600740203836E-3</c:v>
                </c:pt>
                <c:pt idx="589">
                  <c:v>1.272728081698994E-3</c:v>
                </c:pt>
                <c:pt idx="590">
                  <c:v>1.2633626653710981E-3</c:v>
                </c:pt>
                <c:pt idx="591">
                  <c:v>1.2539780515006223E-3</c:v>
                </c:pt>
                <c:pt idx="592">
                  <c:v>1.2445883178878586E-3</c:v>
                </c:pt>
                <c:pt idx="593">
                  <c:v>1.2352072999911195E-3</c:v>
                </c:pt>
                <c:pt idx="594">
                  <c:v>1.2258485018290103E-3</c:v>
                </c:pt>
                <c:pt idx="595">
                  <c:v>1.2165250121326438E-3</c:v>
                </c:pt>
                <c:pt idx="596">
                  <c:v>1.207249426262984E-3</c:v>
                </c:pt>
                <c:pt idx="597">
                  <c:v>1.1980337742263044E-3</c:v>
                </c:pt>
                <c:pt idx="598">
                  <c:v>1.1888894549084933E-3</c:v>
                </c:pt>
                <c:pt idx="599">
                  <c:v>1.1798271764059216E-3</c:v>
                </c:pt>
                <c:pt idx="600">
                  <c:v>1.1708569020543532E-3</c:v>
                </c:pt>
                <c:pt idx="601">
                  <c:v>1.1619878014478618E-3</c:v>
                </c:pt>
                <c:pt idx="602">
                  <c:v>1.153228205393999E-3</c:v>
                </c:pt>
                <c:pt idx="603">
                  <c:v>1.1445515896147688E-3</c:v>
                </c:pt>
                <c:pt idx="604">
                  <c:v>1.1360475492843997E-3</c:v>
                </c:pt>
                <c:pt idx="605">
                  <c:v>1.1276742668478021E-3</c:v>
                </c:pt>
                <c:pt idx="606">
                  <c:v>1.1194373861617808E-3</c:v>
                </c:pt>
                <c:pt idx="607">
                  <c:v>1.1113418115867454E-3</c:v>
                </c:pt>
                <c:pt idx="608">
                  <c:v>1.1033917376160939E-3</c:v>
                </c:pt>
                <c:pt idx="609">
                  <c:v>1.0955906852527738E-3</c:v>
                </c:pt>
                <c:pt idx="610">
                  <c:v>1.0879415445395081E-3</c:v>
                </c:pt>
                <c:pt idx="611">
                  <c:v>1.0804466225075421E-3</c:v>
                </c:pt>
                <c:pt idx="612">
                  <c:v>1.073107695694355E-3</c:v>
                </c:pt>
                <c:pt idx="613">
                  <c:v>1.0659260662935501E-3</c:v>
                </c:pt>
                <c:pt idx="614">
                  <c:v>1.0589026209369893E-3</c:v>
                </c:pt>
                <c:pt idx="615">
                  <c:v>1.0520378910699201E-3</c:v>
                </c:pt>
                <c:pt idx="616">
                  <c:v>1.0453321138617457E-3</c:v>
                </c:pt>
                <c:pt idx="617">
                  <c:v>1.0387852925975E-3</c:v>
                </c:pt>
                <c:pt idx="618">
                  <c:v>1.0323972555157019E-3</c:v>
                </c:pt>
                <c:pt idx="619">
                  <c:v>1.0261677120961281E-3</c:v>
                </c:pt>
                <c:pt idx="620">
                  <c:v>1.0200963058541938E-3</c:v>
                </c:pt>
                <c:pt idx="621">
                  <c:v>1.0141826627656457E-3</c:v>
                </c:pt>
                <c:pt idx="622">
                  <c:v>1.008426434524604E-3</c:v>
                </c:pt>
                <c:pt idx="623">
                  <c:v>1.0028273359281321E-3</c:v>
                </c:pt>
                <c:pt idx="624">
                  <c:v>9.9738517577952304E-4</c:v>
                </c:pt>
                <c:pt idx="625">
                  <c:v>9.9209988080950712E-4</c:v>
                </c:pt>
                <c:pt idx="626">
                  <c:v>9.8697151222733965E-4</c:v>
                </c:pt>
                <c:pt idx="627">
                  <c:v>9.820002746309326E-4</c:v>
                </c:pt>
                <c:pt idx="628">
                  <c:v>9.7718651712564342E-4</c:v>
                </c:pt>
                <c:pt idx="629">
                  <c:v>9.7253072662254467E-4</c:v>
                </c:pt>
                <c:pt idx="630">
                  <c:v>9.6803351340859632E-4</c:v>
                </c:pt>
                <c:pt idx="631">
                  <c:v>9.6369558920052559E-4</c:v>
                </c:pt>
                <c:pt idx="632">
                  <c:v>9.5951773801027053E-4</c:v>
                </c:pt>
                <c:pt idx="633">
                  <c:v>9.5550078026135983E-4</c:v>
                </c:pt>
                <c:pt idx="634">
                  <c:v>9.5164553069995586E-4</c:v>
                </c:pt>
                <c:pt idx="635">
                  <c:v>9.4795275074133602E-4</c:v>
                </c:pt>
                <c:pt idx="636">
                  <c:v>9.4442309597936856E-4</c:v>
                </c:pt>
                <c:pt idx="637">
                  <c:v>9.4105705966257764E-4</c:v>
                </c:pt>
                <c:pt idx="638">
                  <c:v>9.3785491300344618E-4</c:v>
                </c:pt>
                <c:pt idx="639">
                  <c:v>9.3481664323640066E-4</c:v>
                </c:pt>
                <c:pt idx="640">
                  <c:v>9.3194189037297634E-4</c:v>
                </c:pt>
                <c:pt idx="641">
                  <c:v>9.2922988361785722E-4</c:v>
                </c:pt>
                <c:pt idx="642">
                  <c:v>9.2667937840640595E-4</c:v>
                </c:pt>
                <c:pt idx="643">
                  <c:v>9.2428859499962986E-4</c:v>
                </c:pt>
                <c:pt idx="644">
                  <c:v>9.2205515952687117E-4</c:v>
                </c:pt>
                <c:pt idx="645">
                  <c:v>9.1997604829605441E-4</c:v>
                </c:pt>
                <c:pt idx="646">
                  <c:v>9.1804753609644703E-4</c:v>
                </c:pt>
                <c:pt idx="647">
                  <c:v>9.1626514909662782E-4</c:v>
                </c:pt>
                <c:pt idx="648">
                  <c:v>9.1462362279004527E-4</c:v>
                </c:pt>
                <c:pt idx="649">
                  <c:v>9.1311686525995684E-4</c:v>
                </c:pt>
                <c:pt idx="650">
                  <c:v>9.1173792582376892E-4</c:v>
                </c:pt>
                <c:pt idx="651">
                  <c:v>9.1047896887158045E-4</c:v>
                </c:pt>
                <c:pt idx="652">
                  <c:v>9.0933125243413738E-4</c:v>
                </c:pt>
                <c:pt idx="653">
                  <c:v>9.0828511069935126E-4</c:v>
                </c:pt>
                <c:pt idx="654">
                  <c:v>9.0732993934297039E-4</c:v>
                </c:pt>
                <c:pt idx="655">
                  <c:v>9.0643928435142347E-4</c:v>
                </c:pt>
                <c:pt idx="656">
                  <c:v>9.0564426084986638E-4</c:v>
                </c:pt>
                <c:pt idx="657">
                  <c:v>9.049047222967259E-4</c:v>
                </c:pt>
                <c:pt idx="658">
                  <c:v>9.042076551775257E-4</c:v>
                </c:pt>
                <c:pt idx="659">
                  <c:v>9.0353935726242231E-4</c:v>
                </c:pt>
                <c:pt idx="660">
                  <c:v>9.0288552081382748E-4</c:v>
                </c:pt>
                <c:pt idx="661">
                  <c:v>9.0223132045403112E-4</c:v>
                </c:pt>
                <c:pt idx="662">
                  <c:v>9.0156150577746694E-4</c:v>
                </c:pt>
                <c:pt idx="663">
                  <c:v>9.0086049857105192E-4</c:v>
                </c:pt>
                <c:pt idx="664">
                  <c:v>9.001124943114157E-4</c:v>
                </c:pt>
                <c:pt idx="665">
                  <c:v>8.9930156743912501E-4</c:v>
                </c:pt>
                <c:pt idx="666">
                  <c:v>8.9841177976626219E-4</c:v>
                </c:pt>
                <c:pt idx="667">
                  <c:v>8.9742729125328225E-4</c:v>
                </c:pt>
                <c:pt idx="668">
                  <c:v>8.9633247229318883E-4</c:v>
                </c:pt>
                <c:pt idx="669">
                  <c:v>8.9511201656475661E-4</c:v>
                </c:pt>
                <c:pt idx="670">
                  <c:v>8.937510534600989E-4</c:v>
                </c:pt>
                <c:pt idx="671">
                  <c:v>8.9223525905497572E-4</c:v>
                </c:pt>
                <c:pt idx="672">
                  <c:v>8.9055096457091244E-4</c:v>
                </c:pt>
                <c:pt idx="673">
                  <c:v>8.8868526127613664E-4</c:v>
                </c:pt>
                <c:pt idx="674">
                  <c:v>8.8662610078578028E-4</c:v>
                </c:pt>
                <c:pt idx="675">
                  <c:v>8.8436238975000525E-4</c:v>
                </c:pt>
                <c:pt idx="676">
                  <c:v>8.8188407796039225E-4</c:v>
                </c:pt>
                <c:pt idx="677">
                  <c:v>8.7918223895894145E-4</c:v>
                </c:pt>
                <c:pt idx="678">
                  <c:v>8.7624914229963557E-4</c:v>
                </c:pt>
                <c:pt idx="679">
                  <c:v>8.7307831668763218E-4</c:v>
                </c:pt>
                <c:pt idx="680">
                  <c:v>8.6966460330621588E-4</c:v>
                </c:pt>
                <c:pt idx="681">
                  <c:v>8.6600419873363564E-4</c:v>
                </c:pt>
                <c:pt idx="682">
                  <c:v>8.6209468695165668E-4</c:v>
                </c:pt>
                <c:pt idx="683">
                  <c:v>8.5793506005218826E-4</c:v>
                </c:pt>
                <c:pt idx="684">
                  <c:v>8.5352572735829582E-4</c:v>
                </c:pt>
                <c:pt idx="685">
                  <c:v>8.4886851278845028E-4</c:v>
                </c:pt>
                <c:pt idx="686">
                  <c:v>8.4396664040840884E-4</c:v>
                </c:pt>
                <c:pt idx="687">
                  <c:v>8.388247082313882E-4</c:v>
                </c:pt>
                <c:pt idx="688">
                  <c:v>8.3344865044391269E-4</c:v>
                </c:pt>
                <c:pt idx="689">
                  <c:v>8.2784568834994726E-4</c:v>
                </c:pt>
                <c:pt idx="690">
                  <c:v>8.2202427043949163E-4</c:v>
                </c:pt>
                <c:pt idx="691">
                  <c:v>8.1599400209768705E-4</c:v>
                </c:pt>
                <c:pt idx="692">
                  <c:v>8.0976556557611388E-4</c:v>
                </c:pt>
                <c:pt idx="693">
                  <c:v>8.0335063094815644E-4</c:v>
                </c:pt>
                <c:pt idx="694">
                  <c:v>7.9676175886364304E-4</c:v>
                </c:pt>
                <c:pt idx="695">
                  <c:v>7.9001229600367349E-4</c:v>
                </c:pt>
                <c:pt idx="696">
                  <c:v>7.8311626421338136E-4</c:v>
                </c:pt>
                <c:pt idx="697">
                  <c:v>7.7608824435707003E-4</c:v>
                </c:pt>
                <c:pt idx="698">
                  <c:v>7.689432559959418E-4</c:v>
                </c:pt>
                <c:pt idx="699">
                  <c:v>7.616966340318372E-4</c:v>
                </c:pt>
                <c:pt idx="700">
                  <c:v>7.5436390349062777E-4</c:v>
                </c:pt>
                <c:pt idx="701">
                  <c:v>7.4696065363432794E-4</c:v>
                </c:pt>
                <c:pt idx="702">
                  <c:v>7.3950241259095831E-4</c:v>
                </c:pt>
                <c:pt idx="703">
                  <c:v>7.3200452367428543E-4</c:v>
                </c:pt>
                <c:pt idx="704">
                  <c:v>7.2448202453109334E-4</c:v>
                </c:pt>
                <c:pt idx="705">
                  <c:v>7.1694953019981703E-4</c:v>
                </c:pt>
                <c:pt idx="706">
                  <c:v>7.09421121090775E-4</c:v>
                </c:pt>
                <c:pt idx="707">
                  <c:v>7.0186781672450043E-4</c:v>
                </c:pt>
                <c:pt idx="708">
                  <c:v>6.943956748054589E-4</c:v>
                </c:pt>
                <c:pt idx="709">
                  <c:v>6.8696346201731499E-4</c:v>
                </c:pt>
                <c:pt idx="710">
                  <c:v>6.7958261760329118E-4</c:v>
                </c:pt>
                <c:pt idx="711">
                  <c:v>6.7226345695403698E-4</c:v>
                </c:pt>
                <c:pt idx="712">
                  <c:v>6.650151429457643E-4</c:v>
                </c:pt>
                <c:pt idx="713">
                  <c:v>6.5784566033855771E-4</c:v>
                </c:pt>
                <c:pt idx="714">
                  <c:v>6.5076179518596994E-4</c:v>
                </c:pt>
                <c:pt idx="715">
                  <c:v>6.4376912083519817E-4</c:v>
                </c:pt>
                <c:pt idx="716">
                  <c:v>6.3687199175293792E-4</c:v>
                </c:pt>
                <c:pt idx="717">
                  <c:v>6.3007354609564167E-4</c:v>
                </c:pt>
                <c:pt idx="718">
                  <c:v>6.2337571765255101E-4</c:v>
                </c:pt>
                <c:pt idx="719">
                  <c:v>6.1677925752553825E-4</c:v>
                </c:pt>
                <c:pt idx="720">
                  <c:v>6.1028376567005859E-4</c:v>
                </c:pt>
                <c:pt idx="721">
                  <c:v>6.0388773220609675E-4</c:v>
                </c:pt>
                <c:pt idx="722">
                  <c:v>5.975885882155813E-4</c:v>
                </c:pt>
                <c:pt idx="723">
                  <c:v>5.9138276557303899E-4</c:v>
                </c:pt>
                <c:pt idx="724">
                  <c:v>5.8526576520802917E-4</c:v>
                </c:pt>
                <c:pt idx="725">
                  <c:v>5.792322330706478E-4</c:v>
                </c:pt>
                <c:pt idx="726">
                  <c:v>5.7327604296405566E-4</c:v>
                </c:pt>
                <c:pt idx="727">
                  <c:v>5.6739038532002803E-4</c:v>
                </c:pt>
                <c:pt idx="728">
                  <c:v>5.6156786092399704E-4</c:v>
                </c:pt>
                <c:pt idx="729">
                  <c:v>5.5580057854392399E-4</c:v>
                </c:pt>
                <c:pt idx="730">
                  <c:v>5.500802553825351E-4</c:v>
                </c:pt>
                <c:pt idx="731">
                  <c:v>5.4439831925311394E-4</c:v>
                </c:pt>
                <c:pt idx="732">
                  <c:v>5.3874601137530759E-4</c:v>
                </c:pt>
                <c:pt idx="733">
                  <c:v>5.3311448869802671E-4</c:v>
                </c:pt>
                <c:pt idx="734">
                  <c:v>5.2749492468059413E-4</c:v>
                </c:pt>
                <c:pt idx="735">
                  <c:v>5.2187860750038781E-4</c:v>
                </c:pt>
                <c:pt idx="736">
                  <c:v>5.1625703470418516E-4</c:v>
                </c:pt>
                <c:pt idx="737">
                  <c:v>5.1062200338073435E-4</c:v>
                </c:pt>
                <c:pt idx="738">
                  <c:v>5.0496569500250998E-4</c:v>
                </c:pt>
                <c:pt idx="739">
                  <c:v>4.9928075416506303E-4</c:v>
                </c:pt>
                <c:pt idx="740">
                  <c:v>4.9356036054119335E-4</c:v>
                </c:pt>
                <c:pt idx="741">
                  <c:v>4.8779829346430592E-4</c:v>
                </c:pt>
                <c:pt idx="742">
                  <c:v>4.8198898865945197E-4</c:v>
                </c:pt>
                <c:pt idx="743">
                  <c:v>4.7612758675110318E-4</c:v>
                </c:pt>
                <c:pt idx="744">
                  <c:v>4.7020997329294789E-4</c:v>
                </c:pt>
                <c:pt idx="745">
                  <c:v>4.6423281018581912E-4</c:v>
                </c:pt>
                <c:pt idx="746">
                  <c:v>4.5819355847485287E-4</c:v>
                </c:pt>
                <c:pt idx="747">
                  <c:v>4.520904926449835E-4</c:v>
                </c:pt>
                <c:pt idx="748">
                  <c:v>4.4592270666433986E-4</c:v>
                </c:pt>
                <c:pt idx="749">
                  <c:v>4.3969011215707623E-4</c:v>
                </c:pt>
                <c:pt idx="750">
                  <c:v>4.3339342921995013E-4</c:v>
                </c:pt>
                <c:pt idx="751">
                  <c:v>4.2703417052960256E-4</c:v>
                </c:pt>
                <c:pt idx="752">
                  <c:v>4.2061461951937762E-4</c:v>
                </c:pt>
                <c:pt idx="753">
                  <c:v>4.1413780353470234E-4</c:v>
                </c:pt>
                <c:pt idx="754">
                  <c:v>4.0760746300375821E-4</c:v>
                </c:pt>
                <c:pt idx="755">
                  <c:v>4.0102801778463986E-4</c:v>
                </c:pt>
                <c:pt idx="756">
                  <c:v>3.9440453197060895E-4</c:v>
                </c:pt>
                <c:pt idx="757">
                  <c:v>3.8774267855055418E-4</c:v>
                </c:pt>
                <c:pt idx="758">
                  <c:v>3.8104870543162689E-4</c:v>
                </c:pt>
                <c:pt idx="759">
                  <c:v>3.7429987086447513E-4</c:v>
                </c:pt>
                <c:pt idx="760">
                  <c:v>3.675589669569837E-4</c:v>
                </c:pt>
                <c:pt idx="761">
                  <c:v>3.6080410308951896E-4</c:v>
                </c:pt>
                <c:pt idx="762">
                  <c:v>3.5404274758153779E-4</c:v>
                </c:pt>
                <c:pt idx="763">
                  <c:v>3.4728249429781186E-4</c:v>
                </c:pt>
                <c:pt idx="764">
                  <c:v>3.4053101772217018E-4</c:v>
                </c:pt>
                <c:pt idx="765">
                  <c:v>3.3379602596512797E-4</c:v>
                </c:pt>
                <c:pt idx="766">
                  <c:v>3.2708521301098262E-4</c:v>
                </c:pt>
                <c:pt idx="767">
                  <c:v>3.2040621131299393E-4</c:v>
                </c:pt>
                <c:pt idx="768">
                  <c:v>3.1376654566432518E-4</c:v>
                </c:pt>
                <c:pt idx="769">
                  <c:v>3.0717358910698091E-4</c:v>
                </c:pt>
                <c:pt idx="770">
                  <c:v>3.0063452149024019E-4</c:v>
                </c:pt>
                <c:pt idx="771">
                  <c:v>2.9415629115369778E-4</c:v>
                </c:pt>
                <c:pt idx="772">
                  <c:v>2.8774558008717372E-4</c:v>
                </c:pt>
                <c:pt idx="773">
                  <c:v>2.8140877280998042E-4</c:v>
                </c:pt>
                <c:pt idx="774">
                  <c:v>2.7515192911464862E-4</c:v>
                </c:pt>
                <c:pt idx="775">
                  <c:v>2.6898076073471328E-4</c:v>
                </c:pt>
                <c:pt idx="776">
                  <c:v>2.6290061192182635E-4</c:v>
                </c:pt>
                <c:pt idx="777">
                  <c:v>2.5691644385378933E-4</c:v>
                </c:pt>
                <c:pt idx="778">
                  <c:v>2.5103282274145715E-4</c:v>
                </c:pt>
                <c:pt idx="779">
                  <c:v>2.4525391145824814E-4</c:v>
                </c:pt>
                <c:pt idx="780">
                  <c:v>2.3958346448059689E-4</c:v>
                </c:pt>
                <c:pt idx="781">
                  <c:v>2.3402482590052732E-4</c:v>
                </c:pt>
                <c:pt idx="782">
                  <c:v>2.2858093025202177E-4</c:v>
                </c:pt>
                <c:pt idx="783">
                  <c:v>2.2325430588033361E-4</c:v>
                </c:pt>
                <c:pt idx="784">
                  <c:v>2.1804708057735525E-4</c:v>
                </c:pt>
                <c:pt idx="785">
                  <c:v>2.1296098920591992E-4</c:v>
                </c:pt>
                <c:pt idx="786">
                  <c:v>2.0799738304090915E-4</c:v>
                </c:pt>
                <c:pt idx="787">
                  <c:v>2.0315724056468949E-4</c:v>
                </c:pt>
                <c:pt idx="788">
                  <c:v>1.9844117946808302E-4</c:v>
                </c:pt>
                <c:pt idx="789">
                  <c:v>1.9384946962515488E-4</c:v>
                </c:pt>
                <c:pt idx="790">
                  <c:v>1.8938204683008987E-4</c:v>
                </c:pt>
                <c:pt idx="791">
                  <c:v>1.8503852710656526E-4</c:v>
                </c:pt>
                <c:pt idx="792">
                  <c:v>1.8081822142388331E-4</c:v>
                </c:pt>
                <c:pt idx="793">
                  <c:v>1.7672015067895627E-4</c:v>
                </c:pt>
                <c:pt idx="794">
                  <c:v>1.72743060828545E-4</c:v>
                </c:pt>
                <c:pt idx="795">
                  <c:v>1.6888543808126589E-4</c:v>
                </c:pt>
                <c:pt idx="796">
                  <c:v>1.6514552408327171E-4</c:v>
                </c:pt>
                <c:pt idx="797">
                  <c:v>1.6152133105450358E-4</c:v>
                </c:pt>
                <c:pt idx="798">
                  <c:v>1.5801065685346635E-4</c:v>
                </c:pt>
                <c:pt idx="799">
                  <c:v>1.5461109996696591E-4</c:v>
                </c:pt>
                <c:pt idx="800">
                  <c:v>1.5132007443658207E-4</c:v>
                </c:pt>
                <c:pt idx="801">
                  <c:v>1.4813482474521617E-4</c:v>
                </c:pt>
                <c:pt idx="802">
                  <c:v>1.4505244069426161E-4</c:v>
                </c:pt>
                <c:pt idx="803">
                  <c:v>1.4206987230421333E-4</c:v>
                </c:pt>
                <c:pt idx="804">
                  <c:v>1.3918394476821212E-4</c:v>
                </c:pt>
                <c:pt idx="805">
                  <c:v>1.3639137347858514E-4</c:v>
                </c:pt>
                <c:pt idx="806">
                  <c:v>1.3368877913019322E-4</c:v>
                </c:pt>
                <c:pt idx="807">
                  <c:v>1.3107270288086837E-4</c:v>
                </c:pt>
                <c:pt idx="808">
                  <c:v>1.2853962151766464E-4</c:v>
                </c:pt>
                <c:pt idx="809">
                  <c:v>1.2608596253757683E-4</c:v>
                </c:pt>
                <c:pt idx="810">
                  <c:v>1.2368499250158728E-4</c:v>
                </c:pt>
                <c:pt idx="811">
                  <c:v>1.2138171631104936E-4</c:v>
                </c:pt>
                <c:pt idx="812">
                  <c:v>1.1914653199534628E-4</c:v>
                </c:pt>
                <c:pt idx="813">
                  <c:v>1.1697579267014882E-4</c:v>
                </c:pt>
                <c:pt idx="814">
                  <c:v>1.1486588213536731E-4</c:v>
                </c:pt>
                <c:pt idx="815">
                  <c:v>1.128132268942409E-4</c:v>
                </c:pt>
                <c:pt idx="816">
                  <c:v>1.1081430863713964E-4</c:v>
                </c:pt>
                <c:pt idx="817">
                  <c:v>1.0886567699742863E-4</c:v>
                </c:pt>
                <c:pt idx="818">
                  <c:v>1.0696396238500681E-4</c:v>
                </c:pt>
                <c:pt idx="819">
                  <c:v>1.0510588870454651E-4</c:v>
                </c:pt>
                <c:pt idx="820">
                  <c:v>1.0328828576979001E-4</c:v>
                </c:pt>
                <c:pt idx="821">
                  <c:v>1.015081012322804E-4</c:v>
                </c:pt>
                <c:pt idx="822">
                  <c:v>9.9762411852327292E-5</c:v>
                </c:pt>
                <c:pt idx="823">
                  <c:v>9.8048433951667251E-5</c:v>
                </c:pt>
                <c:pt idx="824">
                  <c:v>9.6363532900833201E-5</c:v>
                </c:pt>
                <c:pt idx="825">
                  <c:v>9.4705231509577766E-5</c:v>
                </c:pt>
                <c:pt idx="826">
                  <c:v>9.3071217205414872E-5</c:v>
                </c:pt>
                <c:pt idx="827">
                  <c:v>9.1459347903366577E-5</c:v>
                </c:pt>
                <c:pt idx="828">
                  <c:v>8.986765648894224E-5</c:v>
                </c:pt>
                <c:pt idx="829">
                  <c:v>8.8294353856120856E-5</c:v>
                </c:pt>
                <c:pt idx="830">
                  <c:v>8.6737830462280357E-5</c:v>
                </c:pt>
                <c:pt idx="831">
                  <c:v>8.5196656382530511E-5</c:v>
                </c:pt>
                <c:pt idx="832">
                  <c:v>8.3669579866360388E-5</c:v>
                </c:pt>
                <c:pt idx="833">
                  <c:v>8.2155524419802345E-5</c:v>
                </c:pt>
                <c:pt idx="834">
                  <c:v>8.0653584456095068E-5</c:v>
                </c:pt>
                <c:pt idx="835">
                  <c:v>7.916301957692774E-5</c:v>
                </c:pt>
                <c:pt idx="836">
                  <c:v>7.7683247564492894E-5</c:v>
                </c:pt>
                <c:pt idx="837">
                  <c:v>7.6213836181516196E-5</c:v>
                </c:pt>
                <c:pt idx="838">
                  <c:v>7.4754493891956544E-5</c:v>
                </c:pt>
                <c:pt idx="839">
                  <c:v>7.3305059628923534E-5</c:v>
                </c:pt>
                <c:pt idx="840">
                  <c:v>7.1865491748267774E-5</c:v>
                </c:pt>
                <c:pt idx="841">
                  <c:v>7.0435856316094313E-5</c:v>
                </c:pt>
                <c:pt idx="842">
                  <c:v>6.9016314885807388E-5</c:v>
                </c:pt>
                <c:pt idx="843">
                  <c:v>6.7607111925032575E-5</c:v>
                </c:pt>
                <c:pt idx="844">
                  <c:v>6.6208562054615334E-5</c:v>
                </c:pt>
                <c:pt idx="845">
                  <c:v>6.4821037260621748E-5</c:v>
                </c:pt>
                <c:pt idx="846">
                  <c:v>6.3444954235621941E-5</c:v>
                </c:pt>
                <c:pt idx="847">
                  <c:v>6.2080761997298947E-5</c:v>
                </c:pt>
                <c:pt idx="848">
                  <c:v>6.0728929920334948E-5</c:v>
                </c:pt>
                <c:pt idx="849">
                  <c:v>5.9389936301329156E-5</c:v>
                </c:pt>
                <c:pt idx="850">
                  <c:v>5.8064257556001325E-5</c:v>
                </c:pt>
                <c:pt idx="851">
                  <c:v>5.6752358122832524E-5</c:v>
                </c:pt>
                <c:pt idx="852">
                  <c:v>5.5454681117405798E-5</c:v>
                </c:pt>
                <c:pt idx="853">
                  <c:v>5.4171639746725057E-5</c:v>
                </c:pt>
                <c:pt idx="854">
                  <c:v>5.2903609452562911E-5</c:v>
                </c:pt>
                <c:pt idx="855">
                  <c:v>5.1650920707055303E-5</c:v>
                </c:pt>
                <c:pt idx="856">
                  <c:v>5.041385233220552E-5</c:v>
                </c:pt>
                <c:pt idx="857">
                  <c:v>4.9192625157346665E-5</c:v>
                </c:pt>
                <c:pt idx="858">
                  <c:v>4.7987395764737822E-5</c:v>
                </c:pt>
                <c:pt idx="859">
                  <c:v>4.6798250003107248E-5</c:v>
                </c:pt>
                <c:pt idx="860">
                  <c:v>4.5625195871816634E-5</c:v>
                </c:pt>
                <c:pt idx="861">
                  <c:v>4.4468155294225174E-5</c:v>
                </c:pt>
                <c:pt idx="862">
                  <c:v>4.332590745205129E-5</c:v>
                </c:pt>
                <c:pt idx="863">
                  <c:v>4.2203439312267732E-5</c:v>
                </c:pt>
                <c:pt idx="864">
                  <c:v>4.1097227152505677E-5</c:v>
                </c:pt>
                <c:pt idx="865">
                  <c:v>4.0007108900965257E-5</c:v>
                </c:pt>
                <c:pt idx="866">
                  <c:v>3.8932902348340633E-5</c:v>
                </c:pt>
                <c:pt idx="867">
                  <c:v>3.7874406550898486E-5</c:v>
                </c:pt>
                <c:pt idx="868">
                  <c:v>3.6831404527225086E-5</c:v>
                </c:pt>
                <c:pt idx="869">
                  <c:v>3.5803666938991856E-5</c:v>
                </c:pt>
                <c:pt idx="870">
                  <c:v>3.479095647782462E-5</c:v>
                </c:pt>
                <c:pt idx="871">
                  <c:v>3.3793032710619356E-5</c:v>
                </c:pt>
                <c:pt idx="872">
                  <c:v>3.2809657164456272E-5</c:v>
                </c:pt>
                <c:pt idx="873">
                  <c:v>3.1840598459617312E-5</c:v>
                </c:pt>
                <c:pt idx="874">
                  <c:v>3.0885637325136452E-5</c:v>
                </c:pt>
                <c:pt idx="875">
                  <c:v>2.9944571355809442E-5</c:v>
                </c:pt>
                <c:pt idx="876">
                  <c:v>2.9017219392674523E-5</c:v>
                </c:pt>
                <c:pt idx="877">
                  <c:v>2.8103425430660896E-5</c:v>
                </c:pt>
                <c:pt idx="878">
                  <c:v>2.7203061977394503E-5</c:v>
                </c:pt>
                <c:pt idx="879">
                  <c:v>2.631603280606459E-5</c:v>
                </c:pt>
                <c:pt idx="880">
                  <c:v>2.5442275062805874E-5</c:v>
                </c:pt>
                <c:pt idx="881">
                  <c:v>2.4581760705237145E-5</c:v>
                </c:pt>
                <c:pt idx="882">
                  <c:v>2.3734497263648603E-5</c:v>
                </c:pt>
                <c:pt idx="883">
                  <c:v>2.29005279298401E-5</c:v>
                </c:pt>
                <c:pt idx="884">
                  <c:v>2.2079930990803597E-5</c:v>
                </c:pt>
                <c:pt idx="885">
                  <c:v>2.1272818635325126E-5</c:v>
                </c:pt>
                <c:pt idx="886">
                  <c:v>2.0479335171158353E-5</c:v>
                </c:pt>
                <c:pt idx="887">
                  <c:v>1.9699654698716158E-5</c:v>
                </c:pt>
                <c:pt idx="888">
                  <c:v>1.8933978294240308E-5</c:v>
                </c:pt>
                <c:pt idx="889">
                  <c:v>1.8182530761159527E-5</c:v>
                </c:pt>
                <c:pt idx="890">
                  <c:v>1.7445557012839431E-5</c:v>
                </c:pt>
                <c:pt idx="891">
                  <c:v>1.6723318153180862E-5</c:v>
                </c:pt>
                <c:pt idx="892">
                  <c:v>1.6016087323542739E-5</c:v>
                </c:pt>
                <c:pt idx="893">
                  <c:v>1.5324145385264345E-5</c:v>
                </c:pt>
                <c:pt idx="894">
                  <c:v>1.4647776506653167E-5</c:v>
                </c:pt>
                <c:pt idx="895">
                  <c:v>1.3987263721696321E-5</c:v>
                </c:pt>
                <c:pt idx="896">
                  <c:v>1.3342884524960028E-5</c:v>
                </c:pt>
                <c:pt idx="897">
                  <c:v>1.271490656317082E-5</c:v>
                </c:pt>
                <c:pt idx="898">
                  <c:v>1.2103583478842493E-5</c:v>
                </c:pt>
                <c:pt idx="899">
                  <c:v>1.1509150955021418E-5</c:v>
                </c:pt>
                <c:pt idx="900">
                  <c:v>1.093182300280214E-5</c:v>
                </c:pt>
                <c:pt idx="901">
                  <c:v>1.0371788524702621E-5</c:v>
                </c:pt>
                <c:pt idx="902">
                  <c:v>9.8292081773163992E-6</c:v>
                </c:pt>
                <c:pt idx="903">
                  <c:v>9.3042115458737827E-6</c:v>
                </c:pt>
                <c:pt idx="904">
                  <c:v>8.7968946314659682E-6</c:v>
                </c:pt>
                <c:pt idx="905">
                  <c:v>8.3073176387215339E-6</c:v>
                </c:pt>
                <c:pt idx="906">
                  <c:v>7.8355030376881834E-6</c:v>
                </c:pt>
                <c:pt idx="907">
                  <c:v>7.3814338585718234E-6</c:v>
                </c:pt>
                <c:pt idx="908">
                  <c:v>6.9450521618359921E-6</c:v>
                </c:pt>
                <c:pt idx="909">
                  <c:v>6.526257608974337E-6</c:v>
                </c:pt>
                <c:pt idx="910">
                  <c:v>6.1249060410501992E-6</c:v>
                </c:pt>
                <c:pt idx="911">
                  <c:v>5.7408079528642821E-6</c:v>
                </c:pt>
                <c:pt idx="912">
                  <c:v>5.3737267303677098E-6</c:v>
                </c:pt>
                <c:pt idx="913">
                  <c:v>5.0233764977072723E-6</c:v>
                </c:pt>
                <c:pt idx="914">
                  <c:v>4.6908684423079311E-6</c:v>
                </c:pt>
                <c:pt idx="915">
                  <c:v>4.3740561934300335E-6</c:v>
                </c:pt>
                <c:pt idx="916">
                  <c:v>4.0732277262990046E-6</c:v>
                </c:pt>
                <c:pt idx="917">
                  <c:v>3.7880176572458602E-6</c:v>
                </c:pt>
                <c:pt idx="918">
                  <c:v>3.5180361162951306E-6</c:v>
                </c:pt>
                <c:pt idx="919">
                  <c:v>3.2628707483516888E-6</c:v>
                </c:pt>
                <c:pt idx="920">
                  <c:v>3.0220889426888179E-6</c:v>
                </c:pt>
                <c:pt idx="921">
                  <c:v>2.7952402300329144E-6</c:v>
                </c:pt>
                <c:pt idx="922">
                  <c:v>2.5818587928739409E-6</c:v>
                </c:pt>
                <c:pt idx="923">
                  <c:v>2.3814660406064972E-6</c:v>
                </c:pt>
                <c:pt idx="924">
                  <c:v>2.1935732067303153E-6</c:v>
                </c:pt>
                <c:pt idx="925">
                  <c:v>2.017683930621918E-6</c:v>
                </c:pt>
                <c:pt idx="926">
                  <c:v>1.8532967913387141E-6</c:v>
                </c:pt>
                <c:pt idx="927">
                  <c:v>1.6999077655422213E-6</c:v>
                </c:pt>
                <c:pt idx="928">
                  <c:v>1.5570125859374096E-6</c:v>
                </c:pt>
                <c:pt idx="929">
                  <c:v>1.4241089806288216E-6</c:v>
                </c:pt>
                <c:pt idx="930">
                  <c:v>1.3006987774999116E-6</c:v>
                </c:pt>
                <c:pt idx="931">
                  <c:v>1.1862898611394635E-6</c:v>
                </c:pt>
                <c:pt idx="932">
                  <c:v>1.080397972975726E-6</c:v>
                </c:pt>
                <c:pt idx="933">
                  <c:v>9.8254834814508887E-7</c:v>
                </c:pt>
                <c:pt idx="934">
                  <c:v>8.9227718522537583E-7</c:v>
                </c:pt>
                <c:pt idx="935">
                  <c:v>8.0913294731392734E-7</c:v>
                </c:pt>
                <c:pt idx="936">
                  <c:v>7.3267749503585002E-7</c:v>
                </c:pt>
                <c:pt idx="937">
                  <c:v>6.624870539370041E-7</c:v>
                </c:pt>
                <c:pt idx="938">
                  <c:v>5.9815302035864401E-7</c:v>
                </c:pt>
                <c:pt idx="939">
                  <c:v>5.3928261131455764E-7</c:v>
                </c:pt>
                <c:pt idx="940">
                  <c:v>4.8549936510602129E-7</c:v>
                </c:pt>
                <c:pt idx="941">
                  <c:v>4.3644350042384936E-7</c:v>
                </c:pt>
                <c:pt idx="942">
                  <c:v>3.9177214250897464E-7</c:v>
                </c:pt>
                <c:pt idx="943">
                  <c:v>3.5115942558210196E-7</c:v>
                </c:pt>
                <c:pt idx="944">
                  <c:v>3.1429648121806323E-7</c:v>
                </c:pt>
                <c:pt idx="945">
                  <c:v>2.8089132264020735E-7</c:v>
                </c:pt>
                <c:pt idx="946">
                  <c:v>2.506686350533827E-7</c:v>
                </c:pt>
                <c:pt idx="947">
                  <c:v>2.233694821296702E-7</c:v>
                </c:pt>
                <c:pt idx="948">
                  <c:v>1.9875093861773522E-7</c:v>
                </c:pt>
                <c:pt idx="949">
                  <c:v>1.7658565877341011E-7</c:v>
                </c:pt>
                <c:pt idx="950">
                  <c:v>1.5666138991463722E-7</c:v>
                </c:pt>
                <c:pt idx="951">
                  <c:v>1.3878043989707529E-7</c:v>
                </c:pt>
                <c:pt idx="952">
                  <c:v>1.2275910669631882E-7</c:v>
                </c:pt>
                <c:pt idx="953">
                  <c:v>1.0842707757756893E-7</c:v>
                </c:pt>
                <c:pt idx="954">
                  <c:v>9.5626804542643959E-8</c:v>
                </c:pt>
                <c:pt idx="955">
                  <c:v>8.4212861876163654E-8</c:v>
                </c:pt>
                <c:pt idx="956">
                  <c:v>7.405129067646665E-8</c:v>
                </c:pt>
                <c:pt idx="957">
                  <c:v>6.5018934261117117E-8</c:v>
                </c:pt>
                <c:pt idx="958">
                  <c:v>5.700276729057898E-8</c:v>
                </c:pt>
                <c:pt idx="959">
                  <c:v>4.9899220365565655E-8</c:v>
                </c:pt>
                <c:pt idx="960">
                  <c:v>4.3613500732580077E-8</c:v>
                </c:pt>
                <c:pt idx="961">
                  <c:v>3.8058908587052093E-8</c:v>
                </c:pt>
                <c:pt idx="962">
                  <c:v>3.3156147303047179E-8</c:v>
                </c:pt>
                <c:pt idx="963">
                  <c:v>2.8832624751668453E-8</c:v>
                </c:pt>
                <c:pt idx="964">
                  <c:v>2.5021741705724447E-8</c:v>
                </c:pt>
                <c:pt idx="965">
                  <c:v>2.1729561976278719E-8</c:v>
                </c:pt>
                <c:pt idx="966">
                  <c:v>1.8827345053915518E-8</c:v>
                </c:pt>
                <c:pt idx="967">
                  <c:v>1.6288734879805683E-8</c:v>
                </c:pt>
                <c:pt idx="968">
                  <c:v>1.4071617307046178E-8</c:v>
                </c:pt>
                <c:pt idx="969">
                  <c:v>1.2138289756291181E-8</c:v>
                </c:pt>
                <c:pt idx="970">
                  <c:v>1.0455057852350345E-8</c:v>
                </c:pt>
                <c:pt idx="971">
                  <c:v>8.9918622274741765E-9</c:v>
                </c:pt>
                <c:pt idx="972">
                  <c:v>7.7219339058511762E-9</c:v>
                </c:pt>
                <c:pt idx="973">
                  <c:v>6.6214767109471042E-9</c:v>
                </c:pt>
                <c:pt idx="974">
                  <c:v>5.6693751681193878E-9</c:v>
                </c:pt>
                <c:pt idx="975">
                  <c:v>4.8469264091608913E-9</c:v>
                </c:pt>
                <c:pt idx="976">
                  <c:v>4.1375946228069405E-9</c:v>
                </c:pt>
                <c:pt idx="977">
                  <c:v>3.5267866355027227E-9</c:v>
                </c:pt>
                <c:pt idx="978">
                  <c:v>3.0016472496067482E-9</c:v>
                </c:pt>
                <c:pt idx="979">
                  <c:v>2.550873011435023E-9</c:v>
                </c:pt>
                <c:pt idx="980">
                  <c:v>2.1645431288543306E-9</c:v>
                </c:pt>
                <c:pt idx="981">
                  <c:v>1.8339663072482254E-9</c:v>
                </c:pt>
                <c:pt idx="982">
                  <c:v>1.5515423233335987E-9</c:v>
                </c:pt>
                <c:pt idx="983">
                  <c:v>1.3106372082310442E-9</c:v>
                </c:pt>
                <c:pt idx="984">
                  <c:v>1.1054709641199764E-9</c:v>
                </c:pt>
                <c:pt idx="985">
                  <c:v>9.3101679246949512E-10</c:v>
                </c:pt>
                <c:pt idx="986">
                  <c:v>7.8291086596025956E-10</c:v>
                </c:pt>
                <c:pt idx="987">
                  <c:v>6.5737173053148539E-10</c:v>
                </c:pt>
                <c:pt idx="988">
                  <c:v>5.5112847823167116E-10</c:v>
                </c:pt>
                <c:pt idx="989">
                  <c:v>4.6135688545299024E-10</c:v>
                </c:pt>
                <c:pt idx="990">
                  <c:v>3.8562276441778641E-10</c:v>
                </c:pt>
                <c:pt idx="991">
                  <c:v>3.2183182819304887E-10</c:v>
                </c:pt>
                <c:pt idx="992">
                  <c:v>2.6818542076523993E-10</c:v>
                </c:pt>
                <c:pt idx="993">
                  <c:v>2.2314151354490267E-10</c:v>
                </c:pt>
                <c:pt idx="994">
                  <c:v>1.8538041781876574E-10</c:v>
                </c:pt>
                <c:pt idx="995">
                  <c:v>1.5377470885755989E-10</c:v>
                </c:pt>
                <c:pt idx="996">
                  <c:v>1.2736290135148049E-10</c:v>
                </c:pt>
                <c:pt idx="997">
                  <c:v>1.0532645731297192E-10</c:v>
                </c:pt>
                <c:pt idx="998">
                  <c:v>8.696974628935784E-11</c:v>
                </c:pt>
                <c:pt idx="999">
                  <c:v>7.170261339661312E-11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Scenario 4C - Faster Max. EE Ramp</c:v>
                </c:pt>
              </c:strCache>
            </c:strRef>
          </c:tx>
          <c:marker>
            <c:symbol val="none"/>
          </c:marker>
          <c:xVal>
            <c:numRef>
              <c:f>Sheet1!$E$2:$E$1001</c:f>
              <c:numCache>
                <c:formatCode>_(* #,##0.00_);_(* \(#,##0.00\);_(* "-"??_);_(@_)</c:formatCode>
                <c:ptCount val="1000"/>
                <c:pt idx="0">
                  <c:v>-3.6780481241731438</c:v>
                </c:pt>
                <c:pt idx="1">
                  <c:v>-3.6314010722470011</c:v>
                </c:pt>
                <c:pt idx="2">
                  <c:v>-3.5847540203208399</c:v>
                </c:pt>
                <c:pt idx="3">
                  <c:v>-3.53810696839468</c:v>
                </c:pt>
                <c:pt idx="4">
                  <c:v>-3.4914599164685249</c:v>
                </c:pt>
                <c:pt idx="5">
                  <c:v>-3.4448128645423699</c:v>
                </c:pt>
                <c:pt idx="6">
                  <c:v>-3.3981658126162197</c:v>
                </c:pt>
                <c:pt idx="7">
                  <c:v>-3.3515187606900598</c:v>
                </c:pt>
                <c:pt idx="8">
                  <c:v>-3.3048717087639132</c:v>
                </c:pt>
                <c:pt idx="9">
                  <c:v>-3.2582246568377538</c:v>
                </c:pt>
                <c:pt idx="10">
                  <c:v>-3.2115776049116</c:v>
                </c:pt>
                <c:pt idx="11">
                  <c:v>-3.1649305529854459</c:v>
                </c:pt>
                <c:pt idx="12">
                  <c:v>-3.11828350105929</c:v>
                </c:pt>
                <c:pt idx="13">
                  <c:v>-3.0716364491331269</c:v>
                </c:pt>
                <c:pt idx="14">
                  <c:v>-3.0249893972069732</c:v>
                </c:pt>
                <c:pt idx="15">
                  <c:v>-2.9783423452808178</c:v>
                </c:pt>
                <c:pt idx="16">
                  <c:v>-2.9316952933546565</c:v>
                </c:pt>
                <c:pt idx="17">
                  <c:v>-2.8850482414285077</c:v>
                </c:pt>
                <c:pt idx="18">
                  <c:v>-2.83840118950235</c:v>
                </c:pt>
                <c:pt idx="19">
                  <c:v>-2.7917541375761998</c:v>
                </c:pt>
                <c:pt idx="20">
                  <c:v>-2.7451070856500412</c:v>
                </c:pt>
                <c:pt idx="21">
                  <c:v>-2.6984600337238853</c:v>
                </c:pt>
                <c:pt idx="22">
                  <c:v>-2.6518129817977272</c:v>
                </c:pt>
                <c:pt idx="23">
                  <c:v>-2.6051659298715677</c:v>
                </c:pt>
                <c:pt idx="24">
                  <c:v>-2.5585188779454202</c:v>
                </c:pt>
                <c:pt idx="25">
                  <c:v>-2.5118718260192572</c:v>
                </c:pt>
                <c:pt idx="26">
                  <c:v>-2.4652247740931101</c:v>
                </c:pt>
                <c:pt idx="27">
                  <c:v>-2.4185777221669547</c:v>
                </c:pt>
                <c:pt idx="28">
                  <c:v>-2.3719306702407987</c:v>
                </c:pt>
                <c:pt idx="29">
                  <c:v>-2.3252836183146397</c:v>
                </c:pt>
                <c:pt idx="30">
                  <c:v>-2.2786365663884927</c:v>
                </c:pt>
                <c:pt idx="31">
                  <c:v>-2.2319895144623332</c:v>
                </c:pt>
                <c:pt idx="32">
                  <c:v>-2.1853424625361799</c:v>
                </c:pt>
                <c:pt idx="33">
                  <c:v>-2.1386954106100187</c:v>
                </c:pt>
                <c:pt idx="34">
                  <c:v>-2.0920483586838565</c:v>
                </c:pt>
                <c:pt idx="35">
                  <c:v>-2.0454013067577099</c:v>
                </c:pt>
                <c:pt idx="36">
                  <c:v>-1.9987542548315513</c:v>
                </c:pt>
                <c:pt idx="37">
                  <c:v>-1.9521072029054001</c:v>
                </c:pt>
                <c:pt idx="38">
                  <c:v>-1.9054601509792399</c:v>
                </c:pt>
                <c:pt idx="39">
                  <c:v>-1.85881309905309</c:v>
                </c:pt>
                <c:pt idx="40">
                  <c:v>-1.8121660471269299</c:v>
                </c:pt>
                <c:pt idx="41">
                  <c:v>-1.7655189952007799</c:v>
                </c:pt>
                <c:pt idx="42">
                  <c:v>-1.7188719432746198</c:v>
                </c:pt>
                <c:pt idx="43">
                  <c:v>-1.6722248913484699</c:v>
                </c:pt>
                <c:pt idx="44">
                  <c:v>-1.6255778394223113</c:v>
                </c:pt>
                <c:pt idx="45">
                  <c:v>-1.5789307874961498</c:v>
                </c:pt>
                <c:pt idx="46">
                  <c:v>-1.5322837355700001</c:v>
                </c:pt>
                <c:pt idx="47">
                  <c:v>-1.4856366836438386</c:v>
                </c:pt>
                <c:pt idx="48">
                  <c:v>-1.4389896317176898</c:v>
                </c:pt>
                <c:pt idx="49">
                  <c:v>-1.3923425797915334</c:v>
                </c:pt>
                <c:pt idx="50">
                  <c:v>-1.3456955278653799</c:v>
                </c:pt>
                <c:pt idx="51">
                  <c:v>-1.29904847593922</c:v>
                </c:pt>
                <c:pt idx="52">
                  <c:v>-1.2524014240130701</c:v>
                </c:pt>
                <c:pt idx="53">
                  <c:v>-1.2057543720869086</c:v>
                </c:pt>
                <c:pt idx="54">
                  <c:v>-1.1591073201607514</c:v>
                </c:pt>
                <c:pt idx="55">
                  <c:v>-1.1124602682345999</c:v>
                </c:pt>
                <c:pt idx="56">
                  <c:v>-1.0658132163084386</c:v>
                </c:pt>
                <c:pt idx="57">
                  <c:v>-1.01916616438229</c:v>
                </c:pt>
                <c:pt idx="58">
                  <c:v>-0.97251911245613765</c:v>
                </c:pt>
                <c:pt idx="59">
                  <c:v>-0.92587206052998094</c:v>
                </c:pt>
                <c:pt idx="60">
                  <c:v>-0.87922500860382746</c:v>
                </c:pt>
                <c:pt idx="61">
                  <c:v>-0.83257795667766998</c:v>
                </c:pt>
                <c:pt idx="62">
                  <c:v>-0.7859309047515145</c:v>
                </c:pt>
                <c:pt idx="63">
                  <c:v>-0.73928385282535902</c:v>
                </c:pt>
                <c:pt idx="64">
                  <c:v>-0.69263680089920299</c:v>
                </c:pt>
                <c:pt idx="65">
                  <c:v>-0.64598974897304795</c:v>
                </c:pt>
                <c:pt idx="66">
                  <c:v>-0.59934269704689203</c:v>
                </c:pt>
                <c:pt idx="67">
                  <c:v>-0.55269564512073766</c:v>
                </c:pt>
                <c:pt idx="68">
                  <c:v>-0.50604859319458195</c:v>
                </c:pt>
                <c:pt idx="69">
                  <c:v>-0.45940154126842497</c:v>
                </c:pt>
                <c:pt idx="70">
                  <c:v>-0.41275448934227066</c:v>
                </c:pt>
                <c:pt idx="71">
                  <c:v>-0.36610743741611379</c:v>
                </c:pt>
                <c:pt idx="72">
                  <c:v>-0.31946038548995986</c:v>
                </c:pt>
                <c:pt idx="73">
                  <c:v>-0.27281333356380333</c:v>
                </c:pt>
                <c:pt idx="74">
                  <c:v>-0.22616628163764799</c:v>
                </c:pt>
                <c:pt idx="75">
                  <c:v>-0.17951922971149237</c:v>
                </c:pt>
                <c:pt idx="76">
                  <c:v>-0.132872177785337</c:v>
                </c:pt>
                <c:pt idx="77">
                  <c:v>-8.6225125859181503E-2</c:v>
                </c:pt>
                <c:pt idx="78">
                  <c:v>-3.9578073933026002E-2</c:v>
                </c:pt>
                <c:pt idx="79">
                  <c:v>7.0689779931295462E-3</c:v>
                </c:pt>
                <c:pt idx="80">
                  <c:v>5.3716029919285119E-2</c:v>
                </c:pt>
                <c:pt idx="81">
                  <c:v>0.10036308184544</c:v>
                </c:pt>
                <c:pt idx="82">
                  <c:v>0.14701013377159633</c:v>
                </c:pt>
                <c:pt idx="83">
                  <c:v>0.19365718569775101</c:v>
                </c:pt>
                <c:pt idx="84">
                  <c:v>0.24030423762390701</c:v>
                </c:pt>
                <c:pt idx="85">
                  <c:v>0.28695128955006233</c:v>
                </c:pt>
                <c:pt idx="86">
                  <c:v>0.33359834147621797</c:v>
                </c:pt>
                <c:pt idx="87">
                  <c:v>0.38024539340237301</c:v>
                </c:pt>
                <c:pt idx="88">
                  <c:v>0.42689244532852932</c:v>
                </c:pt>
                <c:pt idx="89">
                  <c:v>0.47353949725468553</c:v>
                </c:pt>
                <c:pt idx="90">
                  <c:v>0.52018654918083906</c:v>
                </c:pt>
                <c:pt idx="91">
                  <c:v>0.56683360110699599</c:v>
                </c:pt>
                <c:pt idx="92">
                  <c:v>0.61348065303315191</c:v>
                </c:pt>
                <c:pt idx="93">
                  <c:v>0.66012770495930695</c:v>
                </c:pt>
                <c:pt idx="94">
                  <c:v>0.70677475688546265</c:v>
                </c:pt>
                <c:pt idx="95">
                  <c:v>0.75342180881161802</c:v>
                </c:pt>
                <c:pt idx="96">
                  <c:v>0.8000688607377735</c:v>
                </c:pt>
                <c:pt idx="97">
                  <c:v>0.8467159126639302</c:v>
                </c:pt>
                <c:pt idx="98">
                  <c:v>0.89336296459008457</c:v>
                </c:pt>
                <c:pt idx="99">
                  <c:v>0.94001001651624005</c:v>
                </c:pt>
                <c:pt idx="100">
                  <c:v>0.98665706844239598</c:v>
                </c:pt>
                <c:pt idx="101">
                  <c:v>1.03330412036855</c:v>
                </c:pt>
                <c:pt idx="102">
                  <c:v>1.0799511722946986</c:v>
                </c:pt>
                <c:pt idx="103">
                  <c:v>1.1265982242208601</c:v>
                </c:pt>
                <c:pt idx="104">
                  <c:v>1.17324527614701</c:v>
                </c:pt>
                <c:pt idx="105">
                  <c:v>1.2198923280731686</c:v>
                </c:pt>
                <c:pt idx="106">
                  <c:v>1.2665393799993199</c:v>
                </c:pt>
                <c:pt idx="107">
                  <c:v>1.31318643192548</c:v>
                </c:pt>
                <c:pt idx="108">
                  <c:v>1.3598334838516399</c:v>
                </c:pt>
                <c:pt idx="109">
                  <c:v>1.4064805357777901</c:v>
                </c:pt>
                <c:pt idx="110">
                  <c:v>1.4531275877039498</c:v>
                </c:pt>
                <c:pt idx="111">
                  <c:v>1.4997746396300986</c:v>
                </c:pt>
                <c:pt idx="112">
                  <c:v>1.5464216915562599</c:v>
                </c:pt>
                <c:pt idx="113">
                  <c:v>1.5930687434824098</c:v>
                </c:pt>
                <c:pt idx="114">
                  <c:v>1.6397157954085699</c:v>
                </c:pt>
                <c:pt idx="115">
                  <c:v>1.6863628473347201</c:v>
                </c:pt>
                <c:pt idx="116">
                  <c:v>1.7330098992608798</c:v>
                </c:pt>
                <c:pt idx="117">
                  <c:v>1.7796569511870399</c:v>
                </c:pt>
                <c:pt idx="118">
                  <c:v>1.8263040031131899</c:v>
                </c:pt>
                <c:pt idx="119">
                  <c:v>1.8729510550393498</c:v>
                </c:pt>
                <c:pt idx="120">
                  <c:v>1.9195981069654999</c:v>
                </c:pt>
                <c:pt idx="121">
                  <c:v>1.9662451588916618</c:v>
                </c:pt>
                <c:pt idx="122">
                  <c:v>2.0128922108178071</c:v>
                </c:pt>
                <c:pt idx="123">
                  <c:v>2.0595392627439733</c:v>
                </c:pt>
                <c:pt idx="124">
                  <c:v>2.1061863146701199</c:v>
                </c:pt>
                <c:pt idx="125">
                  <c:v>2.1528333665962798</c:v>
                </c:pt>
                <c:pt idx="126">
                  <c:v>2.1994804185224299</c:v>
                </c:pt>
                <c:pt idx="127">
                  <c:v>2.2461274704485898</c:v>
                </c:pt>
                <c:pt idx="128">
                  <c:v>2.2927745223747502</c:v>
                </c:pt>
                <c:pt idx="129">
                  <c:v>2.3394215743008977</c:v>
                </c:pt>
                <c:pt idx="130">
                  <c:v>2.3860686262270572</c:v>
                </c:pt>
                <c:pt idx="131">
                  <c:v>2.4327156781532064</c:v>
                </c:pt>
                <c:pt idx="132">
                  <c:v>2.4793627300793677</c:v>
                </c:pt>
                <c:pt idx="133">
                  <c:v>2.5260097820055201</c:v>
                </c:pt>
                <c:pt idx="134">
                  <c:v>2.572656833931676</c:v>
                </c:pt>
                <c:pt idx="135">
                  <c:v>2.6193038858578301</c:v>
                </c:pt>
                <c:pt idx="136">
                  <c:v>2.6659509377839901</c:v>
                </c:pt>
                <c:pt idx="137">
                  <c:v>2.71259798971015</c:v>
                </c:pt>
                <c:pt idx="138">
                  <c:v>2.7592450416363001</c:v>
                </c:pt>
                <c:pt idx="139">
                  <c:v>2.8058920935624587</c:v>
                </c:pt>
                <c:pt idx="140">
                  <c:v>2.8525391454886075</c:v>
                </c:pt>
                <c:pt idx="141">
                  <c:v>2.899186197414767</c:v>
                </c:pt>
                <c:pt idx="142">
                  <c:v>2.9458332493409212</c:v>
                </c:pt>
                <c:pt idx="143">
                  <c:v>2.9924803012670798</c:v>
                </c:pt>
                <c:pt idx="144">
                  <c:v>3.0391273531932277</c:v>
                </c:pt>
                <c:pt idx="145">
                  <c:v>3.0857744051193898</c:v>
                </c:pt>
                <c:pt idx="146">
                  <c:v>3.13242145704554</c:v>
                </c:pt>
                <c:pt idx="147">
                  <c:v>3.1790685089716999</c:v>
                </c:pt>
                <c:pt idx="148">
                  <c:v>3.2257155608978612</c:v>
                </c:pt>
                <c:pt idx="149">
                  <c:v>3.27236261282401</c:v>
                </c:pt>
                <c:pt idx="150">
                  <c:v>3.319009664750165</c:v>
                </c:pt>
                <c:pt idx="151">
                  <c:v>3.36565671667632</c:v>
                </c:pt>
                <c:pt idx="152">
                  <c:v>3.4123037686024826</c:v>
                </c:pt>
                <c:pt idx="153">
                  <c:v>3.458950820528627</c:v>
                </c:pt>
                <c:pt idx="154">
                  <c:v>3.5055978724547932</c:v>
                </c:pt>
                <c:pt idx="155">
                  <c:v>3.5522449243809371</c:v>
                </c:pt>
                <c:pt idx="156">
                  <c:v>3.5988919763071001</c:v>
                </c:pt>
                <c:pt idx="157">
                  <c:v>3.6455390282332498</c:v>
                </c:pt>
                <c:pt idx="158">
                  <c:v>3.6921860801594102</c:v>
                </c:pt>
                <c:pt idx="159">
                  <c:v>3.7388331320855701</c:v>
                </c:pt>
                <c:pt idx="160">
                  <c:v>3.7854801840117198</c:v>
                </c:pt>
                <c:pt idx="161">
                  <c:v>3.8321272359378797</c:v>
                </c:pt>
                <c:pt idx="162">
                  <c:v>3.8787742878640299</c:v>
                </c:pt>
                <c:pt idx="163">
                  <c:v>3.9254213397901871</c:v>
                </c:pt>
                <c:pt idx="164">
                  <c:v>3.9720683917163377</c:v>
                </c:pt>
                <c:pt idx="165">
                  <c:v>4.0187154436424946</c:v>
                </c:pt>
                <c:pt idx="166">
                  <c:v>4.0653624955686576</c:v>
                </c:pt>
                <c:pt idx="167">
                  <c:v>4.1120095474948055</c:v>
                </c:pt>
                <c:pt idx="168">
                  <c:v>4.1586565994209685</c:v>
                </c:pt>
                <c:pt idx="169">
                  <c:v>4.2053036513471262</c:v>
                </c:pt>
                <c:pt idx="170">
                  <c:v>4.2519507032732804</c:v>
                </c:pt>
                <c:pt idx="171">
                  <c:v>4.2985977551994301</c:v>
                </c:pt>
                <c:pt idx="172">
                  <c:v>4.3452448071255843</c:v>
                </c:pt>
                <c:pt idx="173">
                  <c:v>4.3918918590517455</c:v>
                </c:pt>
                <c:pt idx="174">
                  <c:v>4.4385389109778997</c:v>
                </c:pt>
                <c:pt idx="175">
                  <c:v>4.48518596290406</c:v>
                </c:pt>
                <c:pt idx="176">
                  <c:v>4.5318330148302124</c:v>
                </c:pt>
                <c:pt idx="177">
                  <c:v>4.5784800667563665</c:v>
                </c:pt>
                <c:pt idx="178">
                  <c:v>4.6251271186825296</c:v>
                </c:pt>
                <c:pt idx="179">
                  <c:v>4.6717741706086802</c:v>
                </c:pt>
                <c:pt idx="180">
                  <c:v>4.7184212225348414</c:v>
                </c:pt>
                <c:pt idx="181">
                  <c:v>4.7650682744609885</c:v>
                </c:pt>
                <c:pt idx="182">
                  <c:v>4.8117153263871444</c:v>
                </c:pt>
                <c:pt idx="183">
                  <c:v>4.8583623783133101</c:v>
                </c:pt>
                <c:pt idx="184">
                  <c:v>4.9050094302394598</c:v>
                </c:pt>
                <c:pt idx="185">
                  <c:v>4.9516564821656317</c:v>
                </c:pt>
                <c:pt idx="186">
                  <c:v>4.9983035340917734</c:v>
                </c:pt>
                <c:pt idx="187">
                  <c:v>5.044950586017924</c:v>
                </c:pt>
                <c:pt idx="188">
                  <c:v>5.0915976379440897</c:v>
                </c:pt>
                <c:pt idx="189">
                  <c:v>5.1382446898702403</c:v>
                </c:pt>
                <c:pt idx="190">
                  <c:v>5.1848917417963944</c:v>
                </c:pt>
                <c:pt idx="191">
                  <c:v>5.2315387937225566</c:v>
                </c:pt>
                <c:pt idx="192">
                  <c:v>5.2781858456487045</c:v>
                </c:pt>
                <c:pt idx="193">
                  <c:v>5.3248328975748542</c:v>
                </c:pt>
                <c:pt idx="194">
                  <c:v>5.3714799495010199</c:v>
                </c:pt>
                <c:pt idx="195">
                  <c:v>5.4181270014271803</c:v>
                </c:pt>
                <c:pt idx="196">
                  <c:v>5.46477405335333</c:v>
                </c:pt>
                <c:pt idx="197">
                  <c:v>5.5114211052794904</c:v>
                </c:pt>
                <c:pt idx="198">
                  <c:v>5.5580681572056401</c:v>
                </c:pt>
                <c:pt idx="199">
                  <c:v>5.6047152091317889</c:v>
                </c:pt>
                <c:pt idx="200">
                  <c:v>5.6513622610579555</c:v>
                </c:pt>
                <c:pt idx="201">
                  <c:v>5.6980093129841114</c:v>
                </c:pt>
                <c:pt idx="202">
                  <c:v>5.74465636491027</c:v>
                </c:pt>
                <c:pt idx="203">
                  <c:v>5.7913034168364197</c:v>
                </c:pt>
                <c:pt idx="204">
                  <c:v>5.8379504687625765</c:v>
                </c:pt>
                <c:pt idx="205">
                  <c:v>5.8845975206887342</c:v>
                </c:pt>
                <c:pt idx="206">
                  <c:v>5.9312445726148963</c:v>
                </c:pt>
                <c:pt idx="207">
                  <c:v>5.9778916245410514</c:v>
                </c:pt>
                <c:pt idx="208">
                  <c:v>6.0245386764671878</c:v>
                </c:pt>
                <c:pt idx="209">
                  <c:v>6.0711857283933597</c:v>
                </c:pt>
                <c:pt idx="210">
                  <c:v>6.11783278031952</c:v>
                </c:pt>
                <c:pt idx="211">
                  <c:v>6.1644798322456644</c:v>
                </c:pt>
                <c:pt idx="212">
                  <c:v>6.2111268841718363</c:v>
                </c:pt>
                <c:pt idx="213">
                  <c:v>6.2577739360979745</c:v>
                </c:pt>
                <c:pt idx="214">
                  <c:v>6.3044209880241402</c:v>
                </c:pt>
                <c:pt idx="215">
                  <c:v>6.3510680399502997</c:v>
                </c:pt>
                <c:pt idx="216">
                  <c:v>6.397715091876444</c:v>
                </c:pt>
                <c:pt idx="217">
                  <c:v>6.4443621438026195</c:v>
                </c:pt>
                <c:pt idx="218">
                  <c:v>6.4910091957287719</c:v>
                </c:pt>
                <c:pt idx="219">
                  <c:v>6.5376562476549145</c:v>
                </c:pt>
                <c:pt idx="220">
                  <c:v>6.5843032995810704</c:v>
                </c:pt>
                <c:pt idx="221">
                  <c:v>6.6309503515072246</c:v>
                </c:pt>
                <c:pt idx="222">
                  <c:v>6.6775974034333903</c:v>
                </c:pt>
                <c:pt idx="223">
                  <c:v>6.72424445535954</c:v>
                </c:pt>
                <c:pt idx="224">
                  <c:v>6.7708915072856986</c:v>
                </c:pt>
                <c:pt idx="225">
                  <c:v>6.817538559211842</c:v>
                </c:pt>
                <c:pt idx="226">
                  <c:v>6.8641856111379971</c:v>
                </c:pt>
                <c:pt idx="227">
                  <c:v>6.9108326630641734</c:v>
                </c:pt>
                <c:pt idx="228">
                  <c:v>6.9574797149903276</c:v>
                </c:pt>
                <c:pt idx="229">
                  <c:v>7.0041267669164702</c:v>
                </c:pt>
                <c:pt idx="230">
                  <c:v>7.0507738188426314</c:v>
                </c:pt>
                <c:pt idx="231">
                  <c:v>7.097420870768782</c:v>
                </c:pt>
                <c:pt idx="232">
                  <c:v>7.1440679226949495</c:v>
                </c:pt>
                <c:pt idx="233">
                  <c:v>7.1907149746210921</c:v>
                </c:pt>
                <c:pt idx="234">
                  <c:v>7.2373620265472596</c:v>
                </c:pt>
                <c:pt idx="235">
                  <c:v>7.2840090784734075</c:v>
                </c:pt>
                <c:pt idx="236">
                  <c:v>7.3306561303995714</c:v>
                </c:pt>
                <c:pt idx="237">
                  <c:v>7.3773031823257362</c:v>
                </c:pt>
                <c:pt idx="238">
                  <c:v>7.4239502342518797</c:v>
                </c:pt>
                <c:pt idx="239">
                  <c:v>7.4705972861780401</c:v>
                </c:pt>
                <c:pt idx="240">
                  <c:v>7.5172443381041898</c:v>
                </c:pt>
                <c:pt idx="241">
                  <c:v>7.5638913900303502</c:v>
                </c:pt>
                <c:pt idx="242">
                  <c:v>7.6105384419565043</c:v>
                </c:pt>
                <c:pt idx="243">
                  <c:v>7.6571854938826602</c:v>
                </c:pt>
                <c:pt idx="244">
                  <c:v>7.7038325458088197</c:v>
                </c:pt>
                <c:pt idx="245">
                  <c:v>7.7504795977349703</c:v>
                </c:pt>
                <c:pt idx="246">
                  <c:v>7.7971266496611298</c:v>
                </c:pt>
                <c:pt idx="247">
                  <c:v>7.8437737015872804</c:v>
                </c:pt>
                <c:pt idx="248">
                  <c:v>7.8904207535134399</c:v>
                </c:pt>
                <c:pt idx="249">
                  <c:v>7.9370678054396064</c:v>
                </c:pt>
                <c:pt idx="250">
                  <c:v>7.9837148573657402</c:v>
                </c:pt>
                <c:pt idx="251">
                  <c:v>8.0303619092918961</c:v>
                </c:pt>
                <c:pt idx="252">
                  <c:v>8.0770089612180485</c:v>
                </c:pt>
                <c:pt idx="253">
                  <c:v>8.1236560131442346</c:v>
                </c:pt>
                <c:pt idx="254">
                  <c:v>8.1703030650703639</c:v>
                </c:pt>
                <c:pt idx="255">
                  <c:v>8.2169501169965198</c:v>
                </c:pt>
                <c:pt idx="256">
                  <c:v>8.2635971689227006</c:v>
                </c:pt>
                <c:pt idx="257">
                  <c:v>8.3102442208488512</c:v>
                </c:pt>
                <c:pt idx="258">
                  <c:v>8.3568912727750124</c:v>
                </c:pt>
                <c:pt idx="259">
                  <c:v>8.4035383247011595</c:v>
                </c:pt>
                <c:pt idx="260">
                  <c:v>8.4501853766273261</c:v>
                </c:pt>
                <c:pt idx="261">
                  <c:v>8.4968324285534695</c:v>
                </c:pt>
                <c:pt idx="262">
                  <c:v>8.5434794804796184</c:v>
                </c:pt>
                <c:pt idx="263">
                  <c:v>8.5901265324057796</c:v>
                </c:pt>
                <c:pt idx="264">
                  <c:v>8.6367735843319178</c:v>
                </c:pt>
                <c:pt idx="265">
                  <c:v>8.6834206362580897</c:v>
                </c:pt>
                <c:pt idx="266">
                  <c:v>8.7300676881842492</c:v>
                </c:pt>
                <c:pt idx="267">
                  <c:v>8.776714740110398</c:v>
                </c:pt>
                <c:pt idx="268">
                  <c:v>8.8233617920365415</c:v>
                </c:pt>
                <c:pt idx="269">
                  <c:v>8.8700088439627098</c:v>
                </c:pt>
                <c:pt idx="270">
                  <c:v>8.9166558958888746</c:v>
                </c:pt>
                <c:pt idx="271">
                  <c:v>8.9633029478150306</c:v>
                </c:pt>
                <c:pt idx="272">
                  <c:v>9.0099499997411794</c:v>
                </c:pt>
                <c:pt idx="273">
                  <c:v>9.0565970516673584</c:v>
                </c:pt>
                <c:pt idx="274">
                  <c:v>9.1032441035934859</c:v>
                </c:pt>
                <c:pt idx="275">
                  <c:v>9.1498911555196507</c:v>
                </c:pt>
                <c:pt idx="276">
                  <c:v>9.1965382074458208</c:v>
                </c:pt>
                <c:pt idx="277">
                  <c:v>9.2431852593719608</c:v>
                </c:pt>
                <c:pt idx="278">
                  <c:v>9.2898323112981203</c:v>
                </c:pt>
                <c:pt idx="279">
                  <c:v>9.3364793632242726</c:v>
                </c:pt>
                <c:pt idx="280">
                  <c:v>9.3831264151504303</c:v>
                </c:pt>
                <c:pt idx="281">
                  <c:v>9.4297734670765685</c:v>
                </c:pt>
                <c:pt idx="282">
                  <c:v>9.4764205190027582</c:v>
                </c:pt>
                <c:pt idx="283">
                  <c:v>9.5230675709289105</c:v>
                </c:pt>
                <c:pt idx="284">
                  <c:v>9.5697146228550505</c:v>
                </c:pt>
                <c:pt idx="285">
                  <c:v>9.61636167478121</c:v>
                </c:pt>
                <c:pt idx="286">
                  <c:v>9.6630087267073606</c:v>
                </c:pt>
                <c:pt idx="287">
                  <c:v>9.7096557786335183</c:v>
                </c:pt>
                <c:pt idx="288">
                  <c:v>9.7563028305596795</c:v>
                </c:pt>
                <c:pt idx="289">
                  <c:v>9.8029498824858425</c:v>
                </c:pt>
                <c:pt idx="290">
                  <c:v>9.8495969344120056</c:v>
                </c:pt>
                <c:pt idx="291">
                  <c:v>9.8962439863381402</c:v>
                </c:pt>
                <c:pt idx="292">
                  <c:v>9.9428910382643068</c:v>
                </c:pt>
                <c:pt idx="293">
                  <c:v>9.9895380901904591</c:v>
                </c:pt>
                <c:pt idx="294">
                  <c:v>10.036185142116601</c:v>
                </c:pt>
                <c:pt idx="295">
                  <c:v>10.082832194042711</c:v>
                </c:pt>
                <c:pt idx="296">
                  <c:v>10.129479245968911</c:v>
                </c:pt>
                <c:pt idx="297">
                  <c:v>10.176126297895006</c:v>
                </c:pt>
                <c:pt idx="298">
                  <c:v>10.2227733498212</c:v>
                </c:pt>
                <c:pt idx="299">
                  <c:v>10.2694204017474</c:v>
                </c:pt>
                <c:pt idx="300">
                  <c:v>10.316067453673501</c:v>
                </c:pt>
                <c:pt idx="301">
                  <c:v>10.362714505599721</c:v>
                </c:pt>
                <c:pt idx="302">
                  <c:v>10.4093615575258</c:v>
                </c:pt>
                <c:pt idx="303">
                  <c:v>10.456008609452002</c:v>
                </c:pt>
                <c:pt idx="304">
                  <c:v>10.5026556613781</c:v>
                </c:pt>
                <c:pt idx="305">
                  <c:v>10.5493027133043</c:v>
                </c:pt>
                <c:pt idx="306">
                  <c:v>10.595949765230401</c:v>
                </c:pt>
                <c:pt idx="307">
                  <c:v>10.642596817156619</c:v>
                </c:pt>
                <c:pt idx="308">
                  <c:v>10.6892438690828</c:v>
                </c:pt>
                <c:pt idx="309">
                  <c:v>10.735890921008902</c:v>
                </c:pt>
                <c:pt idx="310">
                  <c:v>10.782537972935106</c:v>
                </c:pt>
                <c:pt idx="311">
                  <c:v>10.829185024861211</c:v>
                </c:pt>
                <c:pt idx="312">
                  <c:v>10.875832076787423</c:v>
                </c:pt>
                <c:pt idx="313">
                  <c:v>10.922479128713499</c:v>
                </c:pt>
                <c:pt idx="314">
                  <c:v>10.9691261806397</c:v>
                </c:pt>
                <c:pt idx="315">
                  <c:v>11.015773232565802</c:v>
                </c:pt>
                <c:pt idx="316">
                  <c:v>11.062420284492006</c:v>
                </c:pt>
                <c:pt idx="317">
                  <c:v>11.10906733641821</c:v>
                </c:pt>
                <c:pt idx="318">
                  <c:v>11.155714388344315</c:v>
                </c:pt>
                <c:pt idx="319">
                  <c:v>11.202361440270479</c:v>
                </c:pt>
                <c:pt idx="320">
                  <c:v>11.249008492196586</c:v>
                </c:pt>
                <c:pt idx="321">
                  <c:v>11.2956555441228</c:v>
                </c:pt>
                <c:pt idx="322">
                  <c:v>11.342302596048919</c:v>
                </c:pt>
                <c:pt idx="323">
                  <c:v>11.3889496479751</c:v>
                </c:pt>
                <c:pt idx="324">
                  <c:v>11.435596699901323</c:v>
                </c:pt>
                <c:pt idx="325">
                  <c:v>11.482243751827404</c:v>
                </c:pt>
                <c:pt idx="326">
                  <c:v>11.528890803753598</c:v>
                </c:pt>
                <c:pt idx="327">
                  <c:v>11.575537855679723</c:v>
                </c:pt>
                <c:pt idx="328">
                  <c:v>11.622184907605918</c:v>
                </c:pt>
                <c:pt idx="329">
                  <c:v>11.668831959532</c:v>
                </c:pt>
                <c:pt idx="330">
                  <c:v>11.715479011458211</c:v>
                </c:pt>
                <c:pt idx="331">
                  <c:v>11.762126063384304</c:v>
                </c:pt>
                <c:pt idx="332">
                  <c:v>11.808773115310498</c:v>
                </c:pt>
                <c:pt idx="333">
                  <c:v>11.85542016723671</c:v>
                </c:pt>
                <c:pt idx="334">
                  <c:v>11.902067219162818</c:v>
                </c:pt>
                <c:pt idx="335">
                  <c:v>11.948714271089004</c:v>
                </c:pt>
                <c:pt idx="336">
                  <c:v>11.995361323015098</c:v>
                </c:pt>
                <c:pt idx="337">
                  <c:v>12.0420083749413</c:v>
                </c:pt>
                <c:pt idx="338">
                  <c:v>12.088655426867399</c:v>
                </c:pt>
                <c:pt idx="339">
                  <c:v>12.1353024787936</c:v>
                </c:pt>
                <c:pt idx="340">
                  <c:v>12.181949530719702</c:v>
                </c:pt>
                <c:pt idx="341">
                  <c:v>12.228596582645904</c:v>
                </c:pt>
                <c:pt idx="342">
                  <c:v>12.275243634572099</c:v>
                </c:pt>
                <c:pt idx="343">
                  <c:v>12.3218906864982</c:v>
                </c:pt>
                <c:pt idx="344">
                  <c:v>12.368537738424418</c:v>
                </c:pt>
                <c:pt idx="345">
                  <c:v>12.4151847903505</c:v>
                </c:pt>
                <c:pt idx="346">
                  <c:v>12.4618318422767</c:v>
                </c:pt>
                <c:pt idx="347">
                  <c:v>12.508478894202799</c:v>
                </c:pt>
                <c:pt idx="348">
                  <c:v>12.55512594612901</c:v>
                </c:pt>
                <c:pt idx="349">
                  <c:v>12.601772998055099</c:v>
                </c:pt>
                <c:pt idx="350">
                  <c:v>12.648420049981301</c:v>
                </c:pt>
                <c:pt idx="351">
                  <c:v>12.695067101907499</c:v>
                </c:pt>
                <c:pt idx="352">
                  <c:v>12.741714153833589</c:v>
                </c:pt>
                <c:pt idx="353">
                  <c:v>12.788361205759788</c:v>
                </c:pt>
                <c:pt idx="354">
                  <c:v>12.835008257685919</c:v>
                </c:pt>
                <c:pt idx="355">
                  <c:v>12.8816553096121</c:v>
                </c:pt>
                <c:pt idx="356">
                  <c:v>12.928302361538201</c:v>
                </c:pt>
                <c:pt idx="357">
                  <c:v>12.974949413464406</c:v>
                </c:pt>
                <c:pt idx="358">
                  <c:v>13.0215964653906</c:v>
                </c:pt>
                <c:pt idx="359">
                  <c:v>13.0682435173167</c:v>
                </c:pt>
                <c:pt idx="360">
                  <c:v>13.114890569242904</c:v>
                </c:pt>
                <c:pt idx="361">
                  <c:v>13.16153762116901</c:v>
                </c:pt>
                <c:pt idx="362">
                  <c:v>13.2081846730952</c:v>
                </c:pt>
                <c:pt idx="363">
                  <c:v>13.254831725021299</c:v>
                </c:pt>
                <c:pt idx="364">
                  <c:v>13.3014787769475</c:v>
                </c:pt>
                <c:pt idx="365">
                  <c:v>13.34812582887359</c:v>
                </c:pt>
                <c:pt idx="366">
                  <c:v>13.394772880799801</c:v>
                </c:pt>
                <c:pt idx="367">
                  <c:v>13.441419932726006</c:v>
                </c:pt>
                <c:pt idx="368">
                  <c:v>13.488066984652098</c:v>
                </c:pt>
                <c:pt idx="369">
                  <c:v>13.534714036578302</c:v>
                </c:pt>
                <c:pt idx="370">
                  <c:v>13.581361088504398</c:v>
                </c:pt>
                <c:pt idx="371">
                  <c:v>13.628008140430573</c:v>
                </c:pt>
                <c:pt idx="372">
                  <c:v>13.674655192356701</c:v>
                </c:pt>
                <c:pt idx="373">
                  <c:v>13.721302244282898</c:v>
                </c:pt>
                <c:pt idx="374">
                  <c:v>13.767949296209011</c:v>
                </c:pt>
                <c:pt idx="375">
                  <c:v>13.814596348135218</c:v>
                </c:pt>
                <c:pt idx="376">
                  <c:v>13.861243400061401</c:v>
                </c:pt>
                <c:pt idx="377">
                  <c:v>13.9078904519875</c:v>
                </c:pt>
                <c:pt idx="378">
                  <c:v>13.954537503913711</c:v>
                </c:pt>
                <c:pt idx="379">
                  <c:v>14.001184555839806</c:v>
                </c:pt>
                <c:pt idx="380">
                  <c:v>14.047831607766</c:v>
                </c:pt>
                <c:pt idx="381">
                  <c:v>14.094478659692101</c:v>
                </c:pt>
                <c:pt idx="382">
                  <c:v>14.141125711618288</c:v>
                </c:pt>
                <c:pt idx="383">
                  <c:v>14.187772763544398</c:v>
                </c:pt>
                <c:pt idx="384">
                  <c:v>14.2344198154706</c:v>
                </c:pt>
                <c:pt idx="385">
                  <c:v>14.281066867396801</c:v>
                </c:pt>
                <c:pt idx="386">
                  <c:v>14.32771391932291</c:v>
                </c:pt>
                <c:pt idx="387">
                  <c:v>14.3743609712491</c:v>
                </c:pt>
                <c:pt idx="388">
                  <c:v>14.421008023175188</c:v>
                </c:pt>
                <c:pt idx="389">
                  <c:v>14.46765507510141</c:v>
                </c:pt>
                <c:pt idx="390">
                  <c:v>14.514302127027499</c:v>
                </c:pt>
                <c:pt idx="391">
                  <c:v>14.560949178953702</c:v>
                </c:pt>
                <c:pt idx="392">
                  <c:v>14.607596230879919</c:v>
                </c:pt>
                <c:pt idx="393">
                  <c:v>14.654243282806</c:v>
                </c:pt>
                <c:pt idx="394">
                  <c:v>14.7008903347322</c:v>
                </c:pt>
                <c:pt idx="395">
                  <c:v>14.747537386658299</c:v>
                </c:pt>
                <c:pt idx="396">
                  <c:v>14.7941844385845</c:v>
                </c:pt>
                <c:pt idx="397">
                  <c:v>14.840831490510601</c:v>
                </c:pt>
                <c:pt idx="398">
                  <c:v>14.887478542436799</c:v>
                </c:pt>
                <c:pt idx="399">
                  <c:v>14.9341255943629</c:v>
                </c:pt>
                <c:pt idx="400">
                  <c:v>14.9807726462891</c:v>
                </c:pt>
                <c:pt idx="401">
                  <c:v>15.027419698215304</c:v>
                </c:pt>
                <c:pt idx="402">
                  <c:v>15.0740667501414</c:v>
                </c:pt>
                <c:pt idx="403">
                  <c:v>15.1207138020676</c:v>
                </c:pt>
                <c:pt idx="404">
                  <c:v>15.167360853993699</c:v>
                </c:pt>
                <c:pt idx="405">
                  <c:v>15.2140079059199</c:v>
                </c:pt>
                <c:pt idx="406">
                  <c:v>15.260654957846015</c:v>
                </c:pt>
                <c:pt idx="407">
                  <c:v>15.307302009772204</c:v>
                </c:pt>
                <c:pt idx="408">
                  <c:v>15.353949061698311</c:v>
                </c:pt>
                <c:pt idx="409">
                  <c:v>15.400596113624511</c:v>
                </c:pt>
                <c:pt idx="410">
                  <c:v>15.44724316555069</c:v>
                </c:pt>
                <c:pt idx="411">
                  <c:v>15.49389021747681</c:v>
                </c:pt>
                <c:pt idx="412">
                  <c:v>15.540537269403011</c:v>
                </c:pt>
                <c:pt idx="413">
                  <c:v>15.587184321329104</c:v>
                </c:pt>
                <c:pt idx="414">
                  <c:v>15.633831373255299</c:v>
                </c:pt>
                <c:pt idx="415">
                  <c:v>15.680478425181398</c:v>
                </c:pt>
                <c:pt idx="416">
                  <c:v>15.727125477107601</c:v>
                </c:pt>
                <c:pt idx="417">
                  <c:v>15.773772529033799</c:v>
                </c:pt>
                <c:pt idx="418">
                  <c:v>15.820419580959911</c:v>
                </c:pt>
                <c:pt idx="419">
                  <c:v>15.867066632886111</c:v>
                </c:pt>
                <c:pt idx="420">
                  <c:v>15.913713684812198</c:v>
                </c:pt>
                <c:pt idx="421">
                  <c:v>15.9603607367384</c:v>
                </c:pt>
                <c:pt idx="422">
                  <c:v>16.00700778866452</c:v>
                </c:pt>
                <c:pt idx="423">
                  <c:v>16.053654840590699</c:v>
                </c:pt>
                <c:pt idx="424">
                  <c:v>16.1003018925168</c:v>
                </c:pt>
                <c:pt idx="425">
                  <c:v>16.146948944443</c:v>
                </c:pt>
                <c:pt idx="426">
                  <c:v>16.193595996369087</c:v>
                </c:pt>
                <c:pt idx="427">
                  <c:v>16.240243048295273</c:v>
                </c:pt>
                <c:pt idx="428">
                  <c:v>16.286890100221488</c:v>
                </c:pt>
                <c:pt idx="429">
                  <c:v>16.333537152147599</c:v>
                </c:pt>
                <c:pt idx="430">
                  <c:v>16.380184204073789</c:v>
                </c:pt>
                <c:pt idx="431">
                  <c:v>16.426831255999886</c:v>
                </c:pt>
                <c:pt idx="432">
                  <c:v>16.473478307926086</c:v>
                </c:pt>
                <c:pt idx="433">
                  <c:v>16.520125359852205</c:v>
                </c:pt>
                <c:pt idx="434">
                  <c:v>16.56677241177837</c:v>
                </c:pt>
                <c:pt idx="435">
                  <c:v>16.61341946370452</c:v>
                </c:pt>
                <c:pt idx="436">
                  <c:v>16.6600665156307</c:v>
                </c:pt>
                <c:pt idx="437">
                  <c:v>16.706713567556786</c:v>
                </c:pt>
                <c:pt idx="438">
                  <c:v>16.753360619483001</c:v>
                </c:pt>
                <c:pt idx="439">
                  <c:v>16.800007671409102</c:v>
                </c:pt>
                <c:pt idx="440">
                  <c:v>16.846654723335288</c:v>
                </c:pt>
                <c:pt idx="441">
                  <c:v>16.893301775261499</c:v>
                </c:pt>
                <c:pt idx="442">
                  <c:v>16.9399488271876</c:v>
                </c:pt>
                <c:pt idx="443">
                  <c:v>16.986595879113768</c:v>
                </c:pt>
                <c:pt idx="444">
                  <c:v>17.033242931039872</c:v>
                </c:pt>
                <c:pt idx="445">
                  <c:v>17.079889982966087</c:v>
                </c:pt>
                <c:pt idx="446">
                  <c:v>17.126537034892188</c:v>
                </c:pt>
                <c:pt idx="447">
                  <c:v>17.173184086818434</c:v>
                </c:pt>
                <c:pt idx="448">
                  <c:v>17.219831138744521</c:v>
                </c:pt>
                <c:pt idx="449">
                  <c:v>17.2664781906707</c:v>
                </c:pt>
                <c:pt idx="450">
                  <c:v>17.313125242596801</c:v>
                </c:pt>
                <c:pt idx="451">
                  <c:v>17.359772294522973</c:v>
                </c:pt>
                <c:pt idx="452">
                  <c:v>17.406419346449173</c:v>
                </c:pt>
                <c:pt idx="453">
                  <c:v>17.453066398375274</c:v>
                </c:pt>
                <c:pt idx="454">
                  <c:v>17.499713450301474</c:v>
                </c:pt>
                <c:pt idx="455">
                  <c:v>17.546360502227589</c:v>
                </c:pt>
                <c:pt idx="456">
                  <c:v>17.593007554153786</c:v>
                </c:pt>
                <c:pt idx="457">
                  <c:v>17.639654606079901</c:v>
                </c:pt>
                <c:pt idx="458">
                  <c:v>17.686301658006101</c:v>
                </c:pt>
                <c:pt idx="459">
                  <c:v>17.732948709932199</c:v>
                </c:pt>
                <c:pt idx="460">
                  <c:v>17.779595761858435</c:v>
                </c:pt>
                <c:pt idx="461">
                  <c:v>17.826242813784489</c:v>
                </c:pt>
                <c:pt idx="462">
                  <c:v>17.8728898657107</c:v>
                </c:pt>
                <c:pt idx="463">
                  <c:v>17.919536917636787</c:v>
                </c:pt>
                <c:pt idx="464">
                  <c:v>17.966183969562973</c:v>
                </c:pt>
                <c:pt idx="465">
                  <c:v>18.012831021489198</c:v>
                </c:pt>
                <c:pt idx="466">
                  <c:v>18.059478073415299</c:v>
                </c:pt>
                <c:pt idx="467">
                  <c:v>18.106125125341521</c:v>
                </c:pt>
                <c:pt idx="468">
                  <c:v>18.152772177267586</c:v>
                </c:pt>
                <c:pt idx="469">
                  <c:v>18.199419229193786</c:v>
                </c:pt>
                <c:pt idx="470">
                  <c:v>18.246066281119873</c:v>
                </c:pt>
                <c:pt idx="471">
                  <c:v>18.29271333304607</c:v>
                </c:pt>
                <c:pt idx="472">
                  <c:v>18.339360384972199</c:v>
                </c:pt>
                <c:pt idx="473">
                  <c:v>18.386007436898399</c:v>
                </c:pt>
                <c:pt idx="474">
                  <c:v>18.4326544888245</c:v>
                </c:pt>
                <c:pt idx="475">
                  <c:v>18.479301540750686</c:v>
                </c:pt>
                <c:pt idx="476">
                  <c:v>18.525948592676887</c:v>
                </c:pt>
                <c:pt idx="477">
                  <c:v>18.572595644602988</c:v>
                </c:pt>
                <c:pt idx="478">
                  <c:v>18.619242696529174</c:v>
                </c:pt>
                <c:pt idx="479">
                  <c:v>18.665889748455299</c:v>
                </c:pt>
                <c:pt idx="480">
                  <c:v>18.712536800381464</c:v>
                </c:pt>
                <c:pt idx="481">
                  <c:v>18.759183852307586</c:v>
                </c:pt>
                <c:pt idx="482">
                  <c:v>18.805830904233787</c:v>
                </c:pt>
                <c:pt idx="483">
                  <c:v>18.852477956159888</c:v>
                </c:pt>
                <c:pt idx="484">
                  <c:v>18.89912500808612</c:v>
                </c:pt>
                <c:pt idx="485">
                  <c:v>18.945772060012189</c:v>
                </c:pt>
                <c:pt idx="486">
                  <c:v>18.992419111938375</c:v>
                </c:pt>
                <c:pt idx="487">
                  <c:v>19.039066163864522</c:v>
                </c:pt>
                <c:pt idx="488">
                  <c:v>19.085713215790673</c:v>
                </c:pt>
                <c:pt idx="489">
                  <c:v>19.132360267716901</c:v>
                </c:pt>
                <c:pt idx="490">
                  <c:v>19.17900731964302</c:v>
                </c:pt>
                <c:pt idx="491">
                  <c:v>19.225654371569156</c:v>
                </c:pt>
                <c:pt idx="492">
                  <c:v>19.2723014234953</c:v>
                </c:pt>
                <c:pt idx="493">
                  <c:v>19.3189484754215</c:v>
                </c:pt>
                <c:pt idx="494">
                  <c:v>19.365595527347587</c:v>
                </c:pt>
                <c:pt idx="495">
                  <c:v>19.412242579273752</c:v>
                </c:pt>
                <c:pt idx="496">
                  <c:v>19.458889631199874</c:v>
                </c:pt>
                <c:pt idx="497">
                  <c:v>19.505536683126056</c:v>
                </c:pt>
                <c:pt idx="498">
                  <c:v>19.5521837350522</c:v>
                </c:pt>
                <c:pt idx="499">
                  <c:v>19.5988307869784</c:v>
                </c:pt>
                <c:pt idx="500">
                  <c:v>19.645477838904586</c:v>
                </c:pt>
                <c:pt idx="501">
                  <c:v>19.692124890830687</c:v>
                </c:pt>
                <c:pt idx="502">
                  <c:v>19.738771942756902</c:v>
                </c:pt>
                <c:pt idx="503">
                  <c:v>19.785418994682974</c:v>
                </c:pt>
                <c:pt idx="504">
                  <c:v>19.832066046609199</c:v>
                </c:pt>
                <c:pt idx="505">
                  <c:v>19.878713098535268</c:v>
                </c:pt>
                <c:pt idx="506">
                  <c:v>19.925360150461486</c:v>
                </c:pt>
                <c:pt idx="507">
                  <c:v>19.972007202387573</c:v>
                </c:pt>
                <c:pt idx="508">
                  <c:v>20.018654254313802</c:v>
                </c:pt>
                <c:pt idx="509">
                  <c:v>20.065301306239874</c:v>
                </c:pt>
                <c:pt idx="510">
                  <c:v>20.111948358166121</c:v>
                </c:pt>
                <c:pt idx="511">
                  <c:v>20.158595410092222</c:v>
                </c:pt>
                <c:pt idx="512">
                  <c:v>20.205242462018401</c:v>
                </c:pt>
                <c:pt idx="513">
                  <c:v>20.251889513944601</c:v>
                </c:pt>
                <c:pt idx="514">
                  <c:v>20.298536565870673</c:v>
                </c:pt>
                <c:pt idx="515">
                  <c:v>20.345183617796899</c:v>
                </c:pt>
                <c:pt idx="516">
                  <c:v>20.391830669722999</c:v>
                </c:pt>
                <c:pt idx="517">
                  <c:v>20.4384777216492</c:v>
                </c:pt>
                <c:pt idx="518">
                  <c:v>20.485124773575244</c:v>
                </c:pt>
                <c:pt idx="519">
                  <c:v>20.531771825501501</c:v>
                </c:pt>
                <c:pt idx="520">
                  <c:v>20.57841887742757</c:v>
                </c:pt>
                <c:pt idx="521">
                  <c:v>20.62506592935382</c:v>
                </c:pt>
                <c:pt idx="522">
                  <c:v>20.671712981279889</c:v>
                </c:pt>
                <c:pt idx="523">
                  <c:v>20.7183600332061</c:v>
                </c:pt>
                <c:pt idx="524">
                  <c:v>20.765007085132268</c:v>
                </c:pt>
                <c:pt idx="525">
                  <c:v>20.811654137058447</c:v>
                </c:pt>
                <c:pt idx="526">
                  <c:v>20.858301188984601</c:v>
                </c:pt>
                <c:pt idx="527">
                  <c:v>20.904948240910699</c:v>
                </c:pt>
                <c:pt idx="528">
                  <c:v>20.951595292836899</c:v>
                </c:pt>
                <c:pt idx="529">
                  <c:v>20.998242344762943</c:v>
                </c:pt>
                <c:pt idx="530">
                  <c:v>21.0448893966892</c:v>
                </c:pt>
                <c:pt idx="531">
                  <c:v>21.091536448615287</c:v>
                </c:pt>
                <c:pt idx="532">
                  <c:v>21.138183500541487</c:v>
                </c:pt>
                <c:pt idx="533">
                  <c:v>21.184830552467599</c:v>
                </c:pt>
                <c:pt idx="534">
                  <c:v>21.231477604393799</c:v>
                </c:pt>
                <c:pt idx="535">
                  <c:v>21.278124656319889</c:v>
                </c:pt>
                <c:pt idx="536">
                  <c:v>21.324771708246121</c:v>
                </c:pt>
                <c:pt idx="537">
                  <c:v>21.3714187601723</c:v>
                </c:pt>
                <c:pt idx="538">
                  <c:v>21.418065812098433</c:v>
                </c:pt>
                <c:pt idx="539">
                  <c:v>21.464712864024573</c:v>
                </c:pt>
                <c:pt idx="540">
                  <c:v>21.51135991595072</c:v>
                </c:pt>
                <c:pt idx="541">
                  <c:v>21.558006967876899</c:v>
                </c:pt>
                <c:pt idx="542">
                  <c:v>21.604654019803021</c:v>
                </c:pt>
                <c:pt idx="543">
                  <c:v>21.651301071729186</c:v>
                </c:pt>
                <c:pt idx="544">
                  <c:v>21.697948123655333</c:v>
                </c:pt>
                <c:pt idx="545">
                  <c:v>21.744595175581502</c:v>
                </c:pt>
                <c:pt idx="546">
                  <c:v>21.791242227507574</c:v>
                </c:pt>
                <c:pt idx="547">
                  <c:v>21.837889279433799</c:v>
                </c:pt>
                <c:pt idx="548">
                  <c:v>21.884536331359957</c:v>
                </c:pt>
                <c:pt idx="549">
                  <c:v>21.931183383286101</c:v>
                </c:pt>
                <c:pt idx="550">
                  <c:v>21.977830435212301</c:v>
                </c:pt>
                <c:pt idx="551">
                  <c:v>22.024477487138405</c:v>
                </c:pt>
                <c:pt idx="552">
                  <c:v>22.071124539064588</c:v>
                </c:pt>
                <c:pt idx="553">
                  <c:v>22.117771590990721</c:v>
                </c:pt>
                <c:pt idx="554">
                  <c:v>22.1644186429169</c:v>
                </c:pt>
                <c:pt idx="555">
                  <c:v>22.211065694843022</c:v>
                </c:pt>
                <c:pt idx="556">
                  <c:v>22.257712746769172</c:v>
                </c:pt>
                <c:pt idx="557">
                  <c:v>22.304359798695305</c:v>
                </c:pt>
                <c:pt idx="558">
                  <c:v>22.351006850621499</c:v>
                </c:pt>
                <c:pt idx="559">
                  <c:v>22.397653902547599</c:v>
                </c:pt>
                <c:pt idx="560">
                  <c:v>22.444300954473789</c:v>
                </c:pt>
                <c:pt idx="561">
                  <c:v>22.4909480064</c:v>
                </c:pt>
                <c:pt idx="562">
                  <c:v>22.537595058326101</c:v>
                </c:pt>
                <c:pt idx="563">
                  <c:v>22.584242110252287</c:v>
                </c:pt>
                <c:pt idx="564">
                  <c:v>22.630889162178434</c:v>
                </c:pt>
                <c:pt idx="565">
                  <c:v>22.677536214104599</c:v>
                </c:pt>
                <c:pt idx="566">
                  <c:v>22.7241832660307</c:v>
                </c:pt>
                <c:pt idx="567">
                  <c:v>22.7708303179569</c:v>
                </c:pt>
                <c:pt idx="568">
                  <c:v>22.817477369883033</c:v>
                </c:pt>
                <c:pt idx="569">
                  <c:v>22.864124421809201</c:v>
                </c:pt>
                <c:pt idx="570">
                  <c:v>22.910771473735274</c:v>
                </c:pt>
                <c:pt idx="571">
                  <c:v>22.957418525661499</c:v>
                </c:pt>
                <c:pt idx="572">
                  <c:v>23.004065577587699</c:v>
                </c:pt>
                <c:pt idx="573">
                  <c:v>23.050712629513789</c:v>
                </c:pt>
                <c:pt idx="574">
                  <c:v>23.09735968144</c:v>
                </c:pt>
                <c:pt idx="575">
                  <c:v>23.144006733366087</c:v>
                </c:pt>
                <c:pt idx="576">
                  <c:v>23.190653785292305</c:v>
                </c:pt>
                <c:pt idx="577">
                  <c:v>23.237300837218399</c:v>
                </c:pt>
                <c:pt idx="578">
                  <c:v>23.283947889144589</c:v>
                </c:pt>
                <c:pt idx="579">
                  <c:v>23.3305949410707</c:v>
                </c:pt>
                <c:pt idx="580">
                  <c:v>23.3772419929969</c:v>
                </c:pt>
                <c:pt idx="581">
                  <c:v>23.423889044922973</c:v>
                </c:pt>
                <c:pt idx="582">
                  <c:v>23.470536096849173</c:v>
                </c:pt>
                <c:pt idx="583">
                  <c:v>23.517183148775299</c:v>
                </c:pt>
                <c:pt idx="584">
                  <c:v>23.563830200701489</c:v>
                </c:pt>
                <c:pt idx="585">
                  <c:v>23.6104772526277</c:v>
                </c:pt>
                <c:pt idx="586">
                  <c:v>23.6571243045538</c:v>
                </c:pt>
                <c:pt idx="587">
                  <c:v>23.703771356480001</c:v>
                </c:pt>
                <c:pt idx="588">
                  <c:v>23.750418408406105</c:v>
                </c:pt>
                <c:pt idx="589">
                  <c:v>23.797065460332298</c:v>
                </c:pt>
                <c:pt idx="590">
                  <c:v>23.843712512258389</c:v>
                </c:pt>
                <c:pt idx="591">
                  <c:v>23.8903595641846</c:v>
                </c:pt>
                <c:pt idx="592">
                  <c:v>23.9370066161107</c:v>
                </c:pt>
                <c:pt idx="593">
                  <c:v>23.983653668036887</c:v>
                </c:pt>
                <c:pt idx="594">
                  <c:v>24.030300719963002</c:v>
                </c:pt>
                <c:pt idx="595">
                  <c:v>24.076947771889188</c:v>
                </c:pt>
                <c:pt idx="596">
                  <c:v>24.123594823815399</c:v>
                </c:pt>
                <c:pt idx="597">
                  <c:v>24.170241875741489</c:v>
                </c:pt>
                <c:pt idx="598">
                  <c:v>24.216888927667721</c:v>
                </c:pt>
                <c:pt idx="599">
                  <c:v>24.263535979593772</c:v>
                </c:pt>
                <c:pt idx="600">
                  <c:v>24.310183031519987</c:v>
                </c:pt>
                <c:pt idx="601">
                  <c:v>24.356830083446098</c:v>
                </c:pt>
                <c:pt idx="602">
                  <c:v>24.403477135372274</c:v>
                </c:pt>
                <c:pt idx="603">
                  <c:v>24.450124187298421</c:v>
                </c:pt>
                <c:pt idx="604">
                  <c:v>24.496771239224589</c:v>
                </c:pt>
                <c:pt idx="605">
                  <c:v>24.543418291150687</c:v>
                </c:pt>
                <c:pt idx="606">
                  <c:v>24.590065343076901</c:v>
                </c:pt>
                <c:pt idx="607">
                  <c:v>24.636712395002988</c:v>
                </c:pt>
                <c:pt idx="608">
                  <c:v>24.683359446929174</c:v>
                </c:pt>
                <c:pt idx="609">
                  <c:v>24.730006498855399</c:v>
                </c:pt>
                <c:pt idx="610">
                  <c:v>24.776653550781489</c:v>
                </c:pt>
                <c:pt idx="611">
                  <c:v>24.823300602707686</c:v>
                </c:pt>
                <c:pt idx="612">
                  <c:v>24.869947654633787</c:v>
                </c:pt>
                <c:pt idx="613">
                  <c:v>24.916594706560002</c:v>
                </c:pt>
                <c:pt idx="614">
                  <c:v>24.963241758486099</c:v>
                </c:pt>
                <c:pt idx="615">
                  <c:v>25.00988881041232</c:v>
                </c:pt>
                <c:pt idx="616">
                  <c:v>25.0565358623384</c:v>
                </c:pt>
                <c:pt idx="617">
                  <c:v>25.1031829142646</c:v>
                </c:pt>
                <c:pt idx="618">
                  <c:v>25.149829966190701</c:v>
                </c:pt>
                <c:pt idx="619">
                  <c:v>25.196477018116905</c:v>
                </c:pt>
                <c:pt idx="620">
                  <c:v>25.24312407004307</c:v>
                </c:pt>
                <c:pt idx="621">
                  <c:v>25.289771121969189</c:v>
                </c:pt>
                <c:pt idx="622">
                  <c:v>25.336418173895421</c:v>
                </c:pt>
                <c:pt idx="623">
                  <c:v>25.3830652258215</c:v>
                </c:pt>
                <c:pt idx="624">
                  <c:v>25.429712277747644</c:v>
                </c:pt>
                <c:pt idx="625">
                  <c:v>25.476359329673802</c:v>
                </c:pt>
                <c:pt idx="626">
                  <c:v>25.52300638159997</c:v>
                </c:pt>
                <c:pt idx="627">
                  <c:v>25.569653433526089</c:v>
                </c:pt>
                <c:pt idx="628">
                  <c:v>25.616300485452321</c:v>
                </c:pt>
                <c:pt idx="629">
                  <c:v>25.662947537378372</c:v>
                </c:pt>
                <c:pt idx="630">
                  <c:v>25.709594589304587</c:v>
                </c:pt>
                <c:pt idx="631">
                  <c:v>25.756241641230702</c:v>
                </c:pt>
                <c:pt idx="632">
                  <c:v>25.802888693156898</c:v>
                </c:pt>
                <c:pt idx="633">
                  <c:v>25.849535745083099</c:v>
                </c:pt>
                <c:pt idx="634">
                  <c:v>25.8961827970092</c:v>
                </c:pt>
                <c:pt idx="635">
                  <c:v>25.942829848935343</c:v>
                </c:pt>
                <c:pt idx="636">
                  <c:v>25.989476900861472</c:v>
                </c:pt>
                <c:pt idx="637">
                  <c:v>26.036123952787687</c:v>
                </c:pt>
                <c:pt idx="638">
                  <c:v>26.08277100471377</c:v>
                </c:pt>
                <c:pt idx="639">
                  <c:v>26.129418056639999</c:v>
                </c:pt>
                <c:pt idx="640">
                  <c:v>26.176065108566121</c:v>
                </c:pt>
                <c:pt idx="641">
                  <c:v>26.222712160492289</c:v>
                </c:pt>
                <c:pt idx="642">
                  <c:v>26.269359212418401</c:v>
                </c:pt>
                <c:pt idx="643">
                  <c:v>26.316006264344601</c:v>
                </c:pt>
                <c:pt idx="644">
                  <c:v>26.362653316270688</c:v>
                </c:pt>
                <c:pt idx="645">
                  <c:v>26.409300368196899</c:v>
                </c:pt>
                <c:pt idx="646">
                  <c:v>26.455947420123078</c:v>
                </c:pt>
                <c:pt idx="647">
                  <c:v>26.502594472049189</c:v>
                </c:pt>
                <c:pt idx="648">
                  <c:v>26.549241523975368</c:v>
                </c:pt>
                <c:pt idx="649">
                  <c:v>26.595888575901487</c:v>
                </c:pt>
                <c:pt idx="650">
                  <c:v>26.642535627827687</c:v>
                </c:pt>
                <c:pt idx="651">
                  <c:v>26.689182679753774</c:v>
                </c:pt>
                <c:pt idx="652">
                  <c:v>26.735829731679978</c:v>
                </c:pt>
                <c:pt idx="653">
                  <c:v>26.782476783606089</c:v>
                </c:pt>
                <c:pt idx="654">
                  <c:v>26.829123835532268</c:v>
                </c:pt>
                <c:pt idx="655">
                  <c:v>26.875770887458401</c:v>
                </c:pt>
                <c:pt idx="656">
                  <c:v>26.922417939384573</c:v>
                </c:pt>
                <c:pt idx="657">
                  <c:v>26.969064991310788</c:v>
                </c:pt>
                <c:pt idx="658">
                  <c:v>27.015712043236878</c:v>
                </c:pt>
                <c:pt idx="659">
                  <c:v>27.062359095163057</c:v>
                </c:pt>
                <c:pt idx="660">
                  <c:v>27.1090061470892</c:v>
                </c:pt>
                <c:pt idx="661">
                  <c:v>27.155653199015422</c:v>
                </c:pt>
                <c:pt idx="662">
                  <c:v>27.202300250941473</c:v>
                </c:pt>
                <c:pt idx="663">
                  <c:v>27.24894730286767</c:v>
                </c:pt>
                <c:pt idx="664">
                  <c:v>27.295594354793778</c:v>
                </c:pt>
                <c:pt idx="665">
                  <c:v>27.342241406719989</c:v>
                </c:pt>
                <c:pt idx="666">
                  <c:v>27.388888458646122</c:v>
                </c:pt>
                <c:pt idx="667">
                  <c:v>27.435535510572272</c:v>
                </c:pt>
                <c:pt idx="668">
                  <c:v>27.482182562498402</c:v>
                </c:pt>
                <c:pt idx="669">
                  <c:v>27.528829614424588</c:v>
                </c:pt>
                <c:pt idx="670">
                  <c:v>27.575476666350799</c:v>
                </c:pt>
                <c:pt idx="671">
                  <c:v>27.622123718276899</c:v>
                </c:pt>
                <c:pt idx="672">
                  <c:v>27.668770770203089</c:v>
                </c:pt>
                <c:pt idx="673">
                  <c:v>27.715417822129172</c:v>
                </c:pt>
                <c:pt idx="674">
                  <c:v>27.762064874055373</c:v>
                </c:pt>
                <c:pt idx="675">
                  <c:v>27.808711925981488</c:v>
                </c:pt>
                <c:pt idx="676">
                  <c:v>27.855358977907699</c:v>
                </c:pt>
                <c:pt idx="677">
                  <c:v>27.902006029833789</c:v>
                </c:pt>
                <c:pt idx="678">
                  <c:v>27.948653081759968</c:v>
                </c:pt>
                <c:pt idx="679">
                  <c:v>27.995300133686086</c:v>
                </c:pt>
                <c:pt idx="680">
                  <c:v>28.041947185612301</c:v>
                </c:pt>
                <c:pt idx="681">
                  <c:v>28.088594237538473</c:v>
                </c:pt>
                <c:pt idx="682">
                  <c:v>28.135241289464599</c:v>
                </c:pt>
                <c:pt idx="683">
                  <c:v>28.18188834139082</c:v>
                </c:pt>
                <c:pt idx="684">
                  <c:v>28.228535393316889</c:v>
                </c:pt>
                <c:pt idx="685">
                  <c:v>28.275182445243086</c:v>
                </c:pt>
                <c:pt idx="686">
                  <c:v>28.321829497169187</c:v>
                </c:pt>
                <c:pt idx="687">
                  <c:v>28.368476549095373</c:v>
                </c:pt>
                <c:pt idx="688">
                  <c:v>28.415123601021474</c:v>
                </c:pt>
                <c:pt idx="689">
                  <c:v>28.461770652947674</c:v>
                </c:pt>
                <c:pt idx="690">
                  <c:v>28.508417704873789</c:v>
                </c:pt>
                <c:pt idx="691">
                  <c:v>28.555064756800022</c:v>
                </c:pt>
                <c:pt idx="692">
                  <c:v>28.601711808726087</c:v>
                </c:pt>
                <c:pt idx="693">
                  <c:v>28.648358860652301</c:v>
                </c:pt>
                <c:pt idx="694">
                  <c:v>28.695005912578505</c:v>
                </c:pt>
                <c:pt idx="695">
                  <c:v>28.741652964504599</c:v>
                </c:pt>
                <c:pt idx="696">
                  <c:v>28.788300016430789</c:v>
                </c:pt>
                <c:pt idx="697">
                  <c:v>28.834947068356922</c:v>
                </c:pt>
                <c:pt idx="698">
                  <c:v>28.881594120283101</c:v>
                </c:pt>
                <c:pt idx="699">
                  <c:v>28.928241172209173</c:v>
                </c:pt>
                <c:pt idx="700">
                  <c:v>28.974888224135405</c:v>
                </c:pt>
                <c:pt idx="701">
                  <c:v>29.021535276061478</c:v>
                </c:pt>
                <c:pt idx="702">
                  <c:v>29.068182327987689</c:v>
                </c:pt>
                <c:pt idx="703">
                  <c:v>29.1148293799138</c:v>
                </c:pt>
                <c:pt idx="704">
                  <c:v>29.161476431840001</c:v>
                </c:pt>
                <c:pt idx="705">
                  <c:v>29.208123483766173</c:v>
                </c:pt>
                <c:pt idx="706">
                  <c:v>29.254770535692288</c:v>
                </c:pt>
                <c:pt idx="707">
                  <c:v>29.30141758761852</c:v>
                </c:pt>
                <c:pt idx="708">
                  <c:v>29.348064639544599</c:v>
                </c:pt>
                <c:pt idx="709">
                  <c:v>29.3947116914708</c:v>
                </c:pt>
                <c:pt idx="710">
                  <c:v>29.441358743396901</c:v>
                </c:pt>
                <c:pt idx="711">
                  <c:v>29.488005795323073</c:v>
                </c:pt>
                <c:pt idx="712">
                  <c:v>29.534652847249188</c:v>
                </c:pt>
                <c:pt idx="713">
                  <c:v>29.581299899175352</c:v>
                </c:pt>
                <c:pt idx="714">
                  <c:v>29.627946951101499</c:v>
                </c:pt>
                <c:pt idx="715">
                  <c:v>29.6745940030277</c:v>
                </c:pt>
                <c:pt idx="716">
                  <c:v>29.721241054953786</c:v>
                </c:pt>
                <c:pt idx="717">
                  <c:v>29.767888106880033</c:v>
                </c:pt>
                <c:pt idx="718">
                  <c:v>29.814535158806233</c:v>
                </c:pt>
                <c:pt idx="719">
                  <c:v>29.861182210732274</c:v>
                </c:pt>
                <c:pt idx="720">
                  <c:v>29.90782926265852</c:v>
                </c:pt>
                <c:pt idx="721">
                  <c:v>29.9544763145846</c:v>
                </c:pt>
                <c:pt idx="722">
                  <c:v>30.0011233665108</c:v>
                </c:pt>
                <c:pt idx="723">
                  <c:v>30.047770418436901</c:v>
                </c:pt>
                <c:pt idx="724">
                  <c:v>30.094417470363073</c:v>
                </c:pt>
                <c:pt idx="725">
                  <c:v>30.14106452228922</c:v>
                </c:pt>
                <c:pt idx="726">
                  <c:v>30.187711574215374</c:v>
                </c:pt>
                <c:pt idx="727">
                  <c:v>30.234358626141521</c:v>
                </c:pt>
                <c:pt idx="728">
                  <c:v>30.281005678067686</c:v>
                </c:pt>
                <c:pt idx="729">
                  <c:v>30.3276527299939</c:v>
                </c:pt>
                <c:pt idx="730">
                  <c:v>30.374299781919987</c:v>
                </c:pt>
                <c:pt idx="731">
                  <c:v>30.420946833846173</c:v>
                </c:pt>
                <c:pt idx="732">
                  <c:v>30.467593885772256</c:v>
                </c:pt>
                <c:pt idx="733">
                  <c:v>30.514240937698521</c:v>
                </c:pt>
                <c:pt idx="734">
                  <c:v>30.5608879896246</c:v>
                </c:pt>
                <c:pt idx="735">
                  <c:v>30.607535041550801</c:v>
                </c:pt>
                <c:pt idx="736">
                  <c:v>30.654182093476901</c:v>
                </c:pt>
                <c:pt idx="737">
                  <c:v>30.700829145403102</c:v>
                </c:pt>
                <c:pt idx="738">
                  <c:v>30.747476197329174</c:v>
                </c:pt>
                <c:pt idx="739">
                  <c:v>30.794123249255389</c:v>
                </c:pt>
                <c:pt idx="740">
                  <c:v>30.840770301181486</c:v>
                </c:pt>
                <c:pt idx="741">
                  <c:v>30.887417353107686</c:v>
                </c:pt>
                <c:pt idx="742">
                  <c:v>30.934064405033901</c:v>
                </c:pt>
                <c:pt idx="743">
                  <c:v>30.980711456959973</c:v>
                </c:pt>
                <c:pt idx="744">
                  <c:v>31.02735850888622</c:v>
                </c:pt>
                <c:pt idx="745">
                  <c:v>31.074005560812321</c:v>
                </c:pt>
                <c:pt idx="746">
                  <c:v>31.1206526127385</c:v>
                </c:pt>
                <c:pt idx="747">
                  <c:v>31.167299664664601</c:v>
                </c:pt>
                <c:pt idx="748">
                  <c:v>31.213946716590801</c:v>
                </c:pt>
                <c:pt idx="749">
                  <c:v>31.260593768516902</c:v>
                </c:pt>
                <c:pt idx="750">
                  <c:v>31.307240820443099</c:v>
                </c:pt>
                <c:pt idx="751">
                  <c:v>31.353887872369189</c:v>
                </c:pt>
                <c:pt idx="752">
                  <c:v>31.4005349242954</c:v>
                </c:pt>
                <c:pt idx="753">
                  <c:v>31.447181976221589</c:v>
                </c:pt>
                <c:pt idx="754">
                  <c:v>31.493829028147687</c:v>
                </c:pt>
                <c:pt idx="755">
                  <c:v>31.540476080073873</c:v>
                </c:pt>
                <c:pt idx="756">
                  <c:v>31.587123131999974</c:v>
                </c:pt>
                <c:pt idx="757">
                  <c:v>31.633770183926199</c:v>
                </c:pt>
                <c:pt idx="758">
                  <c:v>31.680417235852289</c:v>
                </c:pt>
                <c:pt idx="759">
                  <c:v>31.7270642877785</c:v>
                </c:pt>
                <c:pt idx="760">
                  <c:v>31.773711339704587</c:v>
                </c:pt>
                <c:pt idx="761">
                  <c:v>31.820358391630801</c:v>
                </c:pt>
                <c:pt idx="762">
                  <c:v>31.86700544355692</c:v>
                </c:pt>
                <c:pt idx="763">
                  <c:v>31.913652495483099</c:v>
                </c:pt>
                <c:pt idx="764">
                  <c:v>31.960299547409164</c:v>
                </c:pt>
                <c:pt idx="765">
                  <c:v>32.006946599335357</c:v>
                </c:pt>
                <c:pt idx="766">
                  <c:v>32.053593651261522</c:v>
                </c:pt>
                <c:pt idx="767">
                  <c:v>32.100240703187701</c:v>
                </c:pt>
                <c:pt idx="768">
                  <c:v>32.146887755113823</c:v>
                </c:pt>
                <c:pt idx="769">
                  <c:v>32.193534807040002</c:v>
                </c:pt>
                <c:pt idx="770">
                  <c:v>32.240181858966196</c:v>
                </c:pt>
                <c:pt idx="771">
                  <c:v>32.286828910892396</c:v>
                </c:pt>
                <c:pt idx="772">
                  <c:v>32.333475962818497</c:v>
                </c:pt>
                <c:pt idx="773">
                  <c:v>32.38012301474464</c:v>
                </c:pt>
                <c:pt idx="774">
                  <c:v>32.426770066670812</c:v>
                </c:pt>
                <c:pt idx="775">
                  <c:v>32.473417118596998</c:v>
                </c:pt>
                <c:pt idx="776">
                  <c:v>32.520064170523099</c:v>
                </c:pt>
                <c:pt idx="777">
                  <c:v>32.566711222449342</c:v>
                </c:pt>
                <c:pt idx="778">
                  <c:v>32.613358274375543</c:v>
                </c:pt>
                <c:pt idx="779">
                  <c:v>32.660005326301643</c:v>
                </c:pt>
                <c:pt idx="780">
                  <c:v>32.706652378227844</c:v>
                </c:pt>
                <c:pt idx="781">
                  <c:v>32.753299430153902</c:v>
                </c:pt>
                <c:pt idx="782">
                  <c:v>32.799946482080102</c:v>
                </c:pt>
                <c:pt idx="783">
                  <c:v>32.846593534006196</c:v>
                </c:pt>
                <c:pt idx="784">
                  <c:v>32.893240585932347</c:v>
                </c:pt>
                <c:pt idx="785">
                  <c:v>32.93988763785854</c:v>
                </c:pt>
                <c:pt idx="786">
                  <c:v>32.986534689784641</c:v>
                </c:pt>
                <c:pt idx="787">
                  <c:v>33.033181741710898</c:v>
                </c:pt>
                <c:pt idx="788">
                  <c:v>33.079828793636949</c:v>
                </c:pt>
                <c:pt idx="789">
                  <c:v>33.126475845563213</c:v>
                </c:pt>
                <c:pt idx="790">
                  <c:v>33.173122897489343</c:v>
                </c:pt>
                <c:pt idx="791">
                  <c:v>33.2197699494155</c:v>
                </c:pt>
                <c:pt idx="792">
                  <c:v>33.266417001341701</c:v>
                </c:pt>
                <c:pt idx="793">
                  <c:v>33.313064053267674</c:v>
                </c:pt>
                <c:pt idx="794">
                  <c:v>33.359711105193995</c:v>
                </c:pt>
                <c:pt idx="795">
                  <c:v>33.406358157120103</c:v>
                </c:pt>
                <c:pt idx="796">
                  <c:v>33.453005209046225</c:v>
                </c:pt>
                <c:pt idx="797">
                  <c:v>33.499652260972503</c:v>
                </c:pt>
                <c:pt idx="798">
                  <c:v>33.546299312898597</c:v>
                </c:pt>
                <c:pt idx="799">
                  <c:v>33.592946364824869</c:v>
                </c:pt>
                <c:pt idx="800">
                  <c:v>33.639593416750913</c:v>
                </c:pt>
                <c:pt idx="801">
                  <c:v>33.686240468677049</c:v>
                </c:pt>
                <c:pt idx="802">
                  <c:v>33.732887520603157</c:v>
                </c:pt>
                <c:pt idx="803">
                  <c:v>33.779534572529442</c:v>
                </c:pt>
                <c:pt idx="804">
                  <c:v>33.8261816244556</c:v>
                </c:pt>
                <c:pt idx="805">
                  <c:v>33.872828676381701</c:v>
                </c:pt>
                <c:pt idx="806">
                  <c:v>33.919475728307901</c:v>
                </c:pt>
                <c:pt idx="807">
                  <c:v>33.966122780234002</c:v>
                </c:pt>
                <c:pt idx="808">
                  <c:v>34.012769832160203</c:v>
                </c:pt>
                <c:pt idx="809">
                  <c:v>34.059416884086296</c:v>
                </c:pt>
                <c:pt idx="810">
                  <c:v>34.106063936012497</c:v>
                </c:pt>
                <c:pt idx="811">
                  <c:v>34.152710987938768</c:v>
                </c:pt>
                <c:pt idx="812">
                  <c:v>34.199358039864869</c:v>
                </c:pt>
                <c:pt idx="813">
                  <c:v>34.246005091790998</c:v>
                </c:pt>
                <c:pt idx="814">
                  <c:v>34.292652143717113</c:v>
                </c:pt>
                <c:pt idx="815">
                  <c:v>34.339299195643214</c:v>
                </c:pt>
                <c:pt idx="816">
                  <c:v>34.3859462475694</c:v>
                </c:pt>
                <c:pt idx="817">
                  <c:v>34.432593299495601</c:v>
                </c:pt>
                <c:pt idx="818">
                  <c:v>34.479240351421801</c:v>
                </c:pt>
                <c:pt idx="819">
                  <c:v>34.525887403347824</c:v>
                </c:pt>
                <c:pt idx="820">
                  <c:v>34.572534455274095</c:v>
                </c:pt>
                <c:pt idx="821">
                  <c:v>34.619181507200125</c:v>
                </c:pt>
                <c:pt idx="822">
                  <c:v>34.665828559126396</c:v>
                </c:pt>
                <c:pt idx="823">
                  <c:v>34.712475611052596</c:v>
                </c:pt>
                <c:pt idx="824">
                  <c:v>34.759122662978768</c:v>
                </c:pt>
                <c:pt idx="825">
                  <c:v>34.805769714904912</c:v>
                </c:pt>
                <c:pt idx="826">
                  <c:v>34.852416766830999</c:v>
                </c:pt>
                <c:pt idx="827">
                  <c:v>34.899063818757199</c:v>
                </c:pt>
                <c:pt idx="828">
                  <c:v>34.9457108706833</c:v>
                </c:pt>
                <c:pt idx="829">
                  <c:v>34.992357922609543</c:v>
                </c:pt>
                <c:pt idx="830">
                  <c:v>35.039004974535743</c:v>
                </c:pt>
                <c:pt idx="831">
                  <c:v>35.085652026461844</c:v>
                </c:pt>
                <c:pt idx="832">
                  <c:v>35.132299078388002</c:v>
                </c:pt>
                <c:pt idx="833">
                  <c:v>35.178946130314102</c:v>
                </c:pt>
                <c:pt idx="834">
                  <c:v>35.225593182240303</c:v>
                </c:pt>
                <c:pt idx="835">
                  <c:v>35.272240234166411</c:v>
                </c:pt>
                <c:pt idx="836">
                  <c:v>35.31888728609249</c:v>
                </c:pt>
                <c:pt idx="837">
                  <c:v>35.365534338018868</c:v>
                </c:pt>
                <c:pt idx="838">
                  <c:v>35.412181389944898</c:v>
                </c:pt>
                <c:pt idx="839">
                  <c:v>35.458828441871098</c:v>
                </c:pt>
                <c:pt idx="840">
                  <c:v>35.505475493797157</c:v>
                </c:pt>
                <c:pt idx="841">
                  <c:v>35.5521225457234</c:v>
                </c:pt>
                <c:pt idx="842">
                  <c:v>35.598769597649458</c:v>
                </c:pt>
                <c:pt idx="843">
                  <c:v>35.645416649575786</c:v>
                </c:pt>
                <c:pt idx="844">
                  <c:v>35.692063701501944</c:v>
                </c:pt>
                <c:pt idx="845">
                  <c:v>35.738710753428045</c:v>
                </c:pt>
                <c:pt idx="846">
                  <c:v>35.785357805354202</c:v>
                </c:pt>
                <c:pt idx="847">
                  <c:v>35.832004857280225</c:v>
                </c:pt>
                <c:pt idx="848">
                  <c:v>35.87865190920644</c:v>
                </c:pt>
                <c:pt idx="849">
                  <c:v>35.925298961132697</c:v>
                </c:pt>
                <c:pt idx="850">
                  <c:v>35.971946013058798</c:v>
                </c:pt>
                <c:pt idx="851">
                  <c:v>36.018593064985012</c:v>
                </c:pt>
                <c:pt idx="852">
                  <c:v>36.065240116911113</c:v>
                </c:pt>
                <c:pt idx="853">
                  <c:v>36.111887168837214</c:v>
                </c:pt>
                <c:pt idx="854">
                  <c:v>36.1585342207634</c:v>
                </c:pt>
                <c:pt idx="855">
                  <c:v>36.2051812726896</c:v>
                </c:pt>
                <c:pt idx="856">
                  <c:v>36.251828324615801</c:v>
                </c:pt>
                <c:pt idx="857">
                  <c:v>36.298475376541994</c:v>
                </c:pt>
                <c:pt idx="858">
                  <c:v>36.345122428468102</c:v>
                </c:pt>
                <c:pt idx="859">
                  <c:v>36.391769480394125</c:v>
                </c:pt>
                <c:pt idx="860">
                  <c:v>36.438416532320403</c:v>
                </c:pt>
                <c:pt idx="861">
                  <c:v>36.48506358424639</c:v>
                </c:pt>
                <c:pt idx="862">
                  <c:v>36.531710636172768</c:v>
                </c:pt>
                <c:pt idx="863">
                  <c:v>36.578357688098912</c:v>
                </c:pt>
                <c:pt idx="864">
                  <c:v>36.625004740025069</c:v>
                </c:pt>
                <c:pt idx="865">
                  <c:v>36.671651791951199</c:v>
                </c:pt>
                <c:pt idx="866">
                  <c:v>36.718298843877342</c:v>
                </c:pt>
                <c:pt idx="867">
                  <c:v>36.7649458958035</c:v>
                </c:pt>
                <c:pt idx="868">
                  <c:v>36.811592947729601</c:v>
                </c:pt>
                <c:pt idx="869">
                  <c:v>36.858239999655801</c:v>
                </c:pt>
                <c:pt idx="870">
                  <c:v>36.904887051581909</c:v>
                </c:pt>
                <c:pt idx="871">
                  <c:v>36.951534103508095</c:v>
                </c:pt>
                <c:pt idx="872">
                  <c:v>36.998181155434295</c:v>
                </c:pt>
                <c:pt idx="873">
                  <c:v>37.044828207360339</c:v>
                </c:pt>
                <c:pt idx="874">
                  <c:v>37.09147525928654</c:v>
                </c:pt>
                <c:pt idx="875">
                  <c:v>37.138122311212811</c:v>
                </c:pt>
                <c:pt idx="876">
                  <c:v>37.184769363138898</c:v>
                </c:pt>
                <c:pt idx="877">
                  <c:v>37.231416415065098</c:v>
                </c:pt>
                <c:pt idx="878">
                  <c:v>37.278063466991199</c:v>
                </c:pt>
                <c:pt idx="879">
                  <c:v>37.324710518917399</c:v>
                </c:pt>
                <c:pt idx="880">
                  <c:v>37.371357570843415</c:v>
                </c:pt>
                <c:pt idx="881">
                  <c:v>37.418004622769701</c:v>
                </c:pt>
                <c:pt idx="882">
                  <c:v>37.464651674695894</c:v>
                </c:pt>
                <c:pt idx="883">
                  <c:v>37.511298726622002</c:v>
                </c:pt>
                <c:pt idx="884">
                  <c:v>37.557945778548195</c:v>
                </c:pt>
                <c:pt idx="885">
                  <c:v>37.60459283047436</c:v>
                </c:pt>
                <c:pt idx="886">
                  <c:v>37.651239882400496</c:v>
                </c:pt>
                <c:pt idx="887">
                  <c:v>37.697886934326597</c:v>
                </c:pt>
                <c:pt idx="888">
                  <c:v>37.744533986252812</c:v>
                </c:pt>
                <c:pt idx="889">
                  <c:v>37.791181038179069</c:v>
                </c:pt>
                <c:pt idx="890">
                  <c:v>37.837828090105099</c:v>
                </c:pt>
                <c:pt idx="891">
                  <c:v>37.884475142031299</c:v>
                </c:pt>
                <c:pt idx="892">
                  <c:v>37.9311221939574</c:v>
                </c:pt>
                <c:pt idx="893">
                  <c:v>37.977769245883557</c:v>
                </c:pt>
                <c:pt idx="894">
                  <c:v>38.024416297809744</c:v>
                </c:pt>
                <c:pt idx="895">
                  <c:v>38.071063349735901</c:v>
                </c:pt>
                <c:pt idx="896">
                  <c:v>38.117710401662023</c:v>
                </c:pt>
                <c:pt idx="897">
                  <c:v>38.164357453588195</c:v>
                </c:pt>
                <c:pt idx="898">
                  <c:v>38.211004505514325</c:v>
                </c:pt>
                <c:pt idx="899">
                  <c:v>38.25765155744039</c:v>
                </c:pt>
                <c:pt idx="900">
                  <c:v>38.30429860936659</c:v>
                </c:pt>
                <c:pt idx="901">
                  <c:v>38.350945661292791</c:v>
                </c:pt>
                <c:pt idx="902">
                  <c:v>38.397592713218998</c:v>
                </c:pt>
                <c:pt idx="903">
                  <c:v>38.444239765145149</c:v>
                </c:pt>
                <c:pt idx="904">
                  <c:v>38.490886817071299</c:v>
                </c:pt>
                <c:pt idx="905">
                  <c:v>38.5375338689975</c:v>
                </c:pt>
                <c:pt idx="906">
                  <c:v>38.5841809209236</c:v>
                </c:pt>
                <c:pt idx="907">
                  <c:v>38.630827972849801</c:v>
                </c:pt>
                <c:pt idx="908">
                  <c:v>38.677475024776001</c:v>
                </c:pt>
                <c:pt idx="909">
                  <c:v>38.724122076702102</c:v>
                </c:pt>
                <c:pt idx="910">
                  <c:v>38.770769128628302</c:v>
                </c:pt>
                <c:pt idx="911">
                  <c:v>38.817416180554396</c:v>
                </c:pt>
                <c:pt idx="912">
                  <c:v>38.864063232480596</c:v>
                </c:pt>
                <c:pt idx="913">
                  <c:v>38.910710284406697</c:v>
                </c:pt>
                <c:pt idx="914">
                  <c:v>38.957357336332898</c:v>
                </c:pt>
                <c:pt idx="915">
                  <c:v>39.004004388259098</c:v>
                </c:pt>
                <c:pt idx="916">
                  <c:v>39.050651440185199</c:v>
                </c:pt>
                <c:pt idx="917">
                  <c:v>39.097298492111399</c:v>
                </c:pt>
                <c:pt idx="918">
                  <c:v>39.1439455440375</c:v>
                </c:pt>
                <c:pt idx="919">
                  <c:v>39.190592595963743</c:v>
                </c:pt>
                <c:pt idx="920">
                  <c:v>39.237239647889844</c:v>
                </c:pt>
                <c:pt idx="921">
                  <c:v>39.283886699815952</c:v>
                </c:pt>
                <c:pt idx="922">
                  <c:v>39.330533751742124</c:v>
                </c:pt>
                <c:pt idx="923">
                  <c:v>39.377180803668224</c:v>
                </c:pt>
                <c:pt idx="924">
                  <c:v>39.423827855594425</c:v>
                </c:pt>
                <c:pt idx="925">
                  <c:v>39.470474907520597</c:v>
                </c:pt>
                <c:pt idx="926">
                  <c:v>39.51712195944674</c:v>
                </c:pt>
                <c:pt idx="927">
                  <c:v>39.563769011372997</c:v>
                </c:pt>
                <c:pt idx="928">
                  <c:v>39.610416063299049</c:v>
                </c:pt>
                <c:pt idx="929">
                  <c:v>39.657063115225249</c:v>
                </c:pt>
                <c:pt idx="930">
                  <c:v>39.703710167151442</c:v>
                </c:pt>
                <c:pt idx="931">
                  <c:v>39.7503572190776</c:v>
                </c:pt>
                <c:pt idx="932">
                  <c:v>39.797004271003701</c:v>
                </c:pt>
                <c:pt idx="933">
                  <c:v>39.843651322929944</c:v>
                </c:pt>
                <c:pt idx="934">
                  <c:v>39.890298374856101</c:v>
                </c:pt>
                <c:pt idx="935">
                  <c:v>39.936945426782195</c:v>
                </c:pt>
                <c:pt idx="936">
                  <c:v>39.983592478708395</c:v>
                </c:pt>
                <c:pt idx="937">
                  <c:v>40.030239530634496</c:v>
                </c:pt>
                <c:pt idx="938">
                  <c:v>40.07688658256064</c:v>
                </c:pt>
                <c:pt idx="939">
                  <c:v>40.123533634486868</c:v>
                </c:pt>
                <c:pt idx="940">
                  <c:v>40.170180686412998</c:v>
                </c:pt>
                <c:pt idx="941">
                  <c:v>40.216827738339198</c:v>
                </c:pt>
                <c:pt idx="942">
                  <c:v>40.263474790265299</c:v>
                </c:pt>
                <c:pt idx="943">
                  <c:v>40.310121842191499</c:v>
                </c:pt>
                <c:pt idx="944">
                  <c:v>40.356768894117558</c:v>
                </c:pt>
                <c:pt idx="945">
                  <c:v>40.403415946043843</c:v>
                </c:pt>
                <c:pt idx="946">
                  <c:v>40.450062997969901</c:v>
                </c:pt>
                <c:pt idx="947">
                  <c:v>40.496710049896102</c:v>
                </c:pt>
                <c:pt idx="948">
                  <c:v>40.543357101822295</c:v>
                </c:pt>
                <c:pt idx="949">
                  <c:v>40.590004153748325</c:v>
                </c:pt>
                <c:pt idx="950">
                  <c:v>40.636651205674596</c:v>
                </c:pt>
                <c:pt idx="951">
                  <c:v>40.68329825760064</c:v>
                </c:pt>
                <c:pt idx="952">
                  <c:v>40.729945309526968</c:v>
                </c:pt>
                <c:pt idx="953">
                  <c:v>40.776592361453112</c:v>
                </c:pt>
                <c:pt idx="954">
                  <c:v>40.823239413379198</c:v>
                </c:pt>
                <c:pt idx="955">
                  <c:v>40.869886465305314</c:v>
                </c:pt>
                <c:pt idx="956">
                  <c:v>40.916533517231457</c:v>
                </c:pt>
                <c:pt idx="957">
                  <c:v>40.9631805691577</c:v>
                </c:pt>
                <c:pt idx="958">
                  <c:v>41.009827621083794</c:v>
                </c:pt>
                <c:pt idx="959">
                  <c:v>41.056474673009951</c:v>
                </c:pt>
                <c:pt idx="960">
                  <c:v>41.103121724936202</c:v>
                </c:pt>
                <c:pt idx="961">
                  <c:v>41.149768776862295</c:v>
                </c:pt>
                <c:pt idx="962">
                  <c:v>41.19641582878856</c:v>
                </c:pt>
                <c:pt idx="963">
                  <c:v>41.243062880714596</c:v>
                </c:pt>
                <c:pt idx="964">
                  <c:v>41.289709932640811</c:v>
                </c:pt>
                <c:pt idx="965">
                  <c:v>41.336356984566912</c:v>
                </c:pt>
                <c:pt idx="966">
                  <c:v>41.383004036493048</c:v>
                </c:pt>
                <c:pt idx="967">
                  <c:v>41.429651088419298</c:v>
                </c:pt>
                <c:pt idx="968">
                  <c:v>41.476298140345399</c:v>
                </c:pt>
                <c:pt idx="969">
                  <c:v>41.522945192271642</c:v>
                </c:pt>
                <c:pt idx="970">
                  <c:v>41.569592244197786</c:v>
                </c:pt>
                <c:pt idx="971">
                  <c:v>41.616239296123943</c:v>
                </c:pt>
                <c:pt idx="972">
                  <c:v>41.662886348050044</c:v>
                </c:pt>
                <c:pt idx="973">
                  <c:v>41.709533399976245</c:v>
                </c:pt>
                <c:pt idx="974">
                  <c:v>41.756180451902324</c:v>
                </c:pt>
                <c:pt idx="975">
                  <c:v>41.802827503828425</c:v>
                </c:pt>
                <c:pt idx="976">
                  <c:v>41.84947455575459</c:v>
                </c:pt>
                <c:pt idx="977">
                  <c:v>41.896121607680797</c:v>
                </c:pt>
                <c:pt idx="978">
                  <c:v>41.942768659606941</c:v>
                </c:pt>
                <c:pt idx="979">
                  <c:v>41.989415711533198</c:v>
                </c:pt>
                <c:pt idx="980">
                  <c:v>42.036062763459299</c:v>
                </c:pt>
                <c:pt idx="981">
                  <c:v>42.082709815385499</c:v>
                </c:pt>
                <c:pt idx="982">
                  <c:v>42.1293568673116</c:v>
                </c:pt>
                <c:pt idx="983">
                  <c:v>42.1760039192378</c:v>
                </c:pt>
                <c:pt idx="984">
                  <c:v>42.222650971163944</c:v>
                </c:pt>
                <c:pt idx="985">
                  <c:v>42.269298023090101</c:v>
                </c:pt>
                <c:pt idx="986">
                  <c:v>42.315945075016224</c:v>
                </c:pt>
                <c:pt idx="987">
                  <c:v>42.362592126942403</c:v>
                </c:pt>
                <c:pt idx="988">
                  <c:v>42.409239178868596</c:v>
                </c:pt>
                <c:pt idx="989">
                  <c:v>42.45588623079464</c:v>
                </c:pt>
                <c:pt idx="990">
                  <c:v>42.502533282720968</c:v>
                </c:pt>
                <c:pt idx="991">
                  <c:v>42.549180334646998</c:v>
                </c:pt>
                <c:pt idx="992">
                  <c:v>42.595827386573212</c:v>
                </c:pt>
                <c:pt idx="993">
                  <c:v>42.642474438499399</c:v>
                </c:pt>
                <c:pt idx="994">
                  <c:v>42.689121490425499</c:v>
                </c:pt>
                <c:pt idx="995">
                  <c:v>42.735768542351785</c:v>
                </c:pt>
                <c:pt idx="996">
                  <c:v>42.782415594277843</c:v>
                </c:pt>
                <c:pt idx="997">
                  <c:v>42.829062646204001</c:v>
                </c:pt>
                <c:pt idx="998">
                  <c:v>42.875709698130102</c:v>
                </c:pt>
                <c:pt idx="999">
                  <c:v>42.922356750056302</c:v>
                </c:pt>
              </c:numCache>
            </c:numRef>
          </c:xVal>
          <c:yVal>
            <c:numRef>
              <c:f>Sheet1!$F$2:$F$1001</c:f>
              <c:numCache>
                <c:formatCode>_(* #,##0.00_);_(* \(#,##0.00\);_(* "-"??_);_(@_)</c:formatCode>
                <c:ptCount val="1000"/>
                <c:pt idx="0">
                  <c:v>2.214962889522857E-10</c:v>
                </c:pt>
                <c:pt idx="1">
                  <c:v>3.0386735676980065E-10</c:v>
                </c:pt>
                <c:pt idx="2">
                  <c:v>4.1506494359411004E-10</c:v>
                </c:pt>
                <c:pt idx="3">
                  <c:v>5.6445328827661854E-10</c:v>
                </c:pt>
                <c:pt idx="4">
                  <c:v>7.6419456197968223E-10</c:v>
                </c:pt>
                <c:pt idx="5">
                  <c:v>1.0300191232046058E-9</c:v>
                </c:pt>
                <c:pt idx="6">
                  <c:v>1.3821853210808072E-9</c:v>
                </c:pt>
                <c:pt idx="7">
                  <c:v>1.8466716137567612E-9</c:v>
                </c:pt>
                <c:pt idx="8">
                  <c:v>2.4566507601675221E-9</c:v>
                </c:pt>
                <c:pt idx="9">
                  <c:v>3.2543040478911401E-9</c:v>
                </c:pt>
                <c:pt idx="10">
                  <c:v>4.2930427678126979E-9</c:v>
                </c:pt>
                <c:pt idx="11">
                  <c:v>5.6402142684564873E-9</c:v>
                </c:pt>
                <c:pt idx="12">
                  <c:v>7.3803807496894536E-9</c:v>
                </c:pt>
                <c:pt idx="13">
                  <c:v>9.6192703176077719E-9</c:v>
                </c:pt>
                <c:pt idx="14">
                  <c:v>1.2488511550362006E-8</c:v>
                </c:pt>
                <c:pt idx="15">
                  <c:v>1.6151274749016182E-8</c:v>
                </c:pt>
                <c:pt idx="16">
                  <c:v>2.080895499884118E-8</c:v>
                </c:pt>
                <c:pt idx="17">
                  <c:v>2.6709043975281847E-8</c:v>
                </c:pt>
                <c:pt idx="18">
                  <c:v>3.4154348925764945E-8</c:v>
                </c:pt>
                <c:pt idx="19">
                  <c:v>4.3513728274115632E-8</c:v>
                </c:pt>
                <c:pt idx="20">
                  <c:v>5.5234523659168836E-8</c:v>
                </c:pt>
                <c:pt idx="21">
                  <c:v>6.9856877763782544E-8</c:v>
                </c:pt>
                <c:pt idx="22">
                  <c:v>8.8030135845435789E-8</c:v>
                </c:pt>
                <c:pt idx="23">
                  <c:v>1.1053153627549646E-7</c:v>
                </c:pt>
                <c:pt idx="24">
                  <c:v>1.38287401461649E-7</c:v>
                </c:pt>
                <c:pt idx="25">
                  <c:v>2.0705319866886319E-7</c:v>
                </c:pt>
                <c:pt idx="26">
                  <c:v>2.5846065877730229E-7</c:v>
                </c:pt>
                <c:pt idx="27">
                  <c:v>3.2162781326585925E-7</c:v>
                </c:pt>
                <c:pt idx="28">
                  <c:v>3.989087270560243E-7</c:v>
                </c:pt>
                <c:pt idx="29">
                  <c:v>4.930835234346677E-7</c:v>
                </c:pt>
                <c:pt idx="30">
                  <c:v>6.0741078653636959E-7</c:v>
                </c:pt>
                <c:pt idx="31">
                  <c:v>7.4568668318519284E-7</c:v>
                </c:pt>
                <c:pt idx="32">
                  <c:v>9.1230988930510255E-7</c:v>
                </c:pt>
                <c:pt idx="33">
                  <c:v>1.1123514664829812E-6</c:v>
                </c:pt>
                <c:pt idx="34">
                  <c:v>1.3516288168002372E-6</c:v>
                </c:pt>
                <c:pt idx="35">
                  <c:v>1.6367827601048316E-6</c:v>
                </c:pt>
                <c:pt idx="36">
                  <c:v>1.9753566388398876E-6</c:v>
                </c:pt>
                <c:pt idx="37">
                  <c:v>2.3758761727447266E-6</c:v>
                </c:pt>
                <c:pt idx="38">
                  <c:v>2.8479285705641413E-6</c:v>
                </c:pt>
                <c:pt idx="39">
                  <c:v>3.4022391697080034E-6</c:v>
                </c:pt>
                <c:pt idx="40">
                  <c:v>4.050743628962029E-6</c:v>
                </c:pt>
                <c:pt idx="41">
                  <c:v>4.8066534552264232E-6</c:v>
                </c:pt>
                <c:pt idx="42">
                  <c:v>5.6845124142196398E-6</c:v>
                </c:pt>
                <c:pt idx="43">
                  <c:v>6.7002411684927725E-6</c:v>
                </c:pt>
                <c:pt idx="44">
                  <c:v>7.8711673153258174E-6</c:v>
                </c:pt>
                <c:pt idx="45">
                  <c:v>9.2160378734806184E-6</c:v>
                </c:pt>
                <c:pt idx="46">
                  <c:v>1.0755011202738989E-5</c:v>
                </c:pt>
                <c:pt idx="47">
                  <c:v>1.2509625345016548E-5</c:v>
                </c:pt>
                <c:pt idx="48">
                  <c:v>1.4502739861987078E-5</c:v>
                </c:pt>
                <c:pt idx="49">
                  <c:v>1.6758448422937073E-5</c:v>
                </c:pt>
                <c:pt idx="50">
                  <c:v>1.9301959679366791E-5</c:v>
                </c:pt>
                <c:pt idx="51">
                  <c:v>2.2159444361023711E-5</c:v>
                </c:pt>
                <c:pt idx="52">
                  <c:v>2.5357847052969573E-5</c:v>
                </c:pt>
                <c:pt idx="53">
                  <c:v>2.8924661776297196E-5</c:v>
                </c:pt>
                <c:pt idx="54">
                  <c:v>3.2887671307609645E-5</c:v>
                </c:pt>
                <c:pt idx="55">
                  <c:v>3.7274651145699266E-5</c:v>
                </c:pt>
                <c:pt idx="56">
                  <c:v>4.2113040179404903E-5</c:v>
                </c:pt>
                <c:pt idx="57">
                  <c:v>4.7441852909130484E-5</c:v>
                </c:pt>
                <c:pt idx="58">
                  <c:v>5.3264189956694441E-5</c:v>
                </c:pt>
                <c:pt idx="59">
                  <c:v>5.961554029556752E-5</c:v>
                </c:pt>
                <c:pt idx="60">
                  <c:v>6.6517995579402122E-5</c:v>
                </c:pt>
                <c:pt idx="61">
                  <c:v>7.3991347564783503E-5</c:v>
                </c:pt>
                <c:pt idx="62">
                  <c:v>8.2052592648024331E-5</c:v>
                </c:pt>
                <c:pt idx="63">
                  <c:v>9.0715451394907619E-5</c:v>
                </c:pt>
                <c:pt idx="64">
                  <c:v>9.998990658890034E-5</c:v>
                </c:pt>
                <c:pt idx="65">
                  <c:v>1.098817652545505E-4</c:v>
                </c:pt>
                <c:pt idx="66">
                  <c:v>1.2039225151136453E-4</c:v>
                </c:pt>
                <c:pt idx="67">
                  <c:v>1.3151763802119029E-4</c:v>
                </c:pt>
                <c:pt idx="68">
                  <c:v>1.4324892425072005E-4</c:v>
                </c:pt>
                <c:pt idx="69">
                  <c:v>1.5557156982192613E-4</c:v>
                </c:pt>
                <c:pt idx="70">
                  <c:v>1.6846529090878403E-4</c:v>
                </c:pt>
                <c:pt idx="71">
                  <c:v>1.819039270002385E-4</c:v>
                </c:pt>
                <c:pt idx="72">
                  <c:v>1.9585538442881768E-4</c:v>
                </c:pt>
                <c:pt idx="73">
                  <c:v>2.1028166190323092E-4</c:v>
                </c:pt>
                <c:pt idx="74">
                  <c:v>2.2513896192359283E-4</c:v>
                </c:pt>
                <c:pt idx="75">
                  <c:v>2.4037789044112232E-4</c:v>
                </c:pt>
                <c:pt idx="76">
                  <c:v>2.559437454922516E-4</c:v>
                </c:pt>
                <c:pt idx="77">
                  <c:v>2.7177689383152902E-4</c:v>
                </c:pt>
                <c:pt idx="78">
                  <c:v>2.8781323285048796E-4</c:v>
                </c:pt>
                <c:pt idx="79">
                  <c:v>3.0398473334229106E-4</c:v>
                </c:pt>
                <c:pt idx="80">
                  <c:v>3.2022005699639656E-4</c:v>
                </c:pt>
                <c:pt idx="81">
                  <c:v>3.3644524092525359E-4</c:v>
                </c:pt>
                <c:pt idx="82">
                  <c:v>3.5258444007807085E-4</c:v>
                </c:pt>
                <c:pt idx="83">
                  <c:v>3.6856071712651332E-4</c:v>
                </c:pt>
                <c:pt idx="84">
                  <c:v>3.8429686835575396E-4</c:v>
                </c:pt>
                <c:pt idx="85">
                  <c:v>3.9971627330316639E-4</c:v>
                </c:pt>
                <c:pt idx="86">
                  <c:v>4.1474375539791178E-4</c:v>
                </c:pt>
                <c:pt idx="87">
                  <c:v>4.2930644070955334E-4</c:v>
                </c:pt>
                <c:pt idx="88">
                  <c:v>4.4333460215418603E-4</c:v>
                </c:pt>
                <c:pt idx="89">
                  <c:v>4.5676247717432592E-4</c:v>
                </c:pt>
                <c:pt idx="90">
                  <c:v>4.6955979185560575E-4</c:v>
                </c:pt>
                <c:pt idx="91">
                  <c:v>4.8161777079844373E-4</c:v>
                </c:pt>
                <c:pt idx="92">
                  <c:v>4.92911698918758E-4</c:v>
                </c:pt>
                <c:pt idx="93">
                  <c:v>5.0339920735905568E-4</c:v>
                </c:pt>
                <c:pt idx="94">
                  <c:v>5.1304522065422303E-4</c:v>
                </c:pt>
                <c:pt idx="95">
                  <c:v>5.2182235977758893E-4</c:v>
                </c:pt>
                <c:pt idx="96">
                  <c:v>5.297112529211263E-4</c:v>
                </c:pt>
                <c:pt idx="97">
                  <c:v>5.3670074803744837E-4</c:v>
                </c:pt>
                <c:pt idx="98">
                  <c:v>5.427880232749294E-4</c:v>
                </c:pt>
                <c:pt idx="99">
                  <c:v>5.4797859344691516E-4</c:v>
                </c:pt>
                <c:pt idx="100">
                  <c:v>5.5228621258365741E-4</c:v>
                </c:pt>
                <c:pt idx="101">
                  <c:v>5.5573267441437013E-4</c:v>
                </c:pt>
                <c:pt idx="102">
                  <c:v>5.583475143086477E-4</c:v>
                </c:pt>
                <c:pt idx="103">
                  <c:v>5.6016761776432231E-4</c:v>
                </c:pt>
                <c:pt idx="104">
                  <c:v>5.6123674195514024E-4</c:v>
                </c:pt>
                <c:pt idx="105">
                  <c:v>5.6160495813872087E-4</c:v>
                </c:pt>
                <c:pt idx="106">
                  <c:v>5.6132802386578483E-4</c:v>
                </c:pt>
                <c:pt idx="107">
                  <c:v>5.6046669491841917E-4</c:v>
                </c:pt>
                <c:pt idx="108">
                  <c:v>5.5908598772995378E-4</c:v>
                </c:pt>
                <c:pt idx="109">
                  <c:v>5.5725440369542429E-4</c:v>
                </c:pt>
                <c:pt idx="110">
                  <c:v>5.5504312726105799E-4</c:v>
                </c:pt>
                <c:pt idx="111">
                  <c:v>5.5252520997712119E-4</c:v>
                </c:pt>
                <c:pt idx="112">
                  <c:v>5.4977475280282024E-4</c:v>
                </c:pt>
                <c:pt idx="113">
                  <c:v>5.4686609885749296E-4</c:v>
                </c:pt>
                <c:pt idx="114">
                  <c:v>5.4387304851152623E-4</c:v>
                </c:pt>
                <c:pt idx="115">
                  <c:v>5.4086810819596609E-4</c:v>
                </c:pt>
                <c:pt idx="116">
                  <c:v>5.3792178357373944E-4</c:v>
                </c:pt>
                <c:pt idx="117">
                  <c:v>5.3510192675106734E-4</c:v>
                </c:pt>
                <c:pt idx="118">
                  <c:v>5.3247314600665294E-4</c:v>
                </c:pt>
                <c:pt idx="119">
                  <c:v>5.3009628507186919E-4</c:v>
                </c:pt>
                <c:pt idx="120">
                  <c:v>5.2802797729948594E-4</c:v>
                </c:pt>
                <c:pt idx="121">
                  <c:v>5.2632027810426026E-4</c:v>
                </c:pt>
                <c:pt idx="122">
                  <c:v>5.2502037683828319E-4</c:v>
                </c:pt>
                <c:pt idx="123">
                  <c:v>5.2420299020948839E-4</c:v>
                </c:pt>
                <c:pt idx="124">
                  <c:v>5.2385204816597446E-4</c:v>
                </c:pt>
                <c:pt idx="125">
                  <c:v>5.240221626749053E-4</c:v>
                </c:pt>
                <c:pt idx="126">
                  <c:v>5.2474108530603525E-4</c:v>
                </c:pt>
                <c:pt idx="127">
                  <c:v>5.2603152384436409E-4</c:v>
                </c:pt>
                <c:pt idx="128">
                  <c:v>5.2791140592818424E-4</c:v>
                </c:pt>
                <c:pt idx="129">
                  <c:v>5.3039416794279054E-4</c:v>
                </c:pt>
                <c:pt idx="130">
                  <c:v>5.3348906799709662E-4</c:v>
                </c:pt>
                <c:pt idx="131">
                  <c:v>5.3720151788084005E-4</c:v>
                </c:pt>
                <c:pt idx="132">
                  <c:v>5.4153342611384882E-4</c:v>
                </c:pt>
                <c:pt idx="133">
                  <c:v>5.4648354244605883E-4</c:v>
                </c:pt>
                <c:pt idx="134">
                  <c:v>5.5204779333722128E-4</c:v>
                </c:pt>
                <c:pt idx="135">
                  <c:v>5.5821959792891622E-4</c:v>
                </c:pt>
                <c:pt idx="136">
                  <c:v>5.6499015470816037E-4</c:v>
                </c:pt>
                <c:pt idx="137">
                  <c:v>5.7234869034173113E-4</c:v>
                </c:pt>
                <c:pt idx="138">
                  <c:v>5.802826639231041E-4</c:v>
                </c:pt>
                <c:pt idx="139">
                  <c:v>5.8877792200982511E-4</c:v>
                </c:pt>
                <c:pt idx="140">
                  <c:v>5.9781880222773993E-4</c:v>
                </c:pt>
                <c:pt idx="141">
                  <c:v>6.0738818577022E-4</c:v>
                </c:pt>
                <c:pt idx="142">
                  <c:v>6.1746750171481511E-4</c:v>
                </c:pt>
                <c:pt idx="143">
                  <c:v>6.2803668860703587E-4</c:v>
                </c:pt>
                <c:pt idx="144">
                  <c:v>6.3907412111066208E-4</c:v>
                </c:pt>
                <c:pt idx="145">
                  <c:v>6.5055651158667748E-4</c:v>
                </c:pt>
                <c:pt idx="146">
                  <c:v>6.624587981277606E-4</c:v>
                </c:pt>
                <c:pt idx="147">
                  <c:v>6.7475403173306101E-4</c:v>
                </c:pt>
                <c:pt idx="148">
                  <c:v>6.8741327584796686E-4</c:v>
                </c:pt>
                <c:pt idx="149">
                  <c:v>7.0040553130606129E-4</c:v>
                </c:pt>
                <c:pt idx="150">
                  <c:v>7.1369769868536413E-4</c:v>
                </c:pt>
                <c:pt idx="151">
                  <c:v>7.2725458811801814E-4</c:v>
                </c:pt>
                <c:pt idx="152">
                  <c:v>7.4103898356214413E-4</c:v>
                </c:pt>
                <c:pt idx="153">
                  <c:v>7.5501176434594622E-4</c:v>
                </c:pt>
                <c:pt idx="154">
                  <c:v>7.6913208131813317E-4</c:v>
                </c:pt>
                <c:pt idx="155">
                  <c:v>7.8335757807433215E-4</c:v>
                </c:pt>
                <c:pt idx="156">
                  <c:v>7.9773001386073544E-4</c:v>
                </c:pt>
                <c:pt idx="157">
                  <c:v>8.1206649569543605E-4</c:v>
                </c:pt>
                <c:pt idx="158">
                  <c:v>8.2638564871929227E-4</c:v>
                </c:pt>
                <c:pt idx="159">
                  <c:v>8.40645960474798E-4</c:v>
                </c:pt>
                <c:pt idx="160">
                  <c:v>8.5480743481677944E-4</c:v>
                </c:pt>
                <c:pt idx="161">
                  <c:v>8.6883222375122365E-4</c:v>
                </c:pt>
                <c:pt idx="162">
                  <c:v>8.8268527149925528E-4</c:v>
                </c:pt>
                <c:pt idx="163">
                  <c:v>8.9633495032731753E-4</c:v>
                </c:pt>
                <c:pt idx="164">
                  <c:v>9.0975366652370072E-4</c:v>
                </c:pt>
                <c:pt idx="165">
                  <c:v>9.2291841496196659E-4</c:v>
                </c:pt>
                <c:pt idx="166">
                  <c:v>9.3581126182096545E-4</c:v>
                </c:pt>
                <c:pt idx="167">
                  <c:v>9.4841973707764072E-4</c:v>
                </c:pt>
                <c:pt idx="168">
                  <c:v>9.6073712120085504E-4</c:v>
                </c:pt>
                <c:pt idx="169">
                  <c:v>9.7276261389978524E-4</c:v>
                </c:pt>
                <c:pt idx="170">
                  <c:v>9.8450137666800022E-4</c:v>
                </c:pt>
                <c:pt idx="171">
                  <c:v>9.959644450617919E-4</c:v>
                </c:pt>
                <c:pt idx="172">
                  <c:v>1.0071685110067895E-3</c:v>
                </c:pt>
                <c:pt idx="173">
                  <c:v>1.0181355797891742E-3</c:v>
                </c:pt>
                <c:pt idx="174">
                  <c:v>1.0288925106044305E-3</c:v>
                </c:pt>
                <c:pt idx="175">
                  <c:v>1.0394704534563081E-3</c:v>
                </c:pt>
                <c:pt idx="176">
                  <c:v>1.0499041986689538E-3</c:v>
                </c:pt>
                <c:pt idx="177">
                  <c:v>1.0602314581454899E-3</c:v>
                </c:pt>
                <c:pt idx="178">
                  <c:v>1.0704920996231948E-3</c:v>
                </c:pt>
                <c:pt idx="179">
                  <c:v>1.0807273563885971E-3</c:v>
                </c:pt>
                <c:pt idx="180">
                  <c:v>1.0909790350725765E-3</c:v>
                </c:pt>
                <c:pt idx="181">
                  <c:v>1.101288743094338E-3</c:v>
                </c:pt>
                <c:pt idx="182">
                  <c:v>1.1116971549121201E-3</c:v>
                </c:pt>
                <c:pt idx="183">
                  <c:v>1.1222433323162786E-3</c:v>
                </c:pt>
                <c:pt idx="184">
                  <c:v>1.1329641084141934E-3</c:v>
                </c:pt>
                <c:pt idx="185">
                  <c:v>1.1438935375557967E-3</c:v>
                </c:pt>
                <c:pt idx="186">
                  <c:v>1.1550624040803192E-3</c:v>
                </c:pt>
                <c:pt idx="187">
                  <c:v>1.1664977712783067E-3</c:v>
                </c:pt>
                <c:pt idx="188">
                  <c:v>1.1782843212360251E-3</c:v>
                </c:pt>
                <c:pt idx="189">
                  <c:v>1.1903440267576992E-3</c:v>
                </c:pt>
                <c:pt idx="190">
                  <c:v>1.2027401964696341E-3</c:v>
                </c:pt>
                <c:pt idx="191">
                  <c:v>1.2154873230330913E-3</c:v>
                </c:pt>
                <c:pt idx="192">
                  <c:v>1.2285971782242547E-3</c:v>
                </c:pt>
                <c:pt idx="193">
                  <c:v>1.2420790009175684E-3</c:v>
                </c:pt>
                <c:pt idx="194">
                  <c:v>1.2559397484086358E-3</c:v>
                </c:pt>
                <c:pt idx="195">
                  <c:v>1.2701843832087232E-3</c:v>
                </c:pt>
                <c:pt idx="196">
                  <c:v>1.2848161677860058E-3</c:v>
                </c:pt>
                <c:pt idx="197">
                  <c:v>1.299836941186946E-3</c:v>
                </c:pt>
                <c:pt idx="198">
                  <c:v>1.3152473538936232E-3</c:v>
                </c:pt>
                <c:pt idx="199">
                  <c:v>1.3310470405082226E-3</c:v>
                </c:pt>
                <c:pt idx="200">
                  <c:v>1.3472347137537457E-3</c:v>
                </c:pt>
                <c:pt idx="201">
                  <c:v>1.3638081676886941E-3</c:v>
                </c:pt>
                <c:pt idx="202">
                  <c:v>1.3807641828024557E-3</c:v>
                </c:pt>
                <c:pt idx="203">
                  <c:v>1.3980983306363325E-3</c:v>
                </c:pt>
                <c:pt idx="204">
                  <c:v>1.415804680611353E-3</c:v>
                </c:pt>
                <c:pt idx="205">
                  <c:v>1.4338754166875263E-3</c:v>
                </c:pt>
                <c:pt idx="206">
                  <c:v>1.4523003761787651E-3</c:v>
                </c:pt>
                <c:pt idx="207">
                  <c:v>1.4710665273525523E-3</c:v>
                </c:pt>
                <c:pt idx="208">
                  <c:v>1.4901574062024332E-3</c:v>
                </c:pt>
                <c:pt idx="209">
                  <c:v>1.5095525358433937E-3</c:v>
                </c:pt>
                <c:pt idx="210">
                  <c:v>1.5292268541948649E-3</c:v>
                </c:pt>
                <c:pt idx="211">
                  <c:v>1.5491501768312515E-3</c:v>
                </c:pt>
                <c:pt idx="212">
                  <c:v>1.569286721945877E-3</c:v>
                </c:pt>
                <c:pt idx="213">
                  <c:v>1.5895947231391418E-3</c:v>
                </c:pt>
                <c:pt idx="214">
                  <c:v>1.610026153054676E-3</c:v>
                </c:pt>
                <c:pt idx="215">
                  <c:v>1.6305265765977541E-3</c:v>
                </c:pt>
                <c:pt idx="216">
                  <c:v>1.6510351464267712E-3</c:v>
                </c:pt>
                <c:pt idx="217">
                  <c:v>1.6714847454603195E-3</c:v>
                </c:pt>
                <c:pt idx="218">
                  <c:v>1.6918022711383835E-3</c:v>
                </c:pt>
                <c:pt idx="219">
                  <c:v>1.711909043965422E-3</c:v>
                </c:pt>
                <c:pt idx="220">
                  <c:v>1.7317213082945879E-3</c:v>
                </c:pt>
                <c:pt idx="221">
                  <c:v>1.751233107381065E-3</c:v>
                </c:pt>
                <c:pt idx="222">
                  <c:v>1.7702215596142551E-3</c:v>
                </c:pt>
                <c:pt idx="223">
                  <c:v>1.7886601126486251E-3</c:v>
                </c:pt>
                <c:pt idx="224">
                  <c:v>1.8064585651757306E-3</c:v>
                </c:pt>
                <c:pt idx="225">
                  <c:v>1.8235287077385479E-3</c:v>
                </c:pt>
                <c:pt idx="226">
                  <c:v>1.8397855985405132E-3</c:v>
                </c:pt>
                <c:pt idx="227">
                  <c:v>1.8551489164887549E-3</c:v>
                </c:pt>
                <c:pt idx="228">
                  <c:v>1.8695443385582519E-3</c:v>
                </c:pt>
                <c:pt idx="229">
                  <c:v>1.8829048918182934E-3</c:v>
                </c:pt>
                <c:pt idx="230">
                  <c:v>1.8951722346164789E-3</c:v>
                </c:pt>
                <c:pt idx="231">
                  <c:v>1.9062978263265414E-3</c:v>
                </c:pt>
                <c:pt idx="232">
                  <c:v>1.9162439505933189E-3</c:v>
                </c:pt>
                <c:pt idx="233">
                  <c:v>1.9249845630098903E-3</c:v>
                </c:pt>
                <c:pt idx="234">
                  <c:v>1.9325059404967108E-3</c:v>
                </c:pt>
                <c:pt idx="235">
                  <c:v>1.9388071161793544E-3</c:v>
                </c:pt>
                <c:pt idx="236">
                  <c:v>1.9439000901384815E-3</c:v>
                </c:pt>
                <c:pt idx="237">
                  <c:v>1.9478098128917708E-3</c:v>
                </c:pt>
                <c:pt idx="238">
                  <c:v>1.9505739447214063E-3</c:v>
                </c:pt>
                <c:pt idx="239">
                  <c:v>1.95224239984058E-3</c:v>
                </c:pt>
                <c:pt idx="240">
                  <c:v>1.9528766897574244E-3</c:v>
                </c:pt>
                <c:pt idx="241">
                  <c:v>1.9525490849030332E-3</c:v>
                </c:pt>
                <c:pt idx="242">
                  <c:v>1.9513416175005681E-3</c:v>
                </c:pt>
                <c:pt idx="243">
                  <c:v>1.949344951623602E-3</c:v>
                </c:pt>
                <c:pt idx="244">
                  <c:v>1.9466571482819851E-3</c:v>
                </c:pt>
                <c:pt idx="245">
                  <c:v>1.9433823540419351E-3</c:v>
                </c:pt>
                <c:pt idx="246">
                  <c:v>1.9396294409915371E-3</c:v>
                </c:pt>
                <c:pt idx="247">
                  <c:v>1.9355106236627585E-3</c:v>
                </c:pt>
                <c:pt idx="248">
                  <c:v>1.9311400746746066E-3</c:v>
                </c:pt>
                <c:pt idx="249">
                  <c:v>1.9266325552277307E-3</c:v>
                </c:pt>
                <c:pt idx="250">
                  <c:v>1.922102069017716E-3</c:v>
                </c:pt>
                <c:pt idx="251">
                  <c:v>1.9176605385003958E-3</c:v>
                </c:pt>
                <c:pt idx="252">
                  <c:v>1.9134164905970882E-3</c:v>
                </c:pt>
                <c:pt idx="253">
                  <c:v>1.9094737247286517E-3</c:v>
                </c:pt>
                <c:pt idx="254">
                  <c:v>1.9060251443376217E-3</c:v>
                </c:pt>
                <c:pt idx="255">
                  <c:v>1.9030242929809179E-3</c:v>
                </c:pt>
                <c:pt idx="256">
                  <c:v>1.9006195277651925E-3</c:v>
                </c:pt>
                <c:pt idx="257">
                  <c:v>1.8988937831405346E-3</c:v>
                </c:pt>
                <c:pt idx="258">
                  <c:v>1.8979230365476251E-3</c:v>
                </c:pt>
                <c:pt idx="259">
                  <c:v>1.8977758645870809E-3</c:v>
                </c:pt>
                <c:pt idx="260">
                  <c:v>1.8985131207833921E-3</c:v>
                </c:pt>
                <c:pt idx="261">
                  <c:v>1.9001877149679349E-3</c:v>
                </c:pt>
                <c:pt idx="262">
                  <c:v>1.9028444769184953E-3</c:v>
                </c:pt>
                <c:pt idx="263">
                  <c:v>1.9065200894264561E-3</c:v>
                </c:pt>
                <c:pt idx="264">
                  <c:v>1.9112430783995112E-3</c:v>
                </c:pt>
                <c:pt idx="265">
                  <c:v>1.9170338499294446E-3</c:v>
                </c:pt>
                <c:pt idx="266">
                  <c:v>1.9239047664437313E-3</c:v>
                </c:pt>
                <c:pt idx="267">
                  <c:v>1.9318602560981701E-3</c:v>
                </c:pt>
                <c:pt idx="268">
                  <c:v>1.9408969514386801E-3</c:v>
                </c:pt>
                <c:pt idx="269">
                  <c:v>1.9510038550442515E-3</c:v>
                </c:pt>
                <c:pt idx="270">
                  <c:v>1.9621625313444285E-3</c:v>
                </c:pt>
                <c:pt idx="271">
                  <c:v>1.9743473250632723E-3</c:v>
                </c:pt>
                <c:pt idx="272">
                  <c:v>1.9875256077620143E-3</c:v>
                </c:pt>
                <c:pt idx="273">
                  <c:v>2.0016580547151043E-3</c:v>
                </c:pt>
                <c:pt idx="274">
                  <c:v>2.0166989548421549E-3</c:v>
                </c:pt>
                <c:pt idx="275">
                  <c:v>2.0325965566137085E-3</c:v>
                </c:pt>
                <c:pt idx="276">
                  <c:v>2.0492934527330552E-3</c:v>
                </c:pt>
                <c:pt idx="277">
                  <c:v>2.0667270059531403E-3</c:v>
                </c:pt>
                <c:pt idx="278">
                  <c:v>2.0848298175978695E-3</c:v>
                </c:pt>
                <c:pt idx="279">
                  <c:v>2.1035302392038058E-3</c:v>
                </c:pt>
                <c:pt idx="280">
                  <c:v>2.1227529261633447E-3</c:v>
                </c:pt>
                <c:pt idx="281">
                  <c:v>2.1424194303162037E-3</c:v>
                </c:pt>
                <c:pt idx="282">
                  <c:v>2.1624488260845926E-3</c:v>
                </c:pt>
                <c:pt idx="283">
                  <c:v>2.182758361961119E-3</c:v>
                </c:pt>
                <c:pt idx="284">
                  <c:v>2.2032641259195551E-3</c:v>
                </c:pt>
                <c:pt idx="285">
                  <c:v>2.2238817096088756E-3</c:v>
                </c:pt>
                <c:pt idx="286">
                  <c:v>2.2445268519934417E-3</c:v>
                </c:pt>
                <c:pt idx="287">
                  <c:v>2.2651709377767698E-3</c:v>
                </c:pt>
                <c:pt idx="288">
                  <c:v>2.285654709791661E-3</c:v>
                </c:pt>
                <c:pt idx="289">
                  <c:v>2.3059300497342019E-3</c:v>
                </c:pt>
                <c:pt idx="290">
                  <c:v>2.3259230636966366E-3</c:v>
                </c:pt>
                <c:pt idx="291">
                  <c:v>2.3455639350052977E-3</c:v>
                </c:pt>
                <c:pt idx="292">
                  <c:v>2.364787464875946E-3</c:v>
                </c:pt>
                <c:pt idx="293">
                  <c:v>2.3835335445658344E-3</c:v>
                </c:pt>
                <c:pt idx="294">
                  <c:v>2.4017475442651053E-3</c:v>
                </c:pt>
                <c:pt idx="295">
                  <c:v>2.4193806053375536E-3</c:v>
                </c:pt>
                <c:pt idx="296">
                  <c:v>2.4363898246111582E-3</c:v>
                </c:pt>
                <c:pt idx="297">
                  <c:v>2.4527383221102776E-3</c:v>
                </c:pt>
                <c:pt idx="298">
                  <c:v>2.4683951867923888E-3</c:v>
                </c:pt>
                <c:pt idx="299">
                  <c:v>2.4833352983817296E-3</c:v>
                </c:pt>
                <c:pt idx="300">
                  <c:v>2.4975390271587124E-3</c:v>
                </c:pt>
                <c:pt idx="301">
                  <c:v>2.5109918174455576E-3</c:v>
                </c:pt>
                <c:pt idx="302">
                  <c:v>2.5236836644047375E-3</c:v>
                </c:pt>
                <c:pt idx="303">
                  <c:v>2.5356084975154932E-3</c:v>
                </c:pt>
                <c:pt idx="304">
                  <c:v>2.5467634875933252E-3</c:v>
                </c:pt>
                <c:pt idx="305">
                  <c:v>2.5571482973474422E-3</c:v>
                </c:pt>
                <c:pt idx="306">
                  <c:v>2.5667642981092183E-3</c:v>
                </c:pt>
                <c:pt idx="307">
                  <c:v>2.5756137773899472E-3</c:v>
                </c:pt>
                <c:pt idx="308">
                  <c:v>2.5836991632173108E-3</c:v>
                </c:pt>
                <c:pt idx="309">
                  <c:v>2.5910222916348592E-3</c:v>
                </c:pt>
                <c:pt idx="310">
                  <c:v>2.5975837432070685E-3</c:v>
                </c:pt>
                <c:pt idx="311">
                  <c:v>2.6033822727316558E-3</c:v>
                </c:pt>
                <c:pt idx="312">
                  <c:v>2.6084143535005998E-3</c:v>
                </c:pt>
                <c:pt idx="313">
                  <c:v>2.6126738532489388E-3</c:v>
                </c:pt>
                <c:pt idx="314">
                  <c:v>2.6161518532659056E-3</c:v>
                </c:pt>
                <c:pt idx="315">
                  <c:v>2.6188366148938227E-3</c:v>
                </c:pt>
                <c:pt idx="316">
                  <c:v>2.6207136886856803E-3</c:v>
                </c:pt>
                <c:pt idx="317">
                  <c:v>2.6217661507103515E-3</c:v>
                </c:pt>
                <c:pt idx="318">
                  <c:v>2.6219749377648159E-3</c:v>
                </c:pt>
                <c:pt idx="319">
                  <c:v>2.6213192384521851E-3</c:v>
                </c:pt>
                <c:pt idx="320">
                  <c:v>2.6198789596033507E-3</c:v>
                </c:pt>
                <c:pt idx="321">
                  <c:v>2.6174879790879101E-3</c:v>
                </c:pt>
                <c:pt idx="322">
                  <c:v>2.6141873520816959E-3</c:v>
                </c:pt>
                <c:pt idx="323">
                  <c:v>2.6099637736888876E-3</c:v>
                </c:pt>
                <c:pt idx="324">
                  <c:v>2.6048082258925583E-3</c:v>
                </c:pt>
                <c:pt idx="325">
                  <c:v>2.5987169676326047E-3</c:v>
                </c:pt>
                <c:pt idx="326">
                  <c:v>2.5916925236160785E-3</c:v>
                </c:pt>
                <c:pt idx="327">
                  <c:v>2.5837446233613051E-3</c:v>
                </c:pt>
                <c:pt idx="328">
                  <c:v>2.5748910464341804E-3</c:v>
                </c:pt>
                <c:pt idx="329">
                  <c:v>2.5651583350741265E-3</c:v>
                </c:pt>
                <c:pt idx="330">
                  <c:v>2.554582341284905E-3</c:v>
                </c:pt>
                <c:pt idx="331">
                  <c:v>2.5432085818389264E-3</c:v>
                </c:pt>
                <c:pt idx="332">
                  <c:v>2.531092381369315E-3</c:v>
                </c:pt>
                <c:pt idx="333">
                  <c:v>2.5182987906575212E-3</c:v>
                </c:pt>
                <c:pt idx="334">
                  <c:v>2.5049022742237152E-3</c:v>
                </c:pt>
                <c:pt idx="335">
                  <c:v>2.4909861682476135E-3</c:v>
                </c:pt>
                <c:pt idx="336">
                  <c:v>2.4766419165466848E-3</c:v>
                </c:pt>
                <c:pt idx="337">
                  <c:v>2.4619680986721882E-3</c:v>
                </c:pt>
                <c:pt idx="338">
                  <c:v>2.4470692700086882E-3</c:v>
                </c:pt>
                <c:pt idx="339">
                  <c:v>2.4320546389358104E-3</c:v>
                </c:pt>
                <c:pt idx="340">
                  <c:v>2.4170366104884111E-3</c:v>
                </c:pt>
                <c:pt idx="341">
                  <c:v>2.4021292293897752E-3</c:v>
                </c:pt>
                <c:pt idx="342">
                  <c:v>2.3874465576887772E-3</c:v>
                </c:pt>
                <c:pt idx="343">
                  <c:v>2.3731010233619607E-3</c:v>
                </c:pt>
                <c:pt idx="344">
                  <c:v>2.3592017760025218E-3</c:v>
                </c:pt>
                <c:pt idx="345">
                  <c:v>2.3458530839664247E-3</c:v>
                </c:pt>
                <c:pt idx="346">
                  <c:v>2.333152803937795E-3</c:v>
                </c:pt>
                <c:pt idx="347">
                  <c:v>2.3211909486681166E-3</c:v>
                </c:pt>
                <c:pt idx="348">
                  <c:v>2.3100483714932041E-3</c:v>
                </c:pt>
                <c:pt idx="349">
                  <c:v>2.2997955769946212E-3</c:v>
                </c:pt>
                <c:pt idx="350">
                  <c:v>2.290491655704861E-3</c:v>
                </c:pt>
                <c:pt idx="351">
                  <c:v>2.282183326915582E-3</c:v>
                </c:pt>
                <c:pt idx="352">
                  <c:v>2.2748972039880536E-3</c:v>
                </c:pt>
                <c:pt idx="353">
                  <c:v>2.2687109496531263E-3</c:v>
                </c:pt>
                <c:pt idx="354">
                  <c:v>2.2635926731681012E-3</c:v>
                </c:pt>
                <c:pt idx="355">
                  <c:v>2.2595408814523512E-3</c:v>
                </c:pt>
                <c:pt idx="356">
                  <c:v>2.2565419352571941E-3</c:v>
                </c:pt>
                <c:pt idx="357">
                  <c:v>2.2545704617419758E-3</c:v>
                </c:pt>
                <c:pt idx="358">
                  <c:v>2.2535899400700846E-3</c:v>
                </c:pt>
                <c:pt idx="359">
                  <c:v>2.2535534323873297E-3</c:v>
                </c:pt>
                <c:pt idx="360">
                  <c:v>2.2544044314648207E-3</c:v>
                </c:pt>
                <c:pt idx="361">
                  <c:v>2.2560777961614805E-3</c:v>
                </c:pt>
                <c:pt idx="362">
                  <c:v>2.2585007465773118E-3</c:v>
                </c:pt>
                <c:pt idx="363">
                  <c:v>2.2615938922204218E-3</c:v>
                </c:pt>
                <c:pt idx="364">
                  <c:v>2.2652722685882589E-3</c:v>
                </c:pt>
                <c:pt idx="365">
                  <c:v>2.2694463601587401E-3</c:v>
                </c:pt>
                <c:pt idx="366">
                  <c:v>2.2740230907910735E-3</c:v>
                </c:pt>
                <c:pt idx="367">
                  <c:v>2.2789067658397816E-3</c:v>
                </c:pt>
                <c:pt idx="368">
                  <c:v>2.2839999537807298E-3</c:v>
                </c:pt>
                <c:pt idx="369">
                  <c:v>2.2892042987251861E-3</c:v>
                </c:pt>
                <c:pt idx="370">
                  <c:v>2.2944212587492946E-3</c:v>
                </c:pt>
                <c:pt idx="371">
                  <c:v>2.2995527683822791E-3</c:v>
                </c:pt>
                <c:pt idx="372">
                  <c:v>2.3045018267687611E-3</c:v>
                </c:pt>
                <c:pt idx="373">
                  <c:v>2.3091730158400041E-3</c:v>
                </c:pt>
                <c:pt idx="374">
                  <c:v>2.3134729551868597E-3</c:v>
                </c:pt>
                <c:pt idx="375">
                  <c:v>2.3173107021150752E-3</c:v>
                </c:pt>
                <c:pt idx="376">
                  <c:v>2.3205981064721051E-3</c:v>
                </c:pt>
                <c:pt idx="377">
                  <c:v>2.3232501301559982E-3</c:v>
                </c:pt>
                <c:pt idx="378">
                  <c:v>2.3251851406408891E-3</c:v>
                </c:pt>
                <c:pt idx="379">
                  <c:v>2.3263251862732748E-3</c:v>
                </c:pt>
                <c:pt idx="380">
                  <c:v>2.3265962583980809E-3</c:v>
                </c:pt>
                <c:pt idx="381">
                  <c:v>2.3259285414557406E-3</c:v>
                </c:pt>
                <c:pt idx="382">
                  <c:v>2.3242566469424053E-3</c:v>
                </c:pt>
                <c:pt idx="383">
                  <c:v>2.3215198204353292E-3</c:v>
                </c:pt>
                <c:pt idx="384">
                  <c:v>2.3176621026467182E-3</c:v>
                </c:pt>
                <c:pt idx="385">
                  <c:v>2.3126654485733007E-3</c:v>
                </c:pt>
                <c:pt idx="386">
                  <c:v>2.3064680733982583E-3</c:v>
                </c:pt>
                <c:pt idx="387">
                  <c:v>2.2990252875756752E-3</c:v>
                </c:pt>
                <c:pt idx="388">
                  <c:v>2.2903083308541197E-3</c:v>
                </c:pt>
                <c:pt idx="389">
                  <c:v>2.280295881135039E-3</c:v>
                </c:pt>
                <c:pt idx="390">
                  <c:v>2.2689744369489098E-3</c:v>
                </c:pt>
                <c:pt idx="391">
                  <c:v>2.2563387131242776E-3</c:v>
                </c:pt>
                <c:pt idx="392">
                  <c:v>2.2423920314294764E-3</c:v>
                </c:pt>
                <c:pt idx="393">
                  <c:v>2.2271466901742742E-3</c:v>
                </c:pt>
                <c:pt idx="394">
                  <c:v>2.2106242986843624E-3</c:v>
                </c:pt>
                <c:pt idx="395">
                  <c:v>2.1928560642371156E-3</c:v>
                </c:pt>
                <c:pt idx="396">
                  <c:v>2.1738830205044082E-3</c:v>
                </c:pt>
                <c:pt idx="397">
                  <c:v>2.1537561878175009E-3</c:v>
                </c:pt>
                <c:pt idx="398">
                  <c:v>2.1325366566831614E-3</c:v>
                </c:pt>
                <c:pt idx="399">
                  <c:v>2.1102955869688796E-3</c:v>
                </c:pt>
                <c:pt idx="400">
                  <c:v>2.0871141160711563E-3</c:v>
                </c:pt>
                <c:pt idx="401">
                  <c:v>2.0630831702145858E-3</c:v>
                </c:pt>
                <c:pt idx="402">
                  <c:v>2.038303173832968E-3</c:v>
                </c:pt>
                <c:pt idx="403">
                  <c:v>2.012883652787813E-3</c:v>
                </c:pt>
                <c:pt idx="404">
                  <c:v>1.9869427280159364E-3</c:v>
                </c:pt>
                <c:pt idx="405">
                  <c:v>1.9606064970979511E-3</c:v>
                </c:pt>
                <c:pt idx="406">
                  <c:v>1.9340083022339992E-3</c:v>
                </c:pt>
                <c:pt idx="407">
                  <c:v>1.9072878842342417E-3</c:v>
                </c:pt>
                <c:pt idx="408">
                  <c:v>1.8805904234103336E-3</c:v>
                </c:pt>
                <c:pt idx="409">
                  <c:v>1.8540654697215577E-3</c:v>
                </c:pt>
                <c:pt idx="410">
                  <c:v>1.8278657662172877E-3</c:v>
                </c:pt>
                <c:pt idx="411">
                  <c:v>1.8021459717571403E-3</c:v>
                </c:pt>
                <c:pt idx="412">
                  <c:v>1.7770612912125917E-3</c:v>
                </c:pt>
                <c:pt idx="413">
                  <c:v>1.7527660238911144E-3</c:v>
                </c:pt>
                <c:pt idx="414">
                  <c:v>1.7294120438064141E-3</c:v>
                </c:pt>
                <c:pt idx="415">
                  <c:v>1.7071472286784156E-3</c:v>
                </c:pt>
                <c:pt idx="416">
                  <c:v>1.6861138582148576E-3</c:v>
                </c:pt>
                <c:pt idx="417">
                  <c:v>1.6664470063346012E-3</c:v>
                </c:pt>
                <c:pt idx="418">
                  <c:v>1.6482753262296098E-3</c:v>
                </c:pt>
                <c:pt idx="419">
                  <c:v>1.6317434378675781E-3</c:v>
                </c:pt>
                <c:pt idx="420">
                  <c:v>1.6169240577891158E-3</c:v>
                </c:pt>
                <c:pt idx="421">
                  <c:v>1.6039095665489275E-3</c:v>
                </c:pt>
                <c:pt idx="422">
                  <c:v>1.5927773703212163E-3</c:v>
                </c:pt>
                <c:pt idx="423">
                  <c:v>1.5835888109415697E-3</c:v>
                </c:pt>
                <c:pt idx="424">
                  <c:v>1.5763882062837739E-3</c:v>
                </c:pt>
                <c:pt idx="425">
                  <c:v>1.5712020534700691E-3</c:v>
                </c:pt>
                <c:pt idx="426">
                  <c:v>1.5680384234960632E-3</c:v>
                </c:pt>
                <c:pt idx="427">
                  <c:v>1.5668865714458424E-3</c:v>
                </c:pt>
                <c:pt idx="428">
                  <c:v>1.5677167816701681E-3</c:v>
                </c:pt>
                <c:pt idx="429">
                  <c:v>1.5704804621917247E-3</c:v>
                </c:pt>
                <c:pt idx="430">
                  <c:v>1.5751104972780313E-3</c:v>
                </c:pt>
                <c:pt idx="431">
                  <c:v>1.5815218616759821E-3</c:v>
                </c:pt>
                <c:pt idx="432">
                  <c:v>1.5896124945225709E-3</c:v>
                </c:pt>
                <c:pt idx="433">
                  <c:v>1.5992644255269611E-3</c:v>
                </c:pt>
                <c:pt idx="434">
                  <c:v>1.610345140749101E-3</c:v>
                </c:pt>
                <c:pt idx="435">
                  <c:v>1.6227091702724003E-3</c:v>
                </c:pt>
                <c:pt idx="436">
                  <c:v>1.6361998753728181E-3</c:v>
                </c:pt>
                <c:pt idx="437">
                  <c:v>1.6506514085157466E-3</c:v>
                </c:pt>
                <c:pt idx="438">
                  <c:v>1.6658908157565545E-3</c:v>
                </c:pt>
                <c:pt idx="439">
                  <c:v>1.6817402479716991E-3</c:v>
                </c:pt>
                <c:pt idx="440">
                  <c:v>1.6980192448961963E-3</c:v>
                </c:pt>
                <c:pt idx="441">
                  <c:v>1.7145470542814418E-3</c:v>
                </c:pt>
                <c:pt idx="442">
                  <c:v>1.731144947705812E-3</c:v>
                </c:pt>
                <c:pt idx="443">
                  <c:v>1.7476384947605497E-3</c:v>
                </c:pt>
                <c:pt idx="444">
                  <c:v>1.7638597585867223E-3</c:v>
                </c:pt>
                <c:pt idx="445">
                  <c:v>1.7796493781459999E-3</c:v>
                </c:pt>
                <c:pt idx="446">
                  <c:v>1.7948585062609085E-3</c:v>
                </c:pt>
                <c:pt idx="447">
                  <c:v>1.8093505774493968E-3</c:v>
                </c:pt>
                <c:pt idx="448">
                  <c:v>1.8230028859959014E-3</c:v>
                </c:pt>
                <c:pt idx="449">
                  <c:v>1.8357079626376231E-3</c:v>
                </c:pt>
                <c:pt idx="450">
                  <c:v>1.8473747477914921E-3</c:v>
                </c:pt>
                <c:pt idx="451">
                  <c:v>1.857898806544734E-3</c:v>
                </c:pt>
                <c:pt idx="452">
                  <c:v>1.8672925813640743E-3</c:v>
                </c:pt>
                <c:pt idx="453">
                  <c:v>1.8754735309887865E-3</c:v>
                </c:pt>
                <c:pt idx="454">
                  <c:v>1.88241899862614E-3</c:v>
                </c:pt>
                <c:pt idx="455">
                  <c:v>1.8881234727213246E-3</c:v>
                </c:pt>
                <c:pt idx="456">
                  <c:v>1.8925978435887459E-3</c:v>
                </c:pt>
                <c:pt idx="457">
                  <c:v>1.895868444238127E-3</c:v>
                </c:pt>
                <c:pt idx="458">
                  <c:v>1.8979758827805512E-3</c:v>
                </c:pt>
                <c:pt idx="459">
                  <c:v>1.8989736821692681E-3</c:v>
                </c:pt>
                <c:pt idx="460">
                  <c:v>1.8989267498407587E-3</c:v>
                </c:pt>
                <c:pt idx="461">
                  <c:v>1.8979097051692951E-3</c:v>
                </c:pt>
                <c:pt idx="462">
                  <c:v>1.8960050966317734E-3</c:v>
                </c:pt>
                <c:pt idx="463">
                  <c:v>1.893301543294988E-3</c:v>
                </c:pt>
                <c:pt idx="464">
                  <c:v>1.8898918367839339E-3</c:v>
                </c:pt>
                <c:pt idx="465">
                  <c:v>1.8858710403624141E-3</c:v>
                </c:pt>
                <c:pt idx="466">
                  <c:v>1.8813346212559149E-3</c:v>
                </c:pt>
                <c:pt idx="467">
                  <c:v>1.8763766509669762E-3</c:v>
                </c:pt>
                <c:pt idx="468">
                  <c:v>1.8710881061735772E-3</c:v>
                </c:pt>
                <c:pt idx="469">
                  <c:v>1.8655552999585579E-3</c:v>
                </c:pt>
                <c:pt idx="470">
                  <c:v>1.8598584696901004E-3</c:v>
                </c:pt>
                <c:pt idx="471">
                  <c:v>1.854070543957409E-3</c:v>
                </c:pt>
                <c:pt idx="472">
                  <c:v>1.8482561066592259E-3</c:v>
                </c:pt>
                <c:pt idx="473">
                  <c:v>1.8424705717433785E-3</c:v>
                </c:pt>
                <c:pt idx="474">
                  <c:v>1.8367595773002806E-3</c:v>
                </c:pt>
                <c:pt idx="475">
                  <c:v>1.8311586028198336E-3</c:v>
                </c:pt>
                <c:pt idx="476">
                  <c:v>1.8256928085269646E-3</c:v>
                </c:pt>
                <c:pt idx="477">
                  <c:v>1.8203770909133968E-3</c:v>
                </c:pt>
                <c:pt idx="478">
                  <c:v>1.8152163439795904E-3</c:v>
                </c:pt>
                <c:pt idx="479">
                  <c:v>1.8102059113887983E-3</c:v>
                </c:pt>
                <c:pt idx="480">
                  <c:v>1.8053322108118406E-3</c:v>
                </c:pt>
                <c:pt idx="481">
                  <c:v>1.8005735083044805E-3</c:v>
                </c:pt>
                <c:pt idx="482">
                  <c:v>1.79590081770613E-3</c:v>
                </c:pt>
                <c:pt idx="483">
                  <c:v>1.7912788978766657E-3</c:v>
                </c:pt>
                <c:pt idx="484">
                  <c:v>1.7867024442950075E-3</c:v>
                </c:pt>
                <c:pt idx="485">
                  <c:v>1.7820867859942651E-3</c:v>
                </c:pt>
                <c:pt idx="486">
                  <c:v>1.7773956419535051E-3</c:v>
                </c:pt>
                <c:pt idx="487">
                  <c:v>1.7725822705176616E-3</c:v>
                </c:pt>
                <c:pt idx="488">
                  <c:v>1.7675999187515314E-3</c:v>
                </c:pt>
                <c:pt idx="489">
                  <c:v>1.762402946662054E-3</c:v>
                </c:pt>
                <c:pt idx="490">
                  <c:v>1.7569479003511001E-3</c:v>
                </c:pt>
                <c:pt idx="491">
                  <c:v>1.7511945079681508E-3</c:v>
                </c:pt>
                <c:pt idx="492">
                  <c:v>1.7451065766352538E-3</c:v>
                </c:pt>
                <c:pt idx="493">
                  <c:v>1.7386527727528793E-3</c:v>
                </c:pt>
                <c:pt idx="494">
                  <c:v>1.7318072722348533E-3</c:v>
                </c:pt>
                <c:pt idx="495">
                  <c:v>1.724550271232821E-3</c:v>
                </c:pt>
                <c:pt idx="496">
                  <c:v>1.7168683517659821E-3</c:v>
                </c:pt>
                <c:pt idx="497">
                  <c:v>1.7087547003396351E-3</c:v>
                </c:pt>
                <c:pt idx="498">
                  <c:v>1.7002091810862253E-3</c:v>
                </c:pt>
                <c:pt idx="499">
                  <c:v>1.6912382681650497E-3</c:v>
                </c:pt>
                <c:pt idx="500">
                  <c:v>1.6818548450814501E-3</c:v>
                </c:pt>
                <c:pt idx="501">
                  <c:v>1.6720778812023547E-3</c:v>
                </c:pt>
                <c:pt idx="502">
                  <c:v>1.6619319980234997E-3</c:v>
                </c:pt>
                <c:pt idx="503">
                  <c:v>1.6514469396529746E-3</c:v>
                </c:pt>
                <c:pt idx="504">
                  <c:v>1.6406569634866664E-3</c:v>
                </c:pt>
                <c:pt idx="505">
                  <c:v>1.6296001681334179E-3</c:v>
                </c:pt>
                <c:pt idx="506">
                  <c:v>1.6183177762704411E-3</c:v>
                </c:pt>
                <c:pt idx="507">
                  <c:v>1.6068533902435307E-3</c:v>
                </c:pt>
                <c:pt idx="508">
                  <c:v>1.5952522378408953E-3</c:v>
                </c:pt>
                <c:pt idx="509">
                  <c:v>1.5835604247343045E-3</c:v>
                </c:pt>
                <c:pt idx="510">
                  <c:v>1.5718242085661276E-3</c:v>
                </c:pt>
                <c:pt idx="511">
                  <c:v>1.5600893075361421E-3</c:v>
                </c:pt>
                <c:pt idx="512">
                  <c:v>1.5484002535766587E-3</c:v>
                </c:pt>
                <c:pt idx="513">
                  <c:v>1.5367997967694158E-3</c:v>
                </c:pt>
                <c:pt idx="514">
                  <c:v>1.5253283635215807E-3</c:v>
                </c:pt>
                <c:pt idx="515">
                  <c:v>1.5140235661518361E-3</c:v>
                </c:pt>
                <c:pt idx="516">
                  <c:v>1.5028946361549519E-3</c:v>
                </c:pt>
                <c:pt idx="517">
                  <c:v>1.4920553071683382E-3</c:v>
                </c:pt>
                <c:pt idx="518">
                  <c:v>1.481478412935582E-3</c:v>
                </c:pt>
                <c:pt idx="519">
                  <c:v>1.4711901517898201E-3</c:v>
                </c:pt>
                <c:pt idx="520">
                  <c:v>1.4612132631138428E-3</c:v>
                </c:pt>
                <c:pt idx="521">
                  <c:v>1.4515671136356312E-3</c:v>
                </c:pt>
                <c:pt idx="522">
                  <c:v>1.4422678456232547E-3</c:v>
                </c:pt>
                <c:pt idx="523">
                  <c:v>1.4333285774950607E-3</c:v>
                </c:pt>
                <c:pt idx="524">
                  <c:v>1.4247596461282391E-3</c:v>
                </c:pt>
                <c:pt idx="525">
                  <c:v>1.4165688794373021E-3</c:v>
                </c:pt>
                <c:pt idx="526">
                  <c:v>1.4087618875523299E-3</c:v>
                </c:pt>
                <c:pt idx="527">
                  <c:v>1.401342361103971E-3</c:v>
                </c:pt>
                <c:pt idx="528">
                  <c:v>1.394312365667017E-3</c:v>
                </c:pt>
                <c:pt idx="529">
                  <c:v>1.3876726222754711E-3</c:v>
                </c:pt>
                <c:pt idx="530">
                  <c:v>1.3814227650486561E-3</c:v>
                </c:pt>
                <c:pt idx="531">
                  <c:v>1.3755615683083674E-3</c:v>
                </c:pt>
                <c:pt idx="532">
                  <c:v>1.3700871370707626E-3</c:v>
                </c:pt>
                <c:pt idx="533">
                  <c:v>1.3649970564118673E-3</c:v>
                </c:pt>
                <c:pt idx="534">
                  <c:v>1.3602884968815631E-3</c:v>
                </c:pt>
                <c:pt idx="535">
                  <c:v>1.3559582748261787E-3</c:v>
                </c:pt>
                <c:pt idx="536">
                  <c:v>1.3520028681235352E-3</c:v>
                </c:pt>
                <c:pt idx="537">
                  <c:v>1.3484183893847487E-3</c:v>
                </c:pt>
                <c:pt idx="538">
                  <c:v>1.3452005200839793E-3</c:v>
                </c:pt>
                <c:pt idx="539">
                  <c:v>1.3423444102882711E-3</c:v>
                </c:pt>
                <c:pt idx="540">
                  <c:v>1.3398445496249931E-3</c:v>
                </c:pt>
                <c:pt idx="541">
                  <c:v>1.3376946157912638E-3</c:v>
                </c:pt>
                <c:pt idx="542">
                  <c:v>1.3358873072286035E-3</c:v>
                </c:pt>
                <c:pt idx="543">
                  <c:v>1.3344141665044711E-3</c:v>
                </c:pt>
                <c:pt idx="544">
                  <c:v>1.3332654004100291E-3</c:v>
                </c:pt>
                <c:pt idx="545">
                  <c:v>1.3324297017484339E-3</c:v>
                </c:pt>
                <c:pt idx="546">
                  <c:v>1.3318940762000609E-3</c:v>
                </c:pt>
                <c:pt idx="547">
                  <c:v>1.3316436754578921E-3</c:v>
                </c:pt>
                <c:pt idx="548">
                  <c:v>1.3316616349778967E-3</c:v>
                </c:pt>
                <c:pt idx="549">
                  <c:v>1.3319357466100381E-3</c:v>
                </c:pt>
                <c:pt idx="550">
                  <c:v>1.3324600228182824E-3</c:v>
                </c:pt>
                <c:pt idx="551">
                  <c:v>1.3331923465645661E-3</c:v>
                </c:pt>
                <c:pt idx="552">
                  <c:v>1.3341098826451961E-3</c:v>
                </c:pt>
                <c:pt idx="553">
                  <c:v>1.3351878362845948E-3</c:v>
                </c:pt>
                <c:pt idx="554">
                  <c:v>1.3363996690430562E-3</c:v>
                </c:pt>
                <c:pt idx="555">
                  <c:v>1.3377173298039797E-3</c:v>
                </c:pt>
                <c:pt idx="556">
                  <c:v>1.3391115048974386E-3</c:v>
                </c:pt>
                <c:pt idx="557">
                  <c:v>1.3405518885613568E-3</c:v>
                </c:pt>
                <c:pt idx="558">
                  <c:v>1.3420074725588333E-3</c:v>
                </c:pt>
                <c:pt idx="559">
                  <c:v>1.3434468518332759E-3</c:v>
                </c:pt>
                <c:pt idx="560">
                  <c:v>1.3448385415645837E-3</c:v>
                </c:pt>
                <c:pt idx="561">
                  <c:v>1.3461512998625858E-3</c:v>
                </c:pt>
                <c:pt idx="562">
                  <c:v>1.347354449571074E-3</c:v>
                </c:pt>
                <c:pt idx="563">
                  <c:v>1.3484181922300373E-3</c:v>
                </c:pt>
                <c:pt idx="564">
                  <c:v>1.3493139071276601E-3</c:v>
                </c:pt>
                <c:pt idx="565">
                  <c:v>1.3500144285404831E-3</c:v>
                </c:pt>
                <c:pt idx="566">
                  <c:v>1.3504942946821817E-3</c:v>
                </c:pt>
                <c:pt idx="567">
                  <c:v>1.3507299625321401E-3</c:v>
                </c:pt>
                <c:pt idx="568">
                  <c:v>1.3506999835666261E-3</c:v>
                </c:pt>
                <c:pt idx="569">
                  <c:v>1.350385136441037E-3</c:v>
                </c:pt>
                <c:pt idx="570">
                  <c:v>1.3497685138442641E-3</c:v>
                </c:pt>
                <c:pt idx="571">
                  <c:v>1.348835562038348E-3</c:v>
                </c:pt>
                <c:pt idx="572">
                  <c:v>1.347574072981078E-3</c:v>
                </c:pt>
                <c:pt idx="573">
                  <c:v>1.345974130379254E-3</c:v>
                </c:pt>
                <c:pt idx="574">
                  <c:v>1.3440280125082314E-3</c:v>
                </c:pt>
                <c:pt idx="575">
                  <c:v>1.3417300561322501E-3</c:v>
                </c:pt>
                <c:pt idx="576">
                  <c:v>1.3390764873429475E-3</c:v>
                </c:pt>
                <c:pt idx="577">
                  <c:v>1.3360652265725103E-3</c:v>
                </c:pt>
                <c:pt idx="578">
                  <c:v>1.3326956764068241E-3</c:v>
                </c:pt>
                <c:pt idx="579">
                  <c:v>1.3289685020949355E-3</c:v>
                </c:pt>
                <c:pt idx="580">
                  <c:v>1.3248854157969921E-3</c:v>
                </c:pt>
                <c:pt idx="581">
                  <c:v>1.3204489766070271E-3</c:v>
                </c:pt>
                <c:pt idx="582">
                  <c:v>1.3156486227200845E-3</c:v>
                </c:pt>
                <c:pt idx="583">
                  <c:v>1.3105387192810466E-3</c:v>
                </c:pt>
                <c:pt idx="584">
                  <c:v>1.3050844524363477E-3</c:v>
                </c:pt>
                <c:pt idx="585">
                  <c:v>1.2992905850731202E-3</c:v>
                </c:pt>
                <c:pt idx="586">
                  <c:v>1.2931616776483571E-3</c:v>
                </c:pt>
                <c:pt idx="587">
                  <c:v>1.2867020837164156E-3</c:v>
                </c:pt>
                <c:pt idx="588">
                  <c:v>1.2799159710443781E-3</c:v>
                </c:pt>
                <c:pt idx="589">
                  <c:v>1.272807374232279E-3</c:v>
                </c:pt>
                <c:pt idx="590">
                  <c:v>1.2653802817466403E-3</c:v>
                </c:pt>
                <c:pt idx="591">
                  <c:v>1.2576387576918255E-3</c:v>
                </c:pt>
                <c:pt idx="592">
                  <c:v>1.249587096460386E-3</c:v>
                </c:pt>
                <c:pt idx="593">
                  <c:v>1.2412300065988741E-3</c:v>
                </c:pt>
                <c:pt idx="594">
                  <c:v>1.2325728187753961E-3</c:v>
                </c:pt>
                <c:pt idx="595">
                  <c:v>1.2236217116167081E-3</c:v>
                </c:pt>
                <c:pt idx="596">
                  <c:v>1.2143839483728393E-3</c:v>
                </c:pt>
                <c:pt idx="597">
                  <c:v>1.2048681168427197E-3</c:v>
                </c:pt>
                <c:pt idx="598">
                  <c:v>1.1950843647319555E-3</c:v>
                </c:pt>
                <c:pt idx="599">
                  <c:v>1.1850446225905621E-3</c:v>
                </c:pt>
                <c:pt idx="600">
                  <c:v>1.1747628066712283E-3</c:v>
                </c:pt>
                <c:pt idx="601">
                  <c:v>1.1642549944337625E-3</c:v>
                </c:pt>
                <c:pt idx="602">
                  <c:v>1.1535395659764587E-3</c:v>
                </c:pt>
                <c:pt idx="603">
                  <c:v>1.1426373053762089E-3</c:v>
                </c:pt>
                <c:pt idx="604">
                  <c:v>1.1315714567436759E-3</c:v>
                </c:pt>
                <c:pt idx="605">
                  <c:v>1.1203677307243902E-3</c:v>
                </c:pt>
                <c:pt idx="606">
                  <c:v>1.1090542581779536E-3</c:v>
                </c:pt>
                <c:pt idx="607">
                  <c:v>1.0976614888227906E-3</c:v>
                </c:pt>
                <c:pt idx="608">
                  <c:v>1.0862220337193411E-3</c:v>
                </c:pt>
                <c:pt idx="609">
                  <c:v>1.0747704515579081E-3</c:v>
                </c:pt>
                <c:pt idx="610">
                  <c:v>1.0633429797945507E-3</c:v>
                </c:pt>
                <c:pt idx="611">
                  <c:v>1.051977212716758E-3</c:v>
                </c:pt>
                <c:pt idx="612">
                  <c:v>1.0407117294970673E-3</c:v>
                </c:pt>
                <c:pt idx="613">
                  <c:v>1.0295856761835752E-3</c:v>
                </c:pt>
                <c:pt idx="614">
                  <c:v>1.0186383063591573E-3</c:v>
                </c:pt>
                <c:pt idx="615">
                  <c:v>1.0079186492529312E-3</c:v>
                </c:pt>
                <c:pt idx="616">
                  <c:v>9.9746185347403217E-4</c:v>
                </c:pt>
                <c:pt idx="617">
                  <c:v>9.872987949320019E-4</c:v>
                </c:pt>
                <c:pt idx="618">
                  <c:v>9.7746486380434548E-4</c:v>
                </c:pt>
                <c:pt idx="619">
                  <c:v>9.6799306654378708E-4</c:v>
                </c:pt>
                <c:pt idx="620">
                  <c:v>9.5891348843691346E-4</c:v>
                </c:pt>
                <c:pt idx="621">
                  <c:v>9.5025278729587884E-4</c:v>
                </c:pt>
                <c:pt idx="622">
                  <c:v>9.4203372433862326E-4</c:v>
                </c:pt>
                <c:pt idx="623">
                  <c:v>9.3427473946013605E-4</c:v>
                </c:pt>
                <c:pt idx="624">
                  <c:v>9.2698957873812418E-4</c:v>
                </c:pt>
                <c:pt idx="625">
                  <c:v>9.2018698219641895E-4</c:v>
                </c:pt>
                <c:pt idx="626">
                  <c:v>9.1387043961423087E-4</c:v>
                </c:pt>
                <c:pt idx="627">
                  <c:v>9.0803802156496738E-4</c:v>
                </c:pt>
                <c:pt idx="628">
                  <c:v>9.0268229194001202E-4</c:v>
                </c:pt>
                <c:pt idx="629">
                  <c:v>8.9779030700684614E-4</c:v>
                </c:pt>
                <c:pt idx="630">
                  <c:v>8.9334370461235848E-4</c:v>
                </c:pt>
                <c:pt idx="631">
                  <c:v>8.893188855174127E-4</c:v>
                </c:pt>
                <c:pt idx="632">
                  <c:v>8.8568728708278345E-4</c:v>
                </c:pt>
                <c:pt idx="633">
                  <c:v>8.8241574766577543E-4</c:v>
                </c:pt>
                <c:pt idx="634">
                  <c:v>8.7946695817652648E-4</c:v>
                </c:pt>
                <c:pt idx="635">
                  <c:v>8.7679999532880315E-4</c:v>
                </c:pt>
                <c:pt idx="636">
                  <c:v>8.7437092924829882E-4</c:v>
                </c:pt>
                <c:pt idx="637">
                  <c:v>8.7213349631685055E-4</c:v>
                </c:pt>
                <c:pt idx="638">
                  <c:v>8.7003982648024164E-4</c:v>
                </c:pt>
                <c:pt idx="639">
                  <c:v>8.6804121277535946E-4</c:v>
                </c:pt>
                <c:pt idx="640">
                  <c:v>8.6608890958558577E-4</c:v>
                </c:pt>
                <c:pt idx="641">
                  <c:v>8.6413494515673241E-4</c:v>
                </c:pt>
                <c:pt idx="642">
                  <c:v>8.6213293324580121E-4</c:v>
                </c:pt>
                <c:pt idx="643">
                  <c:v>8.6003886847648694E-4</c:v>
                </c:pt>
                <c:pt idx="644">
                  <c:v>8.5781189008483005E-4</c:v>
                </c:pt>
                <c:pt idx="645">
                  <c:v>8.5541499930119527E-4</c:v>
                </c:pt>
                <c:pt idx="646">
                  <c:v>8.528157166767102E-4</c:v>
                </c:pt>
                <c:pt idx="647">
                  <c:v>8.4998666726880906E-4</c:v>
                </c:pt>
                <c:pt idx="648">
                  <c:v>8.4692022981750338E-4</c:v>
                </c:pt>
                <c:pt idx="649">
                  <c:v>8.4359070484905702E-4</c:v>
                </c:pt>
                <c:pt idx="650">
                  <c:v>8.3998665401312331E-4</c:v>
                </c:pt>
                <c:pt idx="651">
                  <c:v>8.3610599880059818E-4</c:v>
                </c:pt>
                <c:pt idx="652">
                  <c:v>8.3195343657108763E-4</c:v>
                </c:pt>
                <c:pt idx="653">
                  <c:v>8.2754039101301177E-4</c:v>
                </c:pt>
                <c:pt idx="654">
                  <c:v>8.2288486861124182E-4</c:v>
                </c:pt>
                <c:pt idx="655">
                  <c:v>8.1801121757362871E-4</c:v>
                </c:pt>
                <c:pt idx="656">
                  <c:v>8.1294978995806119E-4</c:v>
                </c:pt>
                <c:pt idx="657">
                  <c:v>8.0773651127296708E-4</c:v>
                </c:pt>
                <c:pt idx="658">
                  <c:v>8.0241236465332941E-4</c:v>
                </c:pt>
                <c:pt idx="659">
                  <c:v>7.9702279889789574E-4</c:v>
                </c:pt>
                <c:pt idx="660">
                  <c:v>7.9161707124711963E-4</c:v>
                </c:pt>
                <c:pt idx="661">
                  <c:v>7.86247536842945E-4</c:v>
                </c:pt>
                <c:pt idx="662">
                  <c:v>7.8096889739592465E-4</c:v>
                </c:pt>
                <c:pt idx="663">
                  <c:v>7.7583742175005191E-4</c:v>
                </c:pt>
                <c:pt idx="664">
                  <c:v>7.7091015083677133E-4</c:v>
                </c:pt>
                <c:pt idx="665">
                  <c:v>7.6624409900327825E-4</c:v>
                </c:pt>
                <c:pt idx="666">
                  <c:v>7.6189546294352353E-4</c:v>
                </c:pt>
                <c:pt idx="667">
                  <c:v>7.5791884850894616E-4</c:v>
                </c:pt>
                <c:pt idx="668">
                  <c:v>7.5436652458672488E-4</c:v>
                </c:pt>
                <c:pt idx="669">
                  <c:v>7.5128771206280434E-4</c:v>
                </c:pt>
                <c:pt idx="670">
                  <c:v>7.4872791469090172E-4</c:v>
                </c:pt>
                <c:pt idx="671">
                  <c:v>7.4672829752459393E-4</c:v>
                </c:pt>
                <c:pt idx="672">
                  <c:v>7.453251174926556E-4</c:v>
                </c:pt>
                <c:pt idx="673">
                  <c:v>7.4454920976556446E-4</c:v>
                </c:pt>
                <c:pt idx="674">
                  <c:v>7.4442553282916594E-4</c:v>
                </c:pt>
                <c:pt idx="675">
                  <c:v>7.4497277470675913E-4</c:v>
                </c:pt>
                <c:pt idx="676">
                  <c:v>7.462030226095545E-4</c:v>
                </c:pt>
                <c:pt idx="677">
                  <c:v>7.4812149850415346E-4</c:v>
                </c:pt>
                <c:pt idx="678">
                  <c:v>7.5072636372045508E-4</c:v>
                </c:pt>
                <c:pt idx="679">
                  <c:v>7.540085968413511E-4</c:v>
                </c:pt>
                <c:pt idx="680">
                  <c:v>7.5792460809552781E-4</c:v>
                </c:pt>
                <c:pt idx="681">
                  <c:v>7.6251665302526665E-4</c:v>
                </c:pt>
                <c:pt idx="682">
                  <c:v>7.6771305624474709E-4</c:v>
                </c:pt>
                <c:pt idx="683">
                  <c:v>7.7347680023689123E-4</c:v>
                </c:pt>
                <c:pt idx="684">
                  <c:v>7.7976373876705301E-4</c:v>
                </c:pt>
                <c:pt idx="685">
                  <c:v>7.8652296429714084E-4</c:v>
                </c:pt>
                <c:pt idx="686">
                  <c:v>7.9369721968642823E-4</c:v>
                </c:pt>
                <c:pt idx="687">
                  <c:v>8.0122336158660245E-4</c:v>
                </c:pt>
                <c:pt idx="688">
                  <c:v>8.090328805159503E-4</c:v>
                </c:pt>
                <c:pt idx="689">
                  <c:v>8.1705248023400965E-4</c:v>
                </c:pt>
                <c:pt idx="690">
                  <c:v>8.2520471675482786E-4</c:v>
                </c:pt>
                <c:pt idx="691">
                  <c:v>8.3340869515678229E-4</c:v>
                </c:pt>
                <c:pt idx="692">
                  <c:v>8.4158082029096577E-4</c:v>
                </c:pt>
                <c:pt idx="693">
                  <c:v>8.496355955809028E-4</c:v>
                </c:pt>
                <c:pt idx="694">
                  <c:v>8.5748646236555694E-4</c:v>
                </c:pt>
                <c:pt idx="695">
                  <c:v>8.6504667068690614E-4</c:v>
                </c:pt>
                <c:pt idx="696">
                  <c:v>8.7223017108514279E-4</c:v>
                </c:pt>
                <c:pt idx="697">
                  <c:v>8.7895251586055242E-4</c:v>
                </c:pt>
                <c:pt idx="698">
                  <c:v>8.8513175741291423E-4</c:v>
                </c:pt>
                <c:pt idx="699">
                  <c:v>8.9068933069950756E-4</c:v>
                </c:pt>
                <c:pt idx="700">
                  <c:v>8.9555090658269645E-4</c:v>
                </c:pt>
                <c:pt idx="701">
                  <c:v>8.9964720288990534E-4</c:v>
                </c:pt>
                <c:pt idx="702">
                  <c:v>9.0291474040450268E-4</c:v>
                </c:pt>
                <c:pt idx="703">
                  <c:v>9.0529653176741524E-4</c:v>
                </c:pt>
                <c:pt idx="704">
                  <c:v>9.06742692418362E-4</c:v>
                </c:pt>
                <c:pt idx="705">
                  <c:v>9.0721096426413348E-4</c:v>
                </c:pt>
                <c:pt idx="706">
                  <c:v>9.0666714475138731E-4</c:v>
                </c:pt>
                <c:pt idx="707">
                  <c:v>9.0508541646486316E-4</c:v>
                </c:pt>
                <c:pt idx="708">
                  <c:v>9.0244857529078379E-4</c:v>
                </c:pt>
                <c:pt idx="709">
                  <c:v>8.9874815860117537E-4</c:v>
                </c:pt>
                <c:pt idx="710">
                  <c:v>8.939844788500615E-4</c:v>
                </c:pt>
                <c:pt idx="711">
                  <c:v>8.8816657244877764E-4</c:v>
                </c:pt>
                <c:pt idx="712">
                  <c:v>8.8131207882700252E-4</c:v>
                </c:pt>
                <c:pt idx="713">
                  <c:v>8.7342894284363551E-4</c:v>
                </c:pt>
                <c:pt idx="714">
                  <c:v>8.6459071372941665E-4</c:v>
                </c:pt>
                <c:pt idx="715">
                  <c:v>8.5481254305192584E-4</c:v>
                </c:pt>
                <c:pt idx="716">
                  <c:v>8.4414179111863194E-4</c:v>
                </c:pt>
                <c:pt idx="717">
                  <c:v>8.3263179174820033E-4</c:v>
                </c:pt>
                <c:pt idx="718">
                  <c:v>8.2034123758358208E-4</c:v>
                </c:pt>
                <c:pt idx="719">
                  <c:v>8.0733352294340345E-4</c:v>
                </c:pt>
                <c:pt idx="720">
                  <c:v>7.9367605909916002E-4</c:v>
                </c:pt>
                <c:pt idx="721">
                  <c:v>7.7943957609587992E-4</c:v>
                </c:pt>
                <c:pt idx="722">
                  <c:v>7.6469742422464407E-4</c:v>
                </c:pt>
                <c:pt idx="723">
                  <c:v>7.4952488704186444E-4</c:v>
                </c:pt>
                <c:pt idx="724">
                  <c:v>7.3399851644886786E-4</c:v>
                </c:pt>
                <c:pt idx="725">
                  <c:v>7.1819549883067569E-4</c:v>
                </c:pt>
                <c:pt idx="726">
                  <c:v>7.0219305964170221E-4</c:v>
                </c:pt>
                <c:pt idx="727">
                  <c:v>6.8606791215303426E-4</c:v>
                </c:pt>
                <c:pt idx="728">
                  <c:v>6.6989575437734119E-4</c:v>
                </c:pt>
                <c:pt idx="729">
                  <c:v>6.5375081649849472E-4</c:v>
                </c:pt>
                <c:pt idx="730">
                  <c:v>6.3770545948938699E-4</c:v>
                </c:pt>
                <c:pt idx="731">
                  <c:v>6.2182982403906069E-4</c:v>
                </c:pt>
                <c:pt idx="732">
                  <c:v>6.0619152746434202E-4</c:v>
                </c:pt>
                <c:pt idx="733">
                  <c:v>5.9085540498756534E-4</c:v>
                </c:pt>
                <c:pt idx="734">
                  <c:v>5.7588329065642299E-4</c:v>
                </c:pt>
                <c:pt idx="735">
                  <c:v>5.6133383229973511E-4</c:v>
                </c:pt>
                <c:pt idx="736">
                  <c:v>5.4726233429000602E-4</c:v>
                </c:pt>
                <c:pt idx="737">
                  <c:v>5.33720621555285E-4</c:v>
                </c:pt>
                <c:pt idx="738">
                  <c:v>5.2075691828518415E-4</c:v>
                </c:pt>
                <c:pt idx="739">
                  <c:v>5.0841573514390681E-4</c:v>
                </c:pt>
                <c:pt idx="740">
                  <c:v>4.967377595731094E-4</c:v>
                </c:pt>
                <c:pt idx="741">
                  <c:v>4.8575974497424971E-4</c:v>
                </c:pt>
                <c:pt idx="742">
                  <c:v>4.7551439624040476E-4</c:v>
                </c:pt>
                <c:pt idx="743">
                  <c:v>4.6603025129553032E-4</c:v>
                </c:pt>
                <c:pt idx="744">
                  <c:v>4.5733156103212327E-4</c:v>
                </c:pt>
                <c:pt idx="745">
                  <c:v>4.494381733503449E-4</c:v>
                </c:pt>
                <c:pt idx="746">
                  <c:v>4.4236781686694994E-4</c:v>
                </c:pt>
                <c:pt idx="747">
                  <c:v>4.3612891290802926E-4</c:v>
                </c:pt>
                <c:pt idx="748">
                  <c:v>4.3072529297422655E-4</c:v>
                </c:pt>
                <c:pt idx="749">
                  <c:v>4.2615687772416041E-4</c:v>
                </c:pt>
                <c:pt idx="750">
                  <c:v>4.2241818142633986E-4</c:v>
                </c:pt>
                <c:pt idx="751">
                  <c:v>4.1949812799259572E-4</c:v>
                </c:pt>
                <c:pt idx="752">
                  <c:v>4.1737989857284141E-4</c:v>
                </c:pt>
                <c:pt idx="753">
                  <c:v>4.1604081690010101E-4</c:v>
                </c:pt>
                <c:pt idx="754">
                  <c:v>4.1545228009290896E-4</c:v>
                </c:pt>
                <c:pt idx="755">
                  <c:v>4.1557974339780524E-4</c:v>
                </c:pt>
                <c:pt idx="756">
                  <c:v>4.1638276746444792E-4</c:v>
                </c:pt>
                <c:pt idx="757">
                  <c:v>4.1781513626585964E-4</c:v>
                </c:pt>
                <c:pt idx="758">
                  <c:v>4.198250527831216E-4</c:v>
                </c:pt>
                <c:pt idx="759">
                  <c:v>4.2235541814378356E-4</c:v>
                </c:pt>
                <c:pt idx="760">
                  <c:v>4.2534419811265386E-4</c:v>
                </c:pt>
                <c:pt idx="761">
                  <c:v>4.2872487875898936E-4</c:v>
                </c:pt>
                <c:pt idx="762">
                  <c:v>4.3242701084167037E-4</c:v>
                </c:pt>
                <c:pt idx="763">
                  <c:v>4.3637684004023457E-4</c:v>
                </c:pt>
                <c:pt idx="764">
                  <c:v>4.404980176908838E-4</c:v>
                </c:pt>
                <c:pt idx="765">
                  <c:v>4.4471238423938781E-4</c:v>
                </c:pt>
                <c:pt idx="766">
                  <c:v>4.4894081527319102E-4</c:v>
                </c:pt>
                <c:pt idx="767">
                  <c:v>4.5310411781989465E-4</c:v>
                </c:pt>
                <c:pt idx="768">
                  <c:v>4.5712396267443136E-4</c:v>
                </c:pt>
                <c:pt idx="769">
                  <c:v>4.6092383691955402E-4</c:v>
                </c:pt>
                <c:pt idx="770">
                  <c:v>4.6442999960982822E-4</c:v>
                </c:pt>
                <c:pt idx="771">
                  <c:v>4.6757242287455875E-4</c:v>
                </c:pt>
                <c:pt idx="772">
                  <c:v>4.7028570053651598E-4</c:v>
                </c:pt>
                <c:pt idx="773">
                  <c:v>4.7250990681719314E-4</c:v>
                </c:pt>
                <c:pt idx="774">
                  <c:v>4.7419138888200483E-4</c:v>
                </c:pt>
                <c:pt idx="775">
                  <c:v>4.752834789469599E-4</c:v>
                </c:pt>
                <c:pt idx="776">
                  <c:v>4.7574711449776549E-4</c:v>
                </c:pt>
                <c:pt idx="777">
                  <c:v>4.7555135894017733E-4</c:v>
                </c:pt>
                <c:pt idx="778">
                  <c:v>4.7467381978226009E-4</c:v>
                </c:pt>
                <c:pt idx="779">
                  <c:v>4.730832153763518E-4</c:v>
                </c:pt>
                <c:pt idx="780">
                  <c:v>4.7081161119439811E-4</c:v>
                </c:pt>
                <c:pt idx="781">
                  <c:v>4.6784150580137722E-4</c:v>
                </c:pt>
                <c:pt idx="782">
                  <c:v>4.6418444805376409E-4</c:v>
                </c:pt>
                <c:pt idx="783">
                  <c:v>4.598602391449819E-4</c:v>
                </c:pt>
                <c:pt idx="784">
                  <c:v>4.548963740227791E-4</c:v>
                </c:pt>
                <c:pt idx="785">
                  <c:v>4.4932739083577581E-4</c:v>
                </c:pt>
                <c:pt idx="786">
                  <c:v>4.4319412950298478E-4</c:v>
                </c:pt>
                <c:pt idx="787">
                  <c:v>4.3654290637138322E-4</c:v>
                </c:pt>
                <c:pt idx="788">
                  <c:v>4.2942461665286064E-4</c:v>
                </c:pt>
                <c:pt idx="789">
                  <c:v>4.2189377998919992E-4</c:v>
                </c:pt>
                <c:pt idx="790">
                  <c:v>4.1400754715861901E-4</c:v>
                </c:pt>
                <c:pt idx="791">
                  <c:v>4.0582468768585411E-4</c:v>
                </c:pt>
                <c:pt idx="792">
                  <c:v>3.9740457902619826E-4</c:v>
                </c:pt>
                <c:pt idx="793">
                  <c:v>3.8880621813855442E-4</c:v>
                </c:pt>
                <c:pt idx="794">
                  <c:v>3.8008727571962024E-4</c:v>
                </c:pt>
                <c:pt idx="795">
                  <c:v>3.7130321221712611E-4</c:v>
                </c:pt>
                <c:pt idx="796">
                  <c:v>3.6250647305080687E-4</c:v>
                </c:pt>
                <c:pt idx="797">
                  <c:v>3.5374577832176835E-4</c:v>
                </c:pt>
                <c:pt idx="798">
                  <c:v>3.4506551976037008E-4</c:v>
                </c:pt>
                <c:pt idx="799">
                  <c:v>3.3650527482597786E-4</c:v>
                </c:pt>
                <c:pt idx="800">
                  <c:v>3.2809944480510485E-4</c:v>
                </c:pt>
                <c:pt idx="801">
                  <c:v>3.1987702053396075E-4</c:v>
                </c:pt>
                <c:pt idx="802">
                  <c:v>3.118614760733695E-4</c:v>
                </c:pt>
                <c:pt idx="803">
                  <c:v>3.0407078736475801E-4</c:v>
                </c:pt>
                <c:pt idx="804">
                  <c:v>2.9651756967169718E-4</c:v>
                </c:pt>
                <c:pt idx="805">
                  <c:v>2.892093245385195E-4</c:v>
                </c:pt>
                <c:pt idx="806">
                  <c:v>2.8214878415211327E-4</c:v>
                </c:pt>
                <c:pt idx="807">
                  <c:v>2.7533433845139518E-4</c:v>
                </c:pt>
                <c:pt idx="808">
                  <c:v>2.6876052816740922E-4</c:v>
                </c:pt>
                <c:pt idx="809">
                  <c:v>2.6241858527172653E-4</c:v>
                </c:pt>
                <c:pt idx="810">
                  <c:v>2.5629700113817869E-4</c:v>
                </c:pt>
                <c:pt idx="811">
                  <c:v>2.5038210215908745E-4</c:v>
                </c:pt>
                <c:pt idx="812">
                  <c:v>2.4466005488631354E-4</c:v>
                </c:pt>
                <c:pt idx="813">
                  <c:v>2.3911700076860014E-4</c:v>
                </c:pt>
                <c:pt idx="814">
                  <c:v>2.3373549976111598E-4</c:v>
                </c:pt>
                <c:pt idx="815">
                  <c:v>2.2849981444614503E-4</c:v>
                </c:pt>
                <c:pt idx="816">
                  <c:v>2.233951364794602E-4</c:v>
                </c:pt>
                <c:pt idx="817">
                  <c:v>2.1840794951272441E-4</c:v>
                </c:pt>
                <c:pt idx="818">
                  <c:v>2.1352634680699292E-4</c:v>
                </c:pt>
                <c:pt idx="819">
                  <c:v>2.0874029000289999E-4</c:v>
                </c:pt>
                <c:pt idx="820">
                  <c:v>2.0404180064950098E-4</c:v>
                </c:pt>
                <c:pt idx="821">
                  <c:v>1.9942508045839516E-4</c:v>
                </c:pt>
                <c:pt idx="822">
                  <c:v>1.9488655989371111E-4</c:v>
                </c:pt>
                <c:pt idx="823">
                  <c:v>1.9042487768271526E-4</c:v>
                </c:pt>
                <c:pt idx="824">
                  <c:v>1.8604079618721468E-4</c:v>
                </c:pt>
                <c:pt idx="825">
                  <c:v>1.817370593635899E-4</c:v>
                </c:pt>
                <c:pt idx="826">
                  <c:v>1.7751820131014254E-4</c:v>
                </c:pt>
                <c:pt idx="827">
                  <c:v>1.7339031420548801E-4</c:v>
                </c:pt>
                <c:pt idx="828">
                  <c:v>1.6936078483196368E-4</c:v>
                </c:pt>
                <c:pt idx="829">
                  <c:v>1.6543800890442495E-4</c:v>
                </c:pt>
                <c:pt idx="830">
                  <c:v>1.6163109213835947E-4</c:v>
                </c:pt>
                <c:pt idx="831">
                  <c:v>1.579495464429316E-4</c:v>
                </c:pt>
                <c:pt idx="832">
                  <c:v>1.5440298886542123E-4</c:v>
                </c:pt>
                <c:pt idx="833">
                  <c:v>1.5100084999442319E-4</c:v>
                </c:pt>
                <c:pt idx="834">
                  <c:v>1.4775209750123703E-4</c:v>
                </c:pt>
                <c:pt idx="835">
                  <c:v>1.4466497941298788E-4</c:v>
                </c:pt>
                <c:pt idx="836">
                  <c:v>1.4174679061819802E-4</c:v>
                </c:pt>
                <c:pt idx="837">
                  <c:v>1.3900366505680933E-4</c:v>
                </c:pt>
                <c:pt idx="838">
                  <c:v>1.3644039509291681E-4</c:v>
                </c:pt>
                <c:pt idx="839">
                  <c:v>1.340602787608273E-4</c:v>
                </c:pt>
                <c:pt idx="840">
                  <c:v>1.3186499496436885E-4</c:v>
                </c:pt>
                <c:pt idx="841">
                  <c:v>1.2985450634675545E-4</c:v>
                </c:pt>
                <c:pt idx="842">
                  <c:v>1.28026989484601E-4</c:v>
                </c:pt>
                <c:pt idx="843">
                  <c:v>1.2637879234602266E-4</c:v>
                </c:pt>
                <c:pt idx="844">
                  <c:v>1.2487144933234797E-4</c:v>
                </c:pt>
                <c:pt idx="845">
                  <c:v>1.2357340482863289E-4</c:v>
                </c:pt>
                <c:pt idx="846">
                  <c:v>1.2243104324722649E-4</c:v>
                </c:pt>
                <c:pt idx="847">
                  <c:v>1.2143421014538219E-4</c:v>
                </c:pt>
                <c:pt idx="848">
                  <c:v>1.2057095046990969E-4</c:v>
                </c:pt>
                <c:pt idx="849">
                  <c:v>1.1982766053867164E-4</c:v>
                </c:pt>
                <c:pt idx="850">
                  <c:v>1.1918924787513912E-4</c:v>
                </c:pt>
                <c:pt idx="851">
                  <c:v>1.1863930199928142E-4</c:v>
                </c:pt>
                <c:pt idx="852">
                  <c:v>1.1816027848266009E-4</c:v>
                </c:pt>
                <c:pt idx="853">
                  <c:v>1.1773369774758973E-4</c:v>
                </c:pt>
                <c:pt idx="854">
                  <c:v>1.173403592453874E-4</c:v>
                </c:pt>
                <c:pt idx="855">
                  <c:v>1.1696057080307044E-4</c:v>
                </c:pt>
                <c:pt idx="856">
                  <c:v>1.1657439209719771E-4</c:v>
                </c:pt>
                <c:pt idx="857">
                  <c:v>1.1616189041385204E-4</c:v>
                </c:pt>
                <c:pt idx="858">
                  <c:v>1.1570340610088363E-4</c:v>
                </c:pt>
                <c:pt idx="859">
                  <c:v>1.1517982442840684E-4</c:v>
                </c:pt>
                <c:pt idx="860">
                  <c:v>1.1457284996207362E-4</c:v>
                </c:pt>
                <c:pt idx="861">
                  <c:v>1.138652790366951E-4</c:v>
                </c:pt>
                <c:pt idx="862">
                  <c:v>1.1304126551133032E-4</c:v>
                </c:pt>
                <c:pt idx="863">
                  <c:v>1.120865747068168E-4</c:v>
                </c:pt>
                <c:pt idx="864">
                  <c:v>1.1098882028886681E-4</c:v>
                </c:pt>
                <c:pt idx="865">
                  <c:v>1.0973767888014625E-4</c:v>
                </c:pt>
                <c:pt idx="866">
                  <c:v>1.083250773791155E-4</c:v>
                </c:pt>
                <c:pt idx="867">
                  <c:v>1.0674534834774283E-4</c:v>
                </c:pt>
                <c:pt idx="868">
                  <c:v>1.0499534942040607E-4</c:v>
                </c:pt>
                <c:pt idx="869">
                  <c:v>1.0307454349826213E-4</c:v>
                </c:pt>
                <c:pt idx="870">
                  <c:v>1.0098503754302721E-4</c:v>
                </c:pt>
                <c:pt idx="871">
                  <c:v>9.873157908734157E-5</c:v>
                </c:pt>
                <c:pt idx="872">
                  <c:v>9.6321511151595702E-5</c:v>
                </c:pt>
                <c:pt idx="873">
                  <c:v>9.3764688115210461E-5</c:v>
                </c:pt>
                <c:pt idx="874">
                  <c:v>9.1073357249742227E-5</c:v>
                </c:pt>
                <c:pt idx="875">
                  <c:v>8.8262013097777518E-5</c:v>
                </c:pt>
                <c:pt idx="876">
                  <c:v>8.5347234691238606E-5</c:v>
                </c:pt>
                <c:pt idx="877">
                  <c:v>8.2337918562748645E-5</c:v>
                </c:pt>
                <c:pt idx="878">
                  <c:v>7.9270035005249884E-5</c:v>
                </c:pt>
                <c:pt idx="879">
                  <c:v>7.6155324557256984E-5</c:v>
                </c:pt>
                <c:pt idx="880">
                  <c:v>7.3015202003278557E-5</c:v>
                </c:pt>
                <c:pt idx="881">
                  <c:v>6.9871459908648947E-5</c:v>
                </c:pt>
                <c:pt idx="882">
                  <c:v>6.6745955921225272E-5</c:v>
                </c:pt>
                <c:pt idx="883">
                  <c:v>6.3660292557316572E-5</c:v>
                </c:pt>
                <c:pt idx="884">
                  <c:v>6.0635498657931548E-5</c:v>
                </c:pt>
                <c:pt idx="885">
                  <c:v>5.7691720580953596E-5</c:v>
                </c:pt>
                <c:pt idx="886">
                  <c:v>5.4847930111753552E-5</c:v>
                </c:pt>
                <c:pt idx="887">
                  <c:v>5.2121655031057794E-5</c:v>
                </c:pt>
                <c:pt idx="888">
                  <c:v>4.9528737276660124E-5</c:v>
                </c:pt>
                <c:pt idx="889">
                  <c:v>4.7083122676922524E-5</c:v>
                </c:pt>
                <c:pt idx="890">
                  <c:v>4.4796685320937446E-5</c:v>
                </c:pt>
                <c:pt idx="891">
                  <c:v>4.2679088764856457E-5</c:v>
                </c:pt>
                <c:pt idx="892">
                  <c:v>4.0737685458262023E-5</c:v>
                </c:pt>
                <c:pt idx="893">
                  <c:v>3.8977455010628387E-5</c:v>
                </c:pt>
                <c:pt idx="894">
                  <c:v>3.7400981207988952E-5</c:v>
                </c:pt>
                <c:pt idx="895">
                  <c:v>3.6008467035909463E-5</c:v>
                </c:pt>
                <c:pt idx="896">
                  <c:v>3.4797786368883149E-5</c:v>
                </c:pt>
                <c:pt idx="897">
                  <c:v>3.3764570450339401E-5</c:v>
                </c:pt>
                <c:pt idx="898">
                  <c:v>3.2902326813677762E-5</c:v>
                </c:pt>
                <c:pt idx="899">
                  <c:v>3.2202587885164046E-5</c:v>
                </c:pt>
                <c:pt idx="900">
                  <c:v>3.1655086166223517E-5</c:v>
                </c:pt>
                <c:pt idx="901">
                  <c:v>3.1247952617698267E-5</c:v>
                </c:pt>
                <c:pt idx="902">
                  <c:v>3.0967934664074771E-5</c:v>
                </c:pt>
                <c:pt idx="903">
                  <c:v>3.0800630103594589E-5</c:v>
                </c:pt>
                <c:pt idx="904">
                  <c:v>3.0730733152601189E-5</c:v>
                </c:pt>
                <c:pt idx="905">
                  <c:v>3.0742288871521116E-5</c:v>
                </c:pt>
                <c:pt idx="906">
                  <c:v>3.081895231758492E-5</c:v>
                </c:pt>
                <c:pt idx="907">
                  <c:v>3.0944248947837646E-5</c:v>
                </c:pt>
                <c:pt idx="908">
                  <c:v>3.1101833057227658E-5</c:v>
                </c:pt>
                <c:pt idx="909">
                  <c:v>3.1275741382669565E-5</c:v>
                </c:pt>
                <c:pt idx="910">
                  <c:v>3.1449464771695654E-5</c:v>
                </c:pt>
                <c:pt idx="911">
                  <c:v>3.1609393456219748E-5</c:v>
                </c:pt>
                <c:pt idx="912">
                  <c:v>3.1741940990811299E-5</c:v>
                </c:pt>
                <c:pt idx="913">
                  <c:v>3.183448024244807E-5</c:v>
                </c:pt>
                <c:pt idx="914">
                  <c:v>3.1875755145004059E-5</c:v>
                </c:pt>
                <c:pt idx="915">
                  <c:v>3.1855979611205128E-5</c:v>
                </c:pt>
                <c:pt idx="916">
                  <c:v>3.1766917149298856E-5</c:v>
                </c:pt>
                <c:pt idx="917">
                  <c:v>3.1601937405707688E-5</c:v>
                </c:pt>
                <c:pt idx="918">
                  <c:v>3.1356047167061011E-5</c:v>
                </c:pt>
                <c:pt idx="919">
                  <c:v>3.1025894528182737E-5</c:v>
                </c:pt>
                <c:pt idx="920">
                  <c:v>3.0609745970848912E-5</c:v>
                </c:pt>
                <c:pt idx="921">
                  <c:v>3.0107437005447218E-5</c:v>
                </c:pt>
                <c:pt idx="922">
                  <c:v>2.9520297808068416E-5</c:v>
                </c:pt>
                <c:pt idx="923">
                  <c:v>2.8851055943053828E-5</c:v>
                </c:pt>
                <c:pt idx="924">
                  <c:v>2.8103718799624041E-5</c:v>
                </c:pt>
                <c:pt idx="925">
                  <c:v>2.7283438794931894E-5</c:v>
                </c:pt>
                <c:pt idx="926">
                  <c:v>2.6396364708728119E-5</c:v>
                </c:pt>
                <c:pt idx="927">
                  <c:v>2.5449482720811962E-5</c:v>
                </c:pt>
                <c:pt idx="928">
                  <c:v>2.4450450825575006E-5</c:v>
                </c:pt>
                <c:pt idx="929">
                  <c:v>2.3407430302240391E-5</c:v>
                </c:pt>
                <c:pt idx="930">
                  <c:v>2.2328917828866159E-5</c:v>
                </c:pt>
                <c:pt idx="931">
                  <c:v>2.1223581646831119E-5</c:v>
                </c:pt>
                <c:pt idx="932">
                  <c:v>2.0100104914364882E-5</c:v>
                </c:pt>
                <c:pt idx="933">
                  <c:v>1.8967039036727342E-5</c:v>
                </c:pt>
                <c:pt idx="934">
                  <c:v>1.7832669330910339E-5</c:v>
                </c:pt>
                <c:pt idx="935">
                  <c:v>1.670489487821716E-5</c:v>
                </c:pt>
                <c:pt idx="936">
                  <c:v>1.5591123842803353E-5</c:v>
                </c:pt>
                <c:pt idx="937">
                  <c:v>1.4498184892235337E-5</c:v>
                </c:pt>
                <c:pt idx="938">
                  <c:v>1.3432254651354619E-5</c:v>
                </c:pt>
                <c:pt idx="939">
                  <c:v>1.2398800357236527E-5</c:v>
                </c:pt>
                <c:pt idx="940">
                  <c:v>1.1402536064815986E-5</c:v>
                </c:pt>
                <c:pt idx="941">
                  <c:v>1.0447389883824861E-5</c:v>
                </c:pt>
                <c:pt idx="942">
                  <c:v>9.5364788120637908E-6</c:v>
                </c:pt>
                <c:pt idx="943">
                  <c:v>8.6714050423942311E-6</c:v>
                </c:pt>
                <c:pt idx="944">
                  <c:v>7.8579169917282113E-6</c:v>
                </c:pt>
                <c:pt idx="945">
                  <c:v>7.0943505503851126E-6</c:v>
                </c:pt>
                <c:pt idx="946">
                  <c:v>6.3812221940785562E-6</c:v>
                </c:pt>
                <c:pt idx="947">
                  <c:v>5.7184764885363978E-6</c:v>
                </c:pt>
                <c:pt idx="948">
                  <c:v>5.1055390802404303E-6</c:v>
                </c:pt>
                <c:pt idx="949">
                  <c:v>4.5413753728776069E-6</c:v>
                </c:pt>
                <c:pt idx="950">
                  <c:v>4.0245523953757114E-6</c:v>
                </c:pt>
                <c:pt idx="951">
                  <c:v>3.5533017483316807E-6</c:v>
                </c:pt>
                <c:pt idx="952">
                  <c:v>3.1255818675522288E-6</c:v>
                </c:pt>
                <c:pt idx="953">
                  <c:v>2.7391381669394281E-6</c:v>
                </c:pt>
                <c:pt idx="954">
                  <c:v>2.391559918690119E-6</c:v>
                </c:pt>
                <c:pt idx="955">
                  <c:v>2.08033299736513E-6</c:v>
                </c:pt>
                <c:pt idx="956">
                  <c:v>1.8028878564454592E-6</c:v>
                </c:pt>
                <c:pt idx="957">
                  <c:v>1.5566423221523057E-6</c:v>
                </c:pt>
                <c:pt idx="958">
                  <c:v>1.3390389801920465E-6</c:v>
                </c:pt>
                <c:pt idx="959">
                  <c:v>1.1475770973190081E-6</c:v>
                </c:pt>
                <c:pt idx="960">
                  <c:v>9.7983916181439083E-7</c:v>
                </c:pt>
                <c:pt idx="961">
                  <c:v>8.3351224578238178E-7</c:v>
                </c:pt>
                <c:pt idx="962">
                  <c:v>7.0640448818986424E-7</c:v>
                </c:pt>
                <c:pt idx="963">
                  <c:v>5.9645707144849044E-7</c:v>
                </c:pt>
                <c:pt idx="964">
                  <c:v>5.017521166818512E-7</c:v>
                </c:pt>
                <c:pt idx="965">
                  <c:v>4.2051695426109158E-7</c:v>
                </c:pt>
                <c:pt idx="966">
                  <c:v>3.5112523735369949E-7</c:v>
                </c:pt>
                <c:pt idx="967">
                  <c:v>2.9209535773771251E-7</c:v>
                </c:pt>
                <c:pt idx="968">
                  <c:v>2.4208659561108202E-7</c:v>
                </c:pt>
                <c:pt idx="969">
                  <c:v>1.9989338919894846E-7</c:v>
                </c:pt>
                <c:pt idx="970">
                  <c:v>1.6443804625407308E-7</c:v>
                </c:pt>
                <c:pt idx="971">
                  <c:v>1.3476213868276705E-7</c:v>
                </c:pt>
                <c:pt idx="972">
                  <c:v>1.1001672413479684E-7</c:v>
                </c:pt>
                <c:pt idx="973">
                  <c:v>8.9451425095707157E-8</c:v>
                </c:pt>
                <c:pt idx="974">
                  <c:v>7.2402267438441331E-8</c:v>
                </c:pt>
                <c:pt idx="975">
                  <c:v>5.8613061484293496E-8</c:v>
                </c:pt>
                <c:pt idx="976">
                  <c:v>4.7148306504060484E-8</c:v>
                </c:pt>
                <c:pt idx="977">
                  <c:v>3.7786713891489489E-8</c:v>
                </c:pt>
                <c:pt idx="978">
                  <c:v>3.0172311816801783E-8</c:v>
                </c:pt>
                <c:pt idx="979">
                  <c:v>2.4003283165097267E-8</c:v>
                </c:pt>
                <c:pt idx="980">
                  <c:v>1.9024901389257751E-8</c:v>
                </c:pt>
                <c:pt idx="981">
                  <c:v>1.5023177222483677E-8</c:v>
                </c:pt>
                <c:pt idx="982">
                  <c:v>1.1819179592081599E-8</c:v>
                </c:pt>
                <c:pt idx="983">
                  <c:v>9.2639903247918996E-9</c:v>
                </c:pt>
                <c:pt idx="984">
                  <c:v>7.2342495757978614E-9</c:v>
                </c:pt>
                <c:pt idx="985">
                  <c:v>5.628247253476661E-9</c:v>
                </c:pt>
                <c:pt idx="986">
                  <c:v>4.3625149548470393E-9</c:v>
                </c:pt>
                <c:pt idx="987">
                  <c:v>3.3688729774263857E-9</c:v>
                </c:pt>
                <c:pt idx="988">
                  <c:v>2.591887736738326E-9</c:v>
                </c:pt>
                <c:pt idx="989">
                  <c:v>1.9866962999008457E-9</c:v>
                </c:pt>
                <c:pt idx="990">
                  <c:v>1.51715664947595E-9</c:v>
                </c:pt>
                <c:pt idx="991">
                  <c:v>1.1542846229724487E-9</c:v>
                </c:pt>
                <c:pt idx="992">
                  <c:v>8.7494113695982969E-10</c:v>
                </c:pt>
                <c:pt idx="993">
                  <c:v>6.6073620557251547E-10</c:v>
                </c:pt>
                <c:pt idx="994">
                  <c:v>4.9711930615665093E-10</c:v>
                </c:pt>
                <c:pt idx="995">
                  <c:v>3.7262873483468644E-10</c:v>
                </c:pt>
                <c:pt idx="996">
                  <c:v>2.7827563673296602E-10</c:v>
                </c:pt>
                <c:pt idx="997">
                  <c:v>2.0704129443309334E-10</c:v>
                </c:pt>
                <c:pt idx="998">
                  <c:v>1.534689187657679E-10</c:v>
                </c:pt>
                <c:pt idx="999">
                  <c:v>1.1333351326447574E-10</c:v>
                </c:pt>
              </c:numCache>
            </c:numRef>
          </c:yVal>
          <c:smooth val="1"/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Scenario 4D - Slower Max. EE Ramp</c:v>
                </c:pt>
              </c:strCache>
            </c:strRef>
          </c:tx>
          <c:marker>
            <c:symbol val="none"/>
          </c:marker>
          <c:xVal>
            <c:numRef>
              <c:f>Sheet1!$G$2:$G$1001</c:f>
              <c:numCache>
                <c:formatCode>_(* #,##0.00_);_(* \(#,##0.00\);_(* "-"??_);_(@_)</c:formatCode>
                <c:ptCount val="1000"/>
                <c:pt idx="0">
                  <c:v>-6.6405202059895601</c:v>
                </c:pt>
                <c:pt idx="1">
                  <c:v>-6.5880020798601402</c:v>
                </c:pt>
                <c:pt idx="2">
                  <c:v>-6.5354839537307301</c:v>
                </c:pt>
                <c:pt idx="3">
                  <c:v>-6.4829658276013085</c:v>
                </c:pt>
                <c:pt idx="4">
                  <c:v>-6.4304477014718966</c:v>
                </c:pt>
                <c:pt idx="5">
                  <c:v>-6.3779295753424785</c:v>
                </c:pt>
                <c:pt idx="6">
                  <c:v>-6.3254114492130551</c:v>
                </c:pt>
                <c:pt idx="7">
                  <c:v>-6.2728933230836477</c:v>
                </c:pt>
                <c:pt idx="8">
                  <c:v>-6.2203751969542198</c:v>
                </c:pt>
                <c:pt idx="9">
                  <c:v>-6.1678570708248044</c:v>
                </c:pt>
                <c:pt idx="10">
                  <c:v>-6.1153389446953845</c:v>
                </c:pt>
                <c:pt idx="11">
                  <c:v>-6.0628208185659602</c:v>
                </c:pt>
                <c:pt idx="12">
                  <c:v>-6.0103026924365599</c:v>
                </c:pt>
                <c:pt idx="13">
                  <c:v>-5.957784566307132</c:v>
                </c:pt>
                <c:pt idx="14">
                  <c:v>-5.9052664401777264</c:v>
                </c:pt>
                <c:pt idx="15">
                  <c:v>-5.8527483140483003</c:v>
                </c:pt>
                <c:pt idx="16">
                  <c:v>-5.8002301879188902</c:v>
                </c:pt>
                <c:pt idx="17">
                  <c:v>-5.7477120617894695</c:v>
                </c:pt>
                <c:pt idx="18">
                  <c:v>-5.6951939356600496</c:v>
                </c:pt>
                <c:pt idx="19">
                  <c:v>-5.6426758095306395</c:v>
                </c:pt>
                <c:pt idx="20">
                  <c:v>-5.5901576834012197</c:v>
                </c:pt>
                <c:pt idx="21">
                  <c:v>-5.5376395572717945</c:v>
                </c:pt>
                <c:pt idx="22">
                  <c:v>-5.4851214311423853</c:v>
                </c:pt>
                <c:pt idx="23">
                  <c:v>-5.4326033050129796</c:v>
                </c:pt>
                <c:pt idx="24">
                  <c:v>-5.3800851788835455</c:v>
                </c:pt>
                <c:pt idx="25">
                  <c:v>-5.3275670527541301</c:v>
                </c:pt>
                <c:pt idx="26">
                  <c:v>-5.2750489266247103</c:v>
                </c:pt>
                <c:pt idx="27">
                  <c:v>-5.2225308004952868</c:v>
                </c:pt>
                <c:pt idx="28">
                  <c:v>-5.1700126743658785</c:v>
                </c:pt>
                <c:pt idx="29">
                  <c:v>-5.1174945482364436</c:v>
                </c:pt>
                <c:pt idx="30">
                  <c:v>-5.0649764221070441</c:v>
                </c:pt>
                <c:pt idx="31">
                  <c:v>-5.0124582959776314</c:v>
                </c:pt>
                <c:pt idx="32">
                  <c:v>-4.9599401698482097</c:v>
                </c:pt>
                <c:pt idx="33">
                  <c:v>-4.9074220437187899</c:v>
                </c:pt>
                <c:pt idx="34">
                  <c:v>-4.8549039175893745</c:v>
                </c:pt>
                <c:pt idx="35">
                  <c:v>-4.8023857914599555</c:v>
                </c:pt>
                <c:pt idx="36">
                  <c:v>-4.7498676653305463</c:v>
                </c:pt>
                <c:pt idx="37">
                  <c:v>-4.69734953920113</c:v>
                </c:pt>
                <c:pt idx="38">
                  <c:v>-4.6448314130717065</c:v>
                </c:pt>
                <c:pt idx="39">
                  <c:v>-4.5923132869422885</c:v>
                </c:pt>
                <c:pt idx="40">
                  <c:v>-4.5397951608128766</c:v>
                </c:pt>
                <c:pt idx="41">
                  <c:v>-4.4872770346834665</c:v>
                </c:pt>
                <c:pt idx="42">
                  <c:v>-4.4347589085540404</c:v>
                </c:pt>
                <c:pt idx="43">
                  <c:v>-4.382240782424633</c:v>
                </c:pt>
                <c:pt idx="44">
                  <c:v>-4.3297226562952043</c:v>
                </c:pt>
                <c:pt idx="45">
                  <c:v>-4.2772045301657844</c:v>
                </c:pt>
                <c:pt idx="46">
                  <c:v>-4.2246864040363699</c:v>
                </c:pt>
                <c:pt idx="47">
                  <c:v>-4.1721682779069402</c:v>
                </c:pt>
                <c:pt idx="48">
                  <c:v>-4.1196501517775399</c:v>
                </c:pt>
                <c:pt idx="49">
                  <c:v>-4.06713202564812</c:v>
                </c:pt>
                <c:pt idx="50">
                  <c:v>-4.0146138995186975</c:v>
                </c:pt>
                <c:pt idx="51">
                  <c:v>-3.9620957733892777</c:v>
                </c:pt>
                <c:pt idx="52">
                  <c:v>-3.9095776472598698</c:v>
                </c:pt>
                <c:pt idx="53">
                  <c:v>-3.8570595211304477</c:v>
                </c:pt>
                <c:pt idx="54">
                  <c:v>-3.8045413950010301</c:v>
                </c:pt>
                <c:pt idx="55">
                  <c:v>-3.7520232688716226</c:v>
                </c:pt>
                <c:pt idx="56">
                  <c:v>-3.6995051427422001</c:v>
                </c:pt>
                <c:pt idx="57">
                  <c:v>-3.6469870166127802</c:v>
                </c:pt>
                <c:pt idx="58">
                  <c:v>-3.5944688904833577</c:v>
                </c:pt>
                <c:pt idx="59">
                  <c:v>-3.5419507643539498</c:v>
                </c:pt>
                <c:pt idx="60">
                  <c:v>-3.48943263822453</c:v>
                </c:pt>
                <c:pt idx="61">
                  <c:v>-3.4369145120951101</c:v>
                </c:pt>
                <c:pt idx="62">
                  <c:v>-3.3843963859657</c:v>
                </c:pt>
                <c:pt idx="63">
                  <c:v>-3.3318782598362771</c:v>
                </c:pt>
                <c:pt idx="64">
                  <c:v>-3.2793601337068572</c:v>
                </c:pt>
                <c:pt idx="65">
                  <c:v>-3.22684200757744</c:v>
                </c:pt>
                <c:pt idx="66">
                  <c:v>-3.1743238814480299</c:v>
                </c:pt>
                <c:pt idx="67">
                  <c:v>-3.12180575531861</c:v>
                </c:pt>
                <c:pt idx="68">
                  <c:v>-3.0692876291891875</c:v>
                </c:pt>
                <c:pt idx="69">
                  <c:v>-3.0167695030597765</c:v>
                </c:pt>
                <c:pt idx="70">
                  <c:v>-2.9642513769303602</c:v>
                </c:pt>
                <c:pt idx="71">
                  <c:v>-2.9117332508009426</c:v>
                </c:pt>
                <c:pt idx="72">
                  <c:v>-2.8592151246715165</c:v>
                </c:pt>
                <c:pt idx="73">
                  <c:v>-2.80669699854211</c:v>
                </c:pt>
                <c:pt idx="74">
                  <c:v>-2.7541788724126932</c:v>
                </c:pt>
                <c:pt idx="75">
                  <c:v>-2.7016607462832698</c:v>
                </c:pt>
                <c:pt idx="76">
                  <c:v>-2.6491426201538459</c:v>
                </c:pt>
                <c:pt idx="77">
                  <c:v>-2.5966244940244372</c:v>
                </c:pt>
                <c:pt idx="78">
                  <c:v>-2.5441063678950226</c:v>
                </c:pt>
                <c:pt idx="79">
                  <c:v>-2.4915882417656001</c:v>
                </c:pt>
                <c:pt idx="80">
                  <c:v>-2.4390701156361869</c:v>
                </c:pt>
                <c:pt idx="81">
                  <c:v>-2.3865519895067675</c:v>
                </c:pt>
                <c:pt idx="82">
                  <c:v>-2.3340338633773499</c:v>
                </c:pt>
                <c:pt idx="83">
                  <c:v>-2.2815157372479358</c:v>
                </c:pt>
                <c:pt idx="84">
                  <c:v>-2.2289976111185212</c:v>
                </c:pt>
                <c:pt idx="85">
                  <c:v>-2.1764794849890965</c:v>
                </c:pt>
                <c:pt idx="86">
                  <c:v>-2.1239613588596837</c:v>
                </c:pt>
                <c:pt idx="87">
                  <c:v>-2.071443232730267</c:v>
                </c:pt>
                <c:pt idx="88">
                  <c:v>-2.0189251066008471</c:v>
                </c:pt>
                <c:pt idx="89">
                  <c:v>-1.9664069804714301</c:v>
                </c:pt>
                <c:pt idx="90">
                  <c:v>-1.9138888543420101</c:v>
                </c:pt>
                <c:pt idx="91">
                  <c:v>-1.8613707282126</c:v>
                </c:pt>
                <c:pt idx="92">
                  <c:v>-1.8088526020831799</c:v>
                </c:pt>
                <c:pt idx="93">
                  <c:v>-1.75633447595376</c:v>
                </c:pt>
                <c:pt idx="94">
                  <c:v>-1.7038163498243486</c:v>
                </c:pt>
                <c:pt idx="95">
                  <c:v>-1.6512982236949298</c:v>
                </c:pt>
                <c:pt idx="96">
                  <c:v>-1.59878009756551</c:v>
                </c:pt>
                <c:pt idx="97">
                  <c:v>-1.5462619714360901</c:v>
                </c:pt>
                <c:pt idx="98">
                  <c:v>-1.4937438453066798</c:v>
                </c:pt>
                <c:pt idx="99">
                  <c:v>-1.4412257191772586</c:v>
                </c:pt>
                <c:pt idx="100">
                  <c:v>-1.3887075930478401</c:v>
                </c:pt>
                <c:pt idx="101">
                  <c:v>-1.3361894669184213</c:v>
                </c:pt>
                <c:pt idx="102">
                  <c:v>-1.2836713407890086</c:v>
                </c:pt>
                <c:pt idx="103">
                  <c:v>-1.2311532146595898</c:v>
                </c:pt>
                <c:pt idx="104">
                  <c:v>-1.17863508853017</c:v>
                </c:pt>
                <c:pt idx="105">
                  <c:v>-1.1261169624007621</c:v>
                </c:pt>
                <c:pt idx="106">
                  <c:v>-1.07359883627134</c:v>
                </c:pt>
                <c:pt idx="107">
                  <c:v>-1.0210807101419199</c:v>
                </c:pt>
                <c:pt idx="108">
                  <c:v>-0.96856258401250706</c:v>
                </c:pt>
                <c:pt idx="109">
                  <c:v>-0.91604445788309208</c:v>
                </c:pt>
                <c:pt idx="110">
                  <c:v>-0.86352633175367399</c:v>
                </c:pt>
                <c:pt idx="111">
                  <c:v>-0.81100820562425702</c:v>
                </c:pt>
                <c:pt idx="112">
                  <c:v>-0.75849007949484093</c:v>
                </c:pt>
                <c:pt idx="113">
                  <c:v>-0.70597195336542395</c:v>
                </c:pt>
                <c:pt idx="114">
                  <c:v>-0.65345382723600565</c:v>
                </c:pt>
                <c:pt idx="115">
                  <c:v>-0.60093570110658878</c:v>
                </c:pt>
                <c:pt idx="116">
                  <c:v>-0.54841757497717059</c:v>
                </c:pt>
                <c:pt idx="117">
                  <c:v>-0.49589944884775433</c:v>
                </c:pt>
                <c:pt idx="118">
                  <c:v>-0.44338132271833675</c:v>
                </c:pt>
                <c:pt idx="119">
                  <c:v>-0.39086319658891933</c:v>
                </c:pt>
                <c:pt idx="120">
                  <c:v>-0.33834507045950246</c:v>
                </c:pt>
                <c:pt idx="121">
                  <c:v>-0.28582694433008554</c:v>
                </c:pt>
                <c:pt idx="122">
                  <c:v>-0.23330881820066787</c:v>
                </c:pt>
                <c:pt idx="123">
                  <c:v>-0.18079069207125123</c:v>
                </c:pt>
                <c:pt idx="124">
                  <c:v>-0.12827256594183387</c:v>
                </c:pt>
                <c:pt idx="125">
                  <c:v>-7.5754439812417126E-2</c:v>
                </c:pt>
                <c:pt idx="126">
                  <c:v>-2.323631368299996E-2</c:v>
                </c:pt>
                <c:pt idx="127">
                  <c:v>2.9281812446417258E-2</c:v>
                </c:pt>
                <c:pt idx="128">
                  <c:v>8.1799938575834452E-2</c:v>
                </c:pt>
                <c:pt idx="129">
                  <c:v>0.13431806470525101</c:v>
                </c:pt>
                <c:pt idx="130">
                  <c:v>0.18683619083466824</c:v>
                </c:pt>
                <c:pt idx="131">
                  <c:v>0.23935431696408488</c:v>
                </c:pt>
                <c:pt idx="132">
                  <c:v>0.29187244309350346</c:v>
                </c:pt>
                <c:pt idx="133">
                  <c:v>0.34439056922292066</c:v>
                </c:pt>
                <c:pt idx="134">
                  <c:v>0.39690869535233786</c:v>
                </c:pt>
                <c:pt idx="135">
                  <c:v>0.44942682148175433</c:v>
                </c:pt>
                <c:pt idx="136">
                  <c:v>0.50194494761117192</c:v>
                </c:pt>
                <c:pt idx="137">
                  <c:v>0.55446307374058801</c:v>
                </c:pt>
                <c:pt idx="138">
                  <c:v>0.60698119987000598</c:v>
                </c:pt>
                <c:pt idx="139">
                  <c:v>0.65949932599942362</c:v>
                </c:pt>
                <c:pt idx="140">
                  <c:v>0.71201745212884093</c:v>
                </c:pt>
                <c:pt idx="141">
                  <c:v>0.76453557825825702</c:v>
                </c:pt>
                <c:pt idx="142">
                  <c:v>0.817053704387674</c:v>
                </c:pt>
                <c:pt idx="143">
                  <c:v>0.86957183051709308</c:v>
                </c:pt>
                <c:pt idx="144">
                  <c:v>0.92208995664650995</c:v>
                </c:pt>
                <c:pt idx="145">
                  <c:v>0.97460808277592603</c:v>
                </c:pt>
                <c:pt idx="146">
                  <c:v>1.0271262089053386</c:v>
                </c:pt>
                <c:pt idx="147">
                  <c:v>1.0796443350347598</c:v>
                </c:pt>
                <c:pt idx="148">
                  <c:v>1.1321624611641701</c:v>
                </c:pt>
                <c:pt idx="149">
                  <c:v>1.1846805872935913</c:v>
                </c:pt>
                <c:pt idx="150">
                  <c:v>1.2371987134230098</c:v>
                </c:pt>
                <c:pt idx="151">
                  <c:v>1.2897168395524199</c:v>
                </c:pt>
                <c:pt idx="152">
                  <c:v>1.3422349656818413</c:v>
                </c:pt>
                <c:pt idx="153">
                  <c:v>1.3947530918112616</c:v>
                </c:pt>
                <c:pt idx="154">
                  <c:v>1.447271217940677</c:v>
                </c:pt>
                <c:pt idx="155">
                  <c:v>1.4997893440700898</c:v>
                </c:pt>
                <c:pt idx="156">
                  <c:v>1.5523074701995101</c:v>
                </c:pt>
                <c:pt idx="157">
                  <c:v>1.60482559632893</c:v>
                </c:pt>
                <c:pt idx="158">
                  <c:v>1.65734372245835</c:v>
                </c:pt>
                <c:pt idx="159">
                  <c:v>1.7098618485877586</c:v>
                </c:pt>
                <c:pt idx="160">
                  <c:v>1.76237997471718</c:v>
                </c:pt>
                <c:pt idx="161">
                  <c:v>1.8148981008466001</c:v>
                </c:pt>
                <c:pt idx="162">
                  <c:v>1.8674162269760113</c:v>
                </c:pt>
                <c:pt idx="163">
                  <c:v>1.9199343531054278</c:v>
                </c:pt>
                <c:pt idx="164">
                  <c:v>1.9724524792348523</c:v>
                </c:pt>
                <c:pt idx="165">
                  <c:v>2.02497060536427</c:v>
                </c:pt>
                <c:pt idx="166">
                  <c:v>2.0774887314936787</c:v>
                </c:pt>
                <c:pt idx="167">
                  <c:v>2.1300068576230999</c:v>
                </c:pt>
                <c:pt idx="168">
                  <c:v>2.1825249837525202</c:v>
                </c:pt>
                <c:pt idx="169">
                  <c:v>2.2350431098819277</c:v>
                </c:pt>
                <c:pt idx="170">
                  <c:v>2.2875612360113564</c:v>
                </c:pt>
                <c:pt idx="171">
                  <c:v>2.3400793621407701</c:v>
                </c:pt>
                <c:pt idx="172">
                  <c:v>2.3925974882701877</c:v>
                </c:pt>
                <c:pt idx="173">
                  <c:v>2.4451156143995987</c:v>
                </c:pt>
                <c:pt idx="174">
                  <c:v>2.4976337405290212</c:v>
                </c:pt>
                <c:pt idx="175">
                  <c:v>2.5501518666584402</c:v>
                </c:pt>
                <c:pt idx="176">
                  <c:v>2.6026699927878472</c:v>
                </c:pt>
                <c:pt idx="177">
                  <c:v>2.6551881189172701</c:v>
                </c:pt>
                <c:pt idx="178">
                  <c:v>2.7077062450466958</c:v>
                </c:pt>
                <c:pt idx="179">
                  <c:v>2.7602243711761139</c:v>
                </c:pt>
                <c:pt idx="180">
                  <c:v>2.812742497305516</c:v>
                </c:pt>
                <c:pt idx="181">
                  <c:v>2.8652606234349371</c:v>
                </c:pt>
                <c:pt idx="182">
                  <c:v>2.9177787495643601</c:v>
                </c:pt>
                <c:pt idx="183">
                  <c:v>2.9702968756937778</c:v>
                </c:pt>
                <c:pt idx="184">
                  <c:v>3.022815001823187</c:v>
                </c:pt>
                <c:pt idx="185">
                  <c:v>3.0753331279526099</c:v>
                </c:pt>
                <c:pt idx="186">
                  <c:v>3.1278512540820338</c:v>
                </c:pt>
                <c:pt idx="187">
                  <c:v>3.1803693802114412</c:v>
                </c:pt>
                <c:pt idx="188">
                  <c:v>3.2328875063408598</c:v>
                </c:pt>
                <c:pt idx="189">
                  <c:v>3.2854056324702787</c:v>
                </c:pt>
                <c:pt idx="190">
                  <c:v>3.3379237585997026</c:v>
                </c:pt>
                <c:pt idx="191">
                  <c:v>3.3904418847291065</c:v>
                </c:pt>
                <c:pt idx="192">
                  <c:v>3.4429600108585277</c:v>
                </c:pt>
                <c:pt idx="193">
                  <c:v>3.4954781369879475</c:v>
                </c:pt>
                <c:pt idx="194">
                  <c:v>3.5479962631173647</c:v>
                </c:pt>
                <c:pt idx="195">
                  <c:v>3.6005143892467801</c:v>
                </c:pt>
                <c:pt idx="196">
                  <c:v>3.6530325153762</c:v>
                </c:pt>
                <c:pt idx="197">
                  <c:v>3.7055506415056212</c:v>
                </c:pt>
                <c:pt idx="198">
                  <c:v>3.7580687676350299</c:v>
                </c:pt>
                <c:pt idx="199">
                  <c:v>3.8105868937644471</c:v>
                </c:pt>
                <c:pt idx="200">
                  <c:v>3.863105019893867</c:v>
                </c:pt>
                <c:pt idx="201">
                  <c:v>3.9156231460232771</c:v>
                </c:pt>
                <c:pt idx="202">
                  <c:v>3.9681412721527032</c:v>
                </c:pt>
                <c:pt idx="203">
                  <c:v>4.0206593982821266</c:v>
                </c:pt>
                <c:pt idx="204">
                  <c:v>4.0731775244115402</c:v>
                </c:pt>
                <c:pt idx="205">
                  <c:v>4.1256956505409441</c:v>
                </c:pt>
                <c:pt idx="206">
                  <c:v>4.1782137766703702</c:v>
                </c:pt>
                <c:pt idx="207">
                  <c:v>4.2307319027997901</c:v>
                </c:pt>
                <c:pt idx="208">
                  <c:v>4.2832500289292001</c:v>
                </c:pt>
                <c:pt idx="209">
                  <c:v>4.3357681550586307</c:v>
                </c:pt>
                <c:pt idx="210">
                  <c:v>4.3882862811880399</c:v>
                </c:pt>
                <c:pt idx="211">
                  <c:v>4.4408044073174544</c:v>
                </c:pt>
                <c:pt idx="212">
                  <c:v>4.4933225334468734</c:v>
                </c:pt>
                <c:pt idx="213">
                  <c:v>4.5458406595762844</c:v>
                </c:pt>
                <c:pt idx="214">
                  <c:v>4.5983587857057104</c:v>
                </c:pt>
                <c:pt idx="215">
                  <c:v>4.6508769118351143</c:v>
                </c:pt>
                <c:pt idx="216">
                  <c:v>4.7033950379645404</c:v>
                </c:pt>
                <c:pt idx="217">
                  <c:v>4.7559131640939603</c:v>
                </c:pt>
                <c:pt idx="218">
                  <c:v>4.8084312902233801</c:v>
                </c:pt>
                <c:pt idx="219">
                  <c:v>4.8609494163527875</c:v>
                </c:pt>
                <c:pt idx="220">
                  <c:v>4.9134675424822101</c:v>
                </c:pt>
                <c:pt idx="221">
                  <c:v>4.9659856686116255</c:v>
                </c:pt>
                <c:pt idx="222">
                  <c:v>5.0185037947410533</c:v>
                </c:pt>
                <c:pt idx="223">
                  <c:v>5.0710219208704599</c:v>
                </c:pt>
                <c:pt idx="224">
                  <c:v>5.1235400469998744</c:v>
                </c:pt>
                <c:pt idx="225">
                  <c:v>5.1760581731292996</c:v>
                </c:pt>
                <c:pt idx="226">
                  <c:v>5.2285762992587044</c:v>
                </c:pt>
                <c:pt idx="227">
                  <c:v>5.2810944253881376</c:v>
                </c:pt>
                <c:pt idx="228">
                  <c:v>5.3336125515175485</c:v>
                </c:pt>
                <c:pt idx="229">
                  <c:v>5.3861306776469631</c:v>
                </c:pt>
                <c:pt idx="230">
                  <c:v>5.4386488037763865</c:v>
                </c:pt>
                <c:pt idx="231">
                  <c:v>5.4911669299058001</c:v>
                </c:pt>
                <c:pt idx="232">
                  <c:v>5.543685056035212</c:v>
                </c:pt>
                <c:pt idx="233">
                  <c:v>5.5962031821646452</c:v>
                </c:pt>
                <c:pt idx="234">
                  <c:v>5.6487213082940499</c:v>
                </c:pt>
                <c:pt idx="235">
                  <c:v>5.7012394344234796</c:v>
                </c:pt>
                <c:pt idx="236">
                  <c:v>5.7537575605528897</c:v>
                </c:pt>
                <c:pt idx="237">
                  <c:v>5.8062756866822998</c:v>
                </c:pt>
                <c:pt idx="238">
                  <c:v>5.8587938128117196</c:v>
                </c:pt>
                <c:pt idx="239">
                  <c:v>5.9113119389411404</c:v>
                </c:pt>
                <c:pt idx="240">
                  <c:v>5.9638300650705496</c:v>
                </c:pt>
                <c:pt idx="241">
                  <c:v>6.0163481911999765</c:v>
                </c:pt>
                <c:pt idx="242">
                  <c:v>6.0688663173293875</c:v>
                </c:pt>
                <c:pt idx="243">
                  <c:v>6.1213844434588065</c:v>
                </c:pt>
                <c:pt idx="244">
                  <c:v>6.1739025695882139</c:v>
                </c:pt>
                <c:pt idx="245">
                  <c:v>6.2264206957176453</c:v>
                </c:pt>
                <c:pt idx="246">
                  <c:v>6.2789388218470545</c:v>
                </c:pt>
                <c:pt idx="247">
                  <c:v>6.3314569479764744</c:v>
                </c:pt>
                <c:pt idx="248">
                  <c:v>6.3839750741058845</c:v>
                </c:pt>
                <c:pt idx="249">
                  <c:v>6.4364932002353124</c:v>
                </c:pt>
                <c:pt idx="250">
                  <c:v>6.4890113263647304</c:v>
                </c:pt>
                <c:pt idx="251">
                  <c:v>6.5415294524941476</c:v>
                </c:pt>
                <c:pt idx="252">
                  <c:v>6.5940475786235551</c:v>
                </c:pt>
                <c:pt idx="253">
                  <c:v>6.6465657047529803</c:v>
                </c:pt>
                <c:pt idx="254">
                  <c:v>6.6990838308823975</c:v>
                </c:pt>
                <c:pt idx="255">
                  <c:v>6.7516019570118102</c:v>
                </c:pt>
                <c:pt idx="256">
                  <c:v>6.8041200831412301</c:v>
                </c:pt>
                <c:pt idx="257">
                  <c:v>6.8566382092706499</c:v>
                </c:pt>
                <c:pt idx="258">
                  <c:v>6.9091563354000662</c:v>
                </c:pt>
                <c:pt idx="259">
                  <c:v>6.9616744615294799</c:v>
                </c:pt>
                <c:pt idx="260">
                  <c:v>7.0141925876588944</c:v>
                </c:pt>
                <c:pt idx="261">
                  <c:v>7.0667107137883196</c:v>
                </c:pt>
                <c:pt idx="262">
                  <c:v>7.1192288399177297</c:v>
                </c:pt>
                <c:pt idx="263">
                  <c:v>7.1717469660471496</c:v>
                </c:pt>
                <c:pt idx="264">
                  <c:v>7.2242650921765703</c:v>
                </c:pt>
                <c:pt idx="265">
                  <c:v>7.2767832183059795</c:v>
                </c:pt>
                <c:pt idx="266">
                  <c:v>7.3293013444353985</c:v>
                </c:pt>
                <c:pt idx="267">
                  <c:v>7.3818194705648263</c:v>
                </c:pt>
                <c:pt idx="268">
                  <c:v>7.43433759669424</c:v>
                </c:pt>
                <c:pt idx="269">
                  <c:v>7.4868557228236563</c:v>
                </c:pt>
                <c:pt idx="270">
                  <c:v>7.5393738489530753</c:v>
                </c:pt>
                <c:pt idx="271">
                  <c:v>7.5918919750824898</c:v>
                </c:pt>
                <c:pt idx="272">
                  <c:v>7.6444101012119043</c:v>
                </c:pt>
                <c:pt idx="273">
                  <c:v>7.6969282273413144</c:v>
                </c:pt>
                <c:pt idx="274">
                  <c:v>7.7494463534707414</c:v>
                </c:pt>
                <c:pt idx="275">
                  <c:v>7.8019644796001604</c:v>
                </c:pt>
                <c:pt idx="276">
                  <c:v>7.8544826057295696</c:v>
                </c:pt>
                <c:pt idx="277">
                  <c:v>7.9070007318589886</c:v>
                </c:pt>
                <c:pt idx="278">
                  <c:v>7.9595188579884031</c:v>
                </c:pt>
                <c:pt idx="279">
                  <c:v>8.0120369841178203</c:v>
                </c:pt>
                <c:pt idx="280">
                  <c:v>8.0645551102472535</c:v>
                </c:pt>
                <c:pt idx="281">
                  <c:v>8.11707323637666</c:v>
                </c:pt>
                <c:pt idx="282">
                  <c:v>8.1695913625060808</c:v>
                </c:pt>
                <c:pt idx="283">
                  <c:v>8.2221094886354802</c:v>
                </c:pt>
                <c:pt idx="284">
                  <c:v>8.2746276147649098</c:v>
                </c:pt>
                <c:pt idx="285">
                  <c:v>8.3271457408943199</c:v>
                </c:pt>
                <c:pt idx="286">
                  <c:v>8.3796638670237567</c:v>
                </c:pt>
                <c:pt idx="287">
                  <c:v>8.4321819931531579</c:v>
                </c:pt>
                <c:pt idx="288">
                  <c:v>8.4847001192825804</c:v>
                </c:pt>
                <c:pt idx="289">
                  <c:v>8.5372182454119887</c:v>
                </c:pt>
                <c:pt idx="290">
                  <c:v>8.5897363715414254</c:v>
                </c:pt>
                <c:pt idx="291">
                  <c:v>8.6422544976708178</c:v>
                </c:pt>
                <c:pt idx="292">
                  <c:v>8.6947726238002492</c:v>
                </c:pt>
                <c:pt idx="293">
                  <c:v>8.7472907499296699</c:v>
                </c:pt>
                <c:pt idx="294">
                  <c:v>8.79980887605908</c:v>
                </c:pt>
                <c:pt idx="295">
                  <c:v>8.8523270021885008</c:v>
                </c:pt>
                <c:pt idx="296">
                  <c:v>8.9048451283179197</c:v>
                </c:pt>
                <c:pt idx="297">
                  <c:v>8.9573632544473298</c:v>
                </c:pt>
                <c:pt idx="298">
                  <c:v>9.0098813805767488</c:v>
                </c:pt>
                <c:pt idx="299">
                  <c:v>9.0623995067061767</c:v>
                </c:pt>
                <c:pt idx="300">
                  <c:v>9.1149176328355761</c:v>
                </c:pt>
                <c:pt idx="301">
                  <c:v>9.1674357589650111</c:v>
                </c:pt>
                <c:pt idx="302">
                  <c:v>9.2199538850944087</c:v>
                </c:pt>
                <c:pt idx="303">
                  <c:v>9.2724720112238508</c:v>
                </c:pt>
                <c:pt idx="304">
                  <c:v>9.3249901373532502</c:v>
                </c:pt>
                <c:pt idx="305">
                  <c:v>9.3775082634826727</c:v>
                </c:pt>
                <c:pt idx="306">
                  <c:v>9.4300263896120899</c:v>
                </c:pt>
                <c:pt idx="307">
                  <c:v>9.482544515741532</c:v>
                </c:pt>
                <c:pt idx="308">
                  <c:v>9.535062641870919</c:v>
                </c:pt>
                <c:pt idx="309">
                  <c:v>9.5875807680003398</c:v>
                </c:pt>
                <c:pt idx="310">
                  <c:v>9.6400988941297605</c:v>
                </c:pt>
                <c:pt idx="311">
                  <c:v>9.6926170202591759</c:v>
                </c:pt>
                <c:pt idx="312">
                  <c:v>9.7451351463885789</c:v>
                </c:pt>
                <c:pt idx="313">
                  <c:v>9.7976532725180103</c:v>
                </c:pt>
                <c:pt idx="314">
                  <c:v>9.8501713986474293</c:v>
                </c:pt>
                <c:pt idx="315">
                  <c:v>9.9026895247768536</c:v>
                </c:pt>
                <c:pt idx="316">
                  <c:v>9.9552076509062761</c:v>
                </c:pt>
                <c:pt idx="317">
                  <c:v>10.007725777035589</c:v>
                </c:pt>
                <c:pt idx="318">
                  <c:v>10.0602439031651</c:v>
                </c:pt>
                <c:pt idx="319">
                  <c:v>10.112762029294499</c:v>
                </c:pt>
                <c:pt idx="320">
                  <c:v>10.165280155423918</c:v>
                </c:pt>
                <c:pt idx="321">
                  <c:v>10.217798281553298</c:v>
                </c:pt>
                <c:pt idx="322">
                  <c:v>10.270316407682699</c:v>
                </c:pt>
                <c:pt idx="323">
                  <c:v>10.322834533812118</c:v>
                </c:pt>
                <c:pt idx="324">
                  <c:v>10.375352659941619</c:v>
                </c:pt>
                <c:pt idx="325">
                  <c:v>10.42787078607099</c:v>
                </c:pt>
                <c:pt idx="326">
                  <c:v>10.4803889122004</c:v>
                </c:pt>
                <c:pt idx="327">
                  <c:v>10.53290703832981</c:v>
                </c:pt>
                <c:pt idx="328">
                  <c:v>10.585425164459204</c:v>
                </c:pt>
                <c:pt idx="329">
                  <c:v>10.6379432905886</c:v>
                </c:pt>
                <c:pt idx="330">
                  <c:v>10.690461416718099</c:v>
                </c:pt>
                <c:pt idx="331">
                  <c:v>10.742979542847499</c:v>
                </c:pt>
                <c:pt idx="332">
                  <c:v>10.79549766897691</c:v>
                </c:pt>
                <c:pt idx="333">
                  <c:v>10.848015795106299</c:v>
                </c:pt>
                <c:pt idx="334">
                  <c:v>10.9005339212357</c:v>
                </c:pt>
                <c:pt idx="335">
                  <c:v>10.953052047365111</c:v>
                </c:pt>
                <c:pt idx="336">
                  <c:v>11.005570173494602</c:v>
                </c:pt>
                <c:pt idx="337">
                  <c:v>11.058088299624011</c:v>
                </c:pt>
                <c:pt idx="338">
                  <c:v>11.110606425753399</c:v>
                </c:pt>
                <c:pt idx="339">
                  <c:v>11.163124551882802</c:v>
                </c:pt>
                <c:pt idx="340">
                  <c:v>11.215642678012211</c:v>
                </c:pt>
                <c:pt idx="341">
                  <c:v>11.268160804141701</c:v>
                </c:pt>
                <c:pt idx="342">
                  <c:v>11.320678930271098</c:v>
                </c:pt>
                <c:pt idx="343">
                  <c:v>11.37319705640051</c:v>
                </c:pt>
                <c:pt idx="344">
                  <c:v>11.425715182529904</c:v>
                </c:pt>
                <c:pt idx="345">
                  <c:v>11.4782333086593</c:v>
                </c:pt>
                <c:pt idx="346">
                  <c:v>11.5307514347887</c:v>
                </c:pt>
                <c:pt idx="347">
                  <c:v>11.5832695609182</c:v>
                </c:pt>
                <c:pt idx="348">
                  <c:v>11.63578768704761</c:v>
                </c:pt>
                <c:pt idx="349">
                  <c:v>11.688305813176999</c:v>
                </c:pt>
                <c:pt idx="350">
                  <c:v>11.740823939306399</c:v>
                </c:pt>
                <c:pt idx="351">
                  <c:v>11.793342065435798</c:v>
                </c:pt>
                <c:pt idx="352">
                  <c:v>11.845860191565199</c:v>
                </c:pt>
                <c:pt idx="353">
                  <c:v>11.898378317694698</c:v>
                </c:pt>
                <c:pt idx="354">
                  <c:v>11.95089644382411</c:v>
                </c:pt>
                <c:pt idx="355">
                  <c:v>12.003414569953502</c:v>
                </c:pt>
                <c:pt idx="356">
                  <c:v>12.055932696082923</c:v>
                </c:pt>
                <c:pt idx="357">
                  <c:v>12.1084508222123</c:v>
                </c:pt>
                <c:pt idx="358">
                  <c:v>12.160968948341701</c:v>
                </c:pt>
                <c:pt idx="359">
                  <c:v>12.21348707447121</c:v>
                </c:pt>
                <c:pt idx="360">
                  <c:v>12.266005200600604</c:v>
                </c:pt>
                <c:pt idx="361">
                  <c:v>12.31852332673</c:v>
                </c:pt>
                <c:pt idx="362">
                  <c:v>12.3710414528594</c:v>
                </c:pt>
                <c:pt idx="363">
                  <c:v>12.423559578988819</c:v>
                </c:pt>
                <c:pt idx="364">
                  <c:v>12.4760777051182</c:v>
                </c:pt>
                <c:pt idx="365">
                  <c:v>12.528595831247706</c:v>
                </c:pt>
                <c:pt idx="366">
                  <c:v>12.581113957377099</c:v>
                </c:pt>
                <c:pt idx="367">
                  <c:v>12.6336320835065</c:v>
                </c:pt>
                <c:pt idx="368">
                  <c:v>12.686150209635899</c:v>
                </c:pt>
                <c:pt idx="369">
                  <c:v>12.738668335765301</c:v>
                </c:pt>
                <c:pt idx="370">
                  <c:v>12.791186461894698</c:v>
                </c:pt>
                <c:pt idx="371">
                  <c:v>12.843704588024218</c:v>
                </c:pt>
                <c:pt idx="372">
                  <c:v>12.8962227141536</c:v>
                </c:pt>
                <c:pt idx="373">
                  <c:v>12.948740840283</c:v>
                </c:pt>
                <c:pt idx="374">
                  <c:v>13.00125896641239</c:v>
                </c:pt>
                <c:pt idx="375">
                  <c:v>13.0537770925418</c:v>
                </c:pt>
                <c:pt idx="376">
                  <c:v>13.106295218671304</c:v>
                </c:pt>
                <c:pt idx="377">
                  <c:v>13.158813344800699</c:v>
                </c:pt>
                <c:pt idx="378">
                  <c:v>13.211331470930082</c:v>
                </c:pt>
                <c:pt idx="379">
                  <c:v>13.263849597059506</c:v>
                </c:pt>
                <c:pt idx="380">
                  <c:v>13.3163677231889</c:v>
                </c:pt>
                <c:pt idx="381">
                  <c:v>13.36888584931831</c:v>
                </c:pt>
                <c:pt idx="382">
                  <c:v>13.421403975447802</c:v>
                </c:pt>
                <c:pt idx="383">
                  <c:v>13.4739221015772</c:v>
                </c:pt>
                <c:pt idx="384">
                  <c:v>13.526440227706619</c:v>
                </c:pt>
                <c:pt idx="385">
                  <c:v>13.578958353836001</c:v>
                </c:pt>
                <c:pt idx="386">
                  <c:v>13.6314764799654</c:v>
                </c:pt>
                <c:pt idx="387">
                  <c:v>13.683994606094799</c:v>
                </c:pt>
                <c:pt idx="388">
                  <c:v>13.7365127322243</c:v>
                </c:pt>
                <c:pt idx="389">
                  <c:v>13.78903085835371</c:v>
                </c:pt>
                <c:pt idx="390">
                  <c:v>13.841548984483101</c:v>
                </c:pt>
                <c:pt idx="391">
                  <c:v>13.894067110612498</c:v>
                </c:pt>
                <c:pt idx="392">
                  <c:v>13.946585236741921</c:v>
                </c:pt>
                <c:pt idx="393">
                  <c:v>13.999103362871301</c:v>
                </c:pt>
                <c:pt idx="394">
                  <c:v>14.051621489000798</c:v>
                </c:pt>
                <c:pt idx="395">
                  <c:v>14.104139615130199</c:v>
                </c:pt>
                <c:pt idx="396">
                  <c:v>14.1566577412596</c:v>
                </c:pt>
                <c:pt idx="397">
                  <c:v>14.209175867389</c:v>
                </c:pt>
                <c:pt idx="398">
                  <c:v>14.261693993518399</c:v>
                </c:pt>
                <c:pt idx="399">
                  <c:v>14.3142121196478</c:v>
                </c:pt>
                <c:pt idx="400">
                  <c:v>14.366730245777321</c:v>
                </c:pt>
                <c:pt idx="401">
                  <c:v>14.419248371906702</c:v>
                </c:pt>
                <c:pt idx="402">
                  <c:v>14.4717664980361</c:v>
                </c:pt>
                <c:pt idx="403">
                  <c:v>14.524284624165499</c:v>
                </c:pt>
                <c:pt idx="404">
                  <c:v>14.576802750294902</c:v>
                </c:pt>
                <c:pt idx="405">
                  <c:v>14.6293208764244</c:v>
                </c:pt>
                <c:pt idx="406">
                  <c:v>14.681839002553801</c:v>
                </c:pt>
                <c:pt idx="407">
                  <c:v>14.73435712868319</c:v>
                </c:pt>
                <c:pt idx="408">
                  <c:v>14.7868752548126</c:v>
                </c:pt>
                <c:pt idx="409">
                  <c:v>14.839393380941999</c:v>
                </c:pt>
                <c:pt idx="410">
                  <c:v>14.891911507071399</c:v>
                </c:pt>
                <c:pt idx="411">
                  <c:v>14.944429633200899</c:v>
                </c:pt>
                <c:pt idx="412">
                  <c:v>14.9969477593303</c:v>
                </c:pt>
                <c:pt idx="413">
                  <c:v>15.0494658854597</c:v>
                </c:pt>
                <c:pt idx="414">
                  <c:v>15.101984011589106</c:v>
                </c:pt>
                <c:pt idx="415">
                  <c:v>15.154502137718502</c:v>
                </c:pt>
                <c:pt idx="416">
                  <c:v>15.2070202638479</c:v>
                </c:pt>
                <c:pt idx="417">
                  <c:v>15.259538389977402</c:v>
                </c:pt>
                <c:pt idx="418">
                  <c:v>15.312056516106823</c:v>
                </c:pt>
                <c:pt idx="419">
                  <c:v>15.36457464223621</c:v>
                </c:pt>
                <c:pt idx="420">
                  <c:v>15.417092768365602</c:v>
                </c:pt>
                <c:pt idx="421">
                  <c:v>15.469610894495011</c:v>
                </c:pt>
                <c:pt idx="422">
                  <c:v>15.5221290206244</c:v>
                </c:pt>
                <c:pt idx="423">
                  <c:v>15.5746471467539</c:v>
                </c:pt>
                <c:pt idx="424">
                  <c:v>15.6271652728833</c:v>
                </c:pt>
                <c:pt idx="425">
                  <c:v>15.679683399012704</c:v>
                </c:pt>
                <c:pt idx="426">
                  <c:v>15.732201525142099</c:v>
                </c:pt>
                <c:pt idx="427">
                  <c:v>15.784719651271498</c:v>
                </c:pt>
                <c:pt idx="428">
                  <c:v>15.837237777400899</c:v>
                </c:pt>
                <c:pt idx="429">
                  <c:v>15.8897559035304</c:v>
                </c:pt>
                <c:pt idx="430">
                  <c:v>15.942274029659799</c:v>
                </c:pt>
                <c:pt idx="431">
                  <c:v>15.994792155789218</c:v>
                </c:pt>
                <c:pt idx="432">
                  <c:v>16.047310281918602</c:v>
                </c:pt>
                <c:pt idx="433">
                  <c:v>16.099828408048033</c:v>
                </c:pt>
                <c:pt idx="434">
                  <c:v>16.152346534177354</c:v>
                </c:pt>
                <c:pt idx="435">
                  <c:v>16.204864660306921</c:v>
                </c:pt>
                <c:pt idx="436">
                  <c:v>16.257382786436299</c:v>
                </c:pt>
                <c:pt idx="437">
                  <c:v>16.309900912565688</c:v>
                </c:pt>
                <c:pt idx="438">
                  <c:v>16.362419038695073</c:v>
                </c:pt>
                <c:pt idx="439">
                  <c:v>16.414937164824526</c:v>
                </c:pt>
                <c:pt idx="440">
                  <c:v>16.467455290954</c:v>
                </c:pt>
                <c:pt idx="441">
                  <c:v>16.519973417083435</c:v>
                </c:pt>
                <c:pt idx="442">
                  <c:v>16.572491543212799</c:v>
                </c:pt>
                <c:pt idx="443">
                  <c:v>16.625009669342202</c:v>
                </c:pt>
                <c:pt idx="444">
                  <c:v>16.677527795471601</c:v>
                </c:pt>
                <c:pt idx="445">
                  <c:v>16.730045921601</c:v>
                </c:pt>
                <c:pt idx="446">
                  <c:v>16.782564047730489</c:v>
                </c:pt>
                <c:pt idx="447">
                  <c:v>16.835082173859899</c:v>
                </c:pt>
                <c:pt idx="448">
                  <c:v>16.88760029998927</c:v>
                </c:pt>
                <c:pt idx="449">
                  <c:v>16.940118426118701</c:v>
                </c:pt>
                <c:pt idx="450">
                  <c:v>16.992636552248072</c:v>
                </c:pt>
                <c:pt idx="451">
                  <c:v>17.045154678377489</c:v>
                </c:pt>
                <c:pt idx="452">
                  <c:v>17.097672804506974</c:v>
                </c:pt>
                <c:pt idx="453">
                  <c:v>17.150190930636388</c:v>
                </c:pt>
                <c:pt idx="454">
                  <c:v>17.202709056765752</c:v>
                </c:pt>
                <c:pt idx="455">
                  <c:v>17.255227182895187</c:v>
                </c:pt>
                <c:pt idx="456">
                  <c:v>17.3077453090246</c:v>
                </c:pt>
                <c:pt idx="457">
                  <c:v>17.360263435154</c:v>
                </c:pt>
                <c:pt idx="458">
                  <c:v>17.412781561283499</c:v>
                </c:pt>
                <c:pt idx="459">
                  <c:v>17.465299687412873</c:v>
                </c:pt>
                <c:pt idx="460">
                  <c:v>17.517817813542301</c:v>
                </c:pt>
                <c:pt idx="461">
                  <c:v>17.570335939671686</c:v>
                </c:pt>
                <c:pt idx="462">
                  <c:v>17.622854065801121</c:v>
                </c:pt>
                <c:pt idx="463">
                  <c:v>17.675372191930499</c:v>
                </c:pt>
                <c:pt idx="464">
                  <c:v>17.727890318059998</c:v>
                </c:pt>
                <c:pt idx="465">
                  <c:v>17.780408444189373</c:v>
                </c:pt>
                <c:pt idx="466">
                  <c:v>17.832926570318786</c:v>
                </c:pt>
                <c:pt idx="467">
                  <c:v>17.885444696448189</c:v>
                </c:pt>
                <c:pt idx="468">
                  <c:v>17.9379628225776</c:v>
                </c:pt>
                <c:pt idx="469">
                  <c:v>17.99048094870707</c:v>
                </c:pt>
                <c:pt idx="470">
                  <c:v>18.042999074836487</c:v>
                </c:pt>
                <c:pt idx="471">
                  <c:v>18.095517200965844</c:v>
                </c:pt>
                <c:pt idx="472">
                  <c:v>18.1480353270953</c:v>
                </c:pt>
                <c:pt idx="473">
                  <c:v>18.2005534532247</c:v>
                </c:pt>
                <c:pt idx="474">
                  <c:v>18.253071579354099</c:v>
                </c:pt>
                <c:pt idx="475">
                  <c:v>18.305589705483602</c:v>
                </c:pt>
                <c:pt idx="476">
                  <c:v>18.358107831612987</c:v>
                </c:pt>
                <c:pt idx="477">
                  <c:v>18.410625957742401</c:v>
                </c:pt>
                <c:pt idx="478">
                  <c:v>18.463144083871768</c:v>
                </c:pt>
                <c:pt idx="479">
                  <c:v>18.515662210001189</c:v>
                </c:pt>
                <c:pt idx="480">
                  <c:v>18.568180336130574</c:v>
                </c:pt>
                <c:pt idx="481">
                  <c:v>18.620698462260101</c:v>
                </c:pt>
                <c:pt idx="482">
                  <c:v>18.673216588389487</c:v>
                </c:pt>
                <c:pt idx="483">
                  <c:v>18.725734714518889</c:v>
                </c:pt>
                <c:pt idx="484">
                  <c:v>18.778252840648289</c:v>
                </c:pt>
                <c:pt idx="485">
                  <c:v>18.830770966777699</c:v>
                </c:pt>
                <c:pt idx="486">
                  <c:v>18.88328909290707</c:v>
                </c:pt>
                <c:pt idx="487">
                  <c:v>18.935807219036601</c:v>
                </c:pt>
                <c:pt idx="488">
                  <c:v>18.988325345165944</c:v>
                </c:pt>
                <c:pt idx="489">
                  <c:v>19.0408434712954</c:v>
                </c:pt>
                <c:pt idx="490">
                  <c:v>19.093361597424799</c:v>
                </c:pt>
                <c:pt idx="491">
                  <c:v>19.14587972355422</c:v>
                </c:pt>
                <c:pt idx="492">
                  <c:v>19.198397849683602</c:v>
                </c:pt>
                <c:pt idx="493">
                  <c:v>19.250915975813101</c:v>
                </c:pt>
                <c:pt idx="494">
                  <c:v>19.3034341019425</c:v>
                </c:pt>
                <c:pt idx="495">
                  <c:v>19.355952228071899</c:v>
                </c:pt>
                <c:pt idx="496">
                  <c:v>19.408470354201274</c:v>
                </c:pt>
                <c:pt idx="497">
                  <c:v>19.460988480330688</c:v>
                </c:pt>
                <c:pt idx="498">
                  <c:v>19.513506606460087</c:v>
                </c:pt>
                <c:pt idx="499">
                  <c:v>19.566024732589586</c:v>
                </c:pt>
                <c:pt idx="500">
                  <c:v>19.618542858718989</c:v>
                </c:pt>
                <c:pt idx="501">
                  <c:v>19.671060984848435</c:v>
                </c:pt>
                <c:pt idx="502">
                  <c:v>19.72357911097777</c:v>
                </c:pt>
                <c:pt idx="503">
                  <c:v>19.776097237107173</c:v>
                </c:pt>
                <c:pt idx="504">
                  <c:v>19.8286153632367</c:v>
                </c:pt>
                <c:pt idx="505">
                  <c:v>19.881133489366089</c:v>
                </c:pt>
                <c:pt idx="506">
                  <c:v>19.933651615495521</c:v>
                </c:pt>
                <c:pt idx="507">
                  <c:v>19.986169741624874</c:v>
                </c:pt>
                <c:pt idx="508">
                  <c:v>20.038687867754302</c:v>
                </c:pt>
                <c:pt idx="509">
                  <c:v>20.091205993883701</c:v>
                </c:pt>
                <c:pt idx="510">
                  <c:v>20.1437241200132</c:v>
                </c:pt>
                <c:pt idx="511">
                  <c:v>20.196242246142589</c:v>
                </c:pt>
                <c:pt idx="512">
                  <c:v>20.248760372271956</c:v>
                </c:pt>
                <c:pt idx="513">
                  <c:v>20.301278498401398</c:v>
                </c:pt>
                <c:pt idx="514">
                  <c:v>20.353796624530787</c:v>
                </c:pt>
                <c:pt idx="515">
                  <c:v>20.406314750660187</c:v>
                </c:pt>
                <c:pt idx="516">
                  <c:v>20.458832876789657</c:v>
                </c:pt>
                <c:pt idx="517">
                  <c:v>20.51135100291912</c:v>
                </c:pt>
                <c:pt idx="518">
                  <c:v>20.563869129048538</c:v>
                </c:pt>
                <c:pt idx="519">
                  <c:v>20.616387255177887</c:v>
                </c:pt>
                <c:pt idx="520">
                  <c:v>20.668905381307287</c:v>
                </c:pt>
                <c:pt idx="521">
                  <c:v>20.721423507436686</c:v>
                </c:pt>
                <c:pt idx="522">
                  <c:v>20.773941633566189</c:v>
                </c:pt>
                <c:pt idx="523">
                  <c:v>20.82645975969562</c:v>
                </c:pt>
                <c:pt idx="524">
                  <c:v>20.878977885825002</c:v>
                </c:pt>
                <c:pt idx="525">
                  <c:v>20.931496011954401</c:v>
                </c:pt>
                <c:pt idx="526">
                  <c:v>20.984014138083786</c:v>
                </c:pt>
                <c:pt idx="527">
                  <c:v>21.036532264213189</c:v>
                </c:pt>
                <c:pt idx="528">
                  <c:v>21.089050390342699</c:v>
                </c:pt>
                <c:pt idx="529">
                  <c:v>21.141568516472098</c:v>
                </c:pt>
                <c:pt idx="530">
                  <c:v>21.194086642601501</c:v>
                </c:pt>
                <c:pt idx="531">
                  <c:v>21.246604768730887</c:v>
                </c:pt>
                <c:pt idx="532">
                  <c:v>21.299122894860268</c:v>
                </c:pt>
                <c:pt idx="533">
                  <c:v>21.351641020989799</c:v>
                </c:pt>
                <c:pt idx="534">
                  <c:v>21.404159147119199</c:v>
                </c:pt>
                <c:pt idx="535">
                  <c:v>21.456677273248602</c:v>
                </c:pt>
                <c:pt idx="536">
                  <c:v>21.509195399378001</c:v>
                </c:pt>
                <c:pt idx="537">
                  <c:v>21.561713525507372</c:v>
                </c:pt>
                <c:pt idx="538">
                  <c:v>21.614231651636821</c:v>
                </c:pt>
                <c:pt idx="539">
                  <c:v>21.666749777766256</c:v>
                </c:pt>
                <c:pt idx="540">
                  <c:v>21.719267903895705</c:v>
                </c:pt>
                <c:pt idx="541">
                  <c:v>21.771786030025073</c:v>
                </c:pt>
                <c:pt idx="542">
                  <c:v>21.824304156154522</c:v>
                </c:pt>
                <c:pt idx="543">
                  <c:v>21.876822282283889</c:v>
                </c:pt>
                <c:pt idx="544">
                  <c:v>21.929340408413289</c:v>
                </c:pt>
                <c:pt idx="545">
                  <c:v>21.981858534542788</c:v>
                </c:pt>
                <c:pt idx="546">
                  <c:v>22.034376660672201</c:v>
                </c:pt>
                <c:pt idx="547">
                  <c:v>22.086894786801601</c:v>
                </c:pt>
                <c:pt idx="548">
                  <c:v>22.139412912930986</c:v>
                </c:pt>
                <c:pt idx="549">
                  <c:v>22.191931039060421</c:v>
                </c:pt>
                <c:pt idx="550">
                  <c:v>22.244449165189778</c:v>
                </c:pt>
                <c:pt idx="551">
                  <c:v>22.296967291319302</c:v>
                </c:pt>
                <c:pt idx="552">
                  <c:v>22.349485417448733</c:v>
                </c:pt>
                <c:pt idx="553">
                  <c:v>22.402003543578072</c:v>
                </c:pt>
                <c:pt idx="554">
                  <c:v>22.4545216697075</c:v>
                </c:pt>
                <c:pt idx="555">
                  <c:v>22.507039795836899</c:v>
                </c:pt>
                <c:pt idx="556">
                  <c:v>22.559557921966299</c:v>
                </c:pt>
                <c:pt idx="557">
                  <c:v>22.612076048095801</c:v>
                </c:pt>
                <c:pt idx="558">
                  <c:v>22.664594174225186</c:v>
                </c:pt>
                <c:pt idx="559">
                  <c:v>22.7171123003546</c:v>
                </c:pt>
                <c:pt idx="560">
                  <c:v>22.769630426483989</c:v>
                </c:pt>
                <c:pt idx="561">
                  <c:v>22.822148552613374</c:v>
                </c:pt>
                <c:pt idx="562">
                  <c:v>22.874666678742788</c:v>
                </c:pt>
                <c:pt idx="563">
                  <c:v>22.927184804872287</c:v>
                </c:pt>
                <c:pt idx="564">
                  <c:v>22.979702931001668</c:v>
                </c:pt>
                <c:pt idx="565">
                  <c:v>23.032221057131089</c:v>
                </c:pt>
                <c:pt idx="566">
                  <c:v>23.084739183260478</c:v>
                </c:pt>
                <c:pt idx="567">
                  <c:v>23.13725730938992</c:v>
                </c:pt>
                <c:pt idx="568">
                  <c:v>23.189775435519401</c:v>
                </c:pt>
                <c:pt idx="569">
                  <c:v>23.242293561648786</c:v>
                </c:pt>
                <c:pt idx="570">
                  <c:v>23.2948116877782</c:v>
                </c:pt>
                <c:pt idx="571">
                  <c:v>23.347329813907589</c:v>
                </c:pt>
                <c:pt idx="572">
                  <c:v>23.399847940036999</c:v>
                </c:pt>
                <c:pt idx="573">
                  <c:v>23.452366066166402</c:v>
                </c:pt>
                <c:pt idx="574">
                  <c:v>23.504884192295922</c:v>
                </c:pt>
                <c:pt idx="575">
                  <c:v>23.557402318425289</c:v>
                </c:pt>
                <c:pt idx="576">
                  <c:v>23.609920444554721</c:v>
                </c:pt>
                <c:pt idx="577">
                  <c:v>23.662438570684074</c:v>
                </c:pt>
                <c:pt idx="578">
                  <c:v>23.714956696813534</c:v>
                </c:pt>
                <c:pt idx="579">
                  <c:v>23.767474822942887</c:v>
                </c:pt>
                <c:pt idx="580">
                  <c:v>23.819992949072422</c:v>
                </c:pt>
                <c:pt idx="581">
                  <c:v>23.872511075201789</c:v>
                </c:pt>
                <c:pt idx="582">
                  <c:v>23.925029201331135</c:v>
                </c:pt>
                <c:pt idx="583">
                  <c:v>23.977547327460599</c:v>
                </c:pt>
                <c:pt idx="584">
                  <c:v>24.030065453590037</c:v>
                </c:pt>
                <c:pt idx="585">
                  <c:v>24.082583579719355</c:v>
                </c:pt>
                <c:pt idx="586">
                  <c:v>24.135101705848921</c:v>
                </c:pt>
                <c:pt idx="587">
                  <c:v>24.187619831978257</c:v>
                </c:pt>
                <c:pt idx="588">
                  <c:v>24.240137958107674</c:v>
                </c:pt>
                <c:pt idx="589">
                  <c:v>24.292656084237073</c:v>
                </c:pt>
                <c:pt idx="590">
                  <c:v>24.345174210366487</c:v>
                </c:pt>
                <c:pt idx="591">
                  <c:v>24.397692336495886</c:v>
                </c:pt>
                <c:pt idx="592">
                  <c:v>24.4502104626254</c:v>
                </c:pt>
                <c:pt idx="593">
                  <c:v>24.502728588754774</c:v>
                </c:pt>
                <c:pt idx="594">
                  <c:v>24.555246714884188</c:v>
                </c:pt>
                <c:pt idx="595">
                  <c:v>24.607764841013601</c:v>
                </c:pt>
                <c:pt idx="596">
                  <c:v>24.660282967142987</c:v>
                </c:pt>
                <c:pt idx="597">
                  <c:v>24.712801093272521</c:v>
                </c:pt>
                <c:pt idx="598">
                  <c:v>24.765319219401857</c:v>
                </c:pt>
                <c:pt idx="599">
                  <c:v>24.817837345531299</c:v>
                </c:pt>
                <c:pt idx="600">
                  <c:v>24.870355471660705</c:v>
                </c:pt>
                <c:pt idx="601">
                  <c:v>24.922873597790087</c:v>
                </c:pt>
                <c:pt idx="602">
                  <c:v>24.9753917239195</c:v>
                </c:pt>
                <c:pt idx="603">
                  <c:v>25.027909850048999</c:v>
                </c:pt>
                <c:pt idx="604">
                  <c:v>25.080427976178356</c:v>
                </c:pt>
                <c:pt idx="605">
                  <c:v>25.132946102307788</c:v>
                </c:pt>
                <c:pt idx="606">
                  <c:v>25.185464228437187</c:v>
                </c:pt>
                <c:pt idx="607">
                  <c:v>25.237982354566601</c:v>
                </c:pt>
                <c:pt idx="608">
                  <c:v>25.290500480696</c:v>
                </c:pt>
                <c:pt idx="609">
                  <c:v>25.343018606825499</c:v>
                </c:pt>
                <c:pt idx="610">
                  <c:v>25.39553673295487</c:v>
                </c:pt>
                <c:pt idx="611">
                  <c:v>25.448054859084287</c:v>
                </c:pt>
                <c:pt idx="612">
                  <c:v>25.500572985213687</c:v>
                </c:pt>
                <c:pt idx="613">
                  <c:v>25.5530911113431</c:v>
                </c:pt>
                <c:pt idx="614">
                  <c:v>25.605609237472489</c:v>
                </c:pt>
                <c:pt idx="615">
                  <c:v>25.658127363601999</c:v>
                </c:pt>
                <c:pt idx="616">
                  <c:v>25.710645489731402</c:v>
                </c:pt>
                <c:pt idx="617">
                  <c:v>25.763163615860787</c:v>
                </c:pt>
                <c:pt idx="618">
                  <c:v>25.8156817419902</c:v>
                </c:pt>
                <c:pt idx="619">
                  <c:v>25.868199868119589</c:v>
                </c:pt>
                <c:pt idx="620">
                  <c:v>25.920717994248989</c:v>
                </c:pt>
                <c:pt idx="621">
                  <c:v>25.973236120378488</c:v>
                </c:pt>
                <c:pt idx="622">
                  <c:v>26.025754246507873</c:v>
                </c:pt>
                <c:pt idx="623">
                  <c:v>26.078272372637272</c:v>
                </c:pt>
                <c:pt idx="624">
                  <c:v>26.1307904987667</c:v>
                </c:pt>
                <c:pt idx="625">
                  <c:v>26.183308624896121</c:v>
                </c:pt>
                <c:pt idx="626">
                  <c:v>26.235826751025588</c:v>
                </c:pt>
                <c:pt idx="627">
                  <c:v>26.288344877154952</c:v>
                </c:pt>
                <c:pt idx="628">
                  <c:v>26.340863003284433</c:v>
                </c:pt>
                <c:pt idx="629">
                  <c:v>26.393381129413822</c:v>
                </c:pt>
                <c:pt idx="630">
                  <c:v>26.445899255543164</c:v>
                </c:pt>
                <c:pt idx="631">
                  <c:v>26.498417381672589</c:v>
                </c:pt>
                <c:pt idx="632">
                  <c:v>26.550935507802105</c:v>
                </c:pt>
                <c:pt idx="633">
                  <c:v>26.603453633931487</c:v>
                </c:pt>
                <c:pt idx="634">
                  <c:v>26.655971760060922</c:v>
                </c:pt>
                <c:pt idx="635">
                  <c:v>26.708489886190268</c:v>
                </c:pt>
                <c:pt idx="636">
                  <c:v>26.761008012319699</c:v>
                </c:pt>
                <c:pt idx="637">
                  <c:v>26.813526138449099</c:v>
                </c:pt>
                <c:pt idx="638">
                  <c:v>26.866044264578587</c:v>
                </c:pt>
                <c:pt idx="639">
                  <c:v>26.918562390707972</c:v>
                </c:pt>
                <c:pt idx="640">
                  <c:v>26.9710805168374</c:v>
                </c:pt>
                <c:pt idx="641">
                  <c:v>27.023598642966789</c:v>
                </c:pt>
                <c:pt idx="642">
                  <c:v>27.07611676909622</c:v>
                </c:pt>
                <c:pt idx="643">
                  <c:v>27.12863489522557</c:v>
                </c:pt>
                <c:pt idx="644">
                  <c:v>27.181153021355101</c:v>
                </c:pt>
                <c:pt idx="645">
                  <c:v>27.233671147484522</c:v>
                </c:pt>
                <c:pt idx="646">
                  <c:v>27.286189273613864</c:v>
                </c:pt>
                <c:pt idx="647">
                  <c:v>27.338707399743289</c:v>
                </c:pt>
                <c:pt idx="648">
                  <c:v>27.39122552587272</c:v>
                </c:pt>
                <c:pt idx="649">
                  <c:v>27.443743652002073</c:v>
                </c:pt>
                <c:pt idx="650">
                  <c:v>27.496261778131586</c:v>
                </c:pt>
                <c:pt idx="651">
                  <c:v>27.548779904260968</c:v>
                </c:pt>
                <c:pt idx="652">
                  <c:v>27.601298030390399</c:v>
                </c:pt>
                <c:pt idx="653">
                  <c:v>27.65381615651982</c:v>
                </c:pt>
                <c:pt idx="654">
                  <c:v>27.70633428264917</c:v>
                </c:pt>
                <c:pt idx="655">
                  <c:v>27.758852408778601</c:v>
                </c:pt>
                <c:pt idx="656">
                  <c:v>27.8113705349081</c:v>
                </c:pt>
                <c:pt idx="657">
                  <c:v>27.863888661037521</c:v>
                </c:pt>
                <c:pt idx="658">
                  <c:v>27.916406787166874</c:v>
                </c:pt>
                <c:pt idx="659">
                  <c:v>27.968924913296288</c:v>
                </c:pt>
                <c:pt idx="660">
                  <c:v>28.021443039425673</c:v>
                </c:pt>
                <c:pt idx="661">
                  <c:v>28.073961165555222</c:v>
                </c:pt>
                <c:pt idx="662">
                  <c:v>28.1264792916846</c:v>
                </c:pt>
                <c:pt idx="663">
                  <c:v>28.178997417814035</c:v>
                </c:pt>
                <c:pt idx="664">
                  <c:v>28.231515543943374</c:v>
                </c:pt>
                <c:pt idx="665">
                  <c:v>28.284033670072773</c:v>
                </c:pt>
                <c:pt idx="666">
                  <c:v>28.336551796202233</c:v>
                </c:pt>
                <c:pt idx="667">
                  <c:v>28.389069922331689</c:v>
                </c:pt>
                <c:pt idx="668">
                  <c:v>28.441588048461089</c:v>
                </c:pt>
                <c:pt idx="669">
                  <c:v>28.494106174590499</c:v>
                </c:pt>
                <c:pt idx="670">
                  <c:v>28.54662430071987</c:v>
                </c:pt>
                <c:pt idx="671">
                  <c:v>28.599142426849287</c:v>
                </c:pt>
                <c:pt idx="672">
                  <c:v>28.651660552978701</c:v>
                </c:pt>
                <c:pt idx="673">
                  <c:v>28.7041786791082</c:v>
                </c:pt>
                <c:pt idx="674">
                  <c:v>28.756696805237578</c:v>
                </c:pt>
                <c:pt idx="675">
                  <c:v>28.809214931366974</c:v>
                </c:pt>
                <c:pt idx="676">
                  <c:v>28.861733057496401</c:v>
                </c:pt>
                <c:pt idx="677">
                  <c:v>28.914251183625801</c:v>
                </c:pt>
                <c:pt idx="678">
                  <c:v>28.966769309755168</c:v>
                </c:pt>
                <c:pt idx="679">
                  <c:v>29.019287435884721</c:v>
                </c:pt>
                <c:pt idx="680">
                  <c:v>29.071805562014138</c:v>
                </c:pt>
                <c:pt idx="681">
                  <c:v>29.124323688143502</c:v>
                </c:pt>
                <c:pt idx="682">
                  <c:v>29.176841814272901</c:v>
                </c:pt>
                <c:pt idx="683">
                  <c:v>29.229359940402286</c:v>
                </c:pt>
                <c:pt idx="684">
                  <c:v>29.2818780665317</c:v>
                </c:pt>
                <c:pt idx="685">
                  <c:v>29.334396192661199</c:v>
                </c:pt>
                <c:pt idx="686">
                  <c:v>29.386914318790598</c:v>
                </c:pt>
                <c:pt idx="687">
                  <c:v>29.439432444919973</c:v>
                </c:pt>
                <c:pt idx="688">
                  <c:v>29.491950571049401</c:v>
                </c:pt>
                <c:pt idx="689">
                  <c:v>29.5444686971788</c:v>
                </c:pt>
                <c:pt idx="690">
                  <c:v>29.596986823308299</c:v>
                </c:pt>
                <c:pt idx="691">
                  <c:v>29.649504949437699</c:v>
                </c:pt>
                <c:pt idx="692">
                  <c:v>29.702023075567055</c:v>
                </c:pt>
                <c:pt idx="693">
                  <c:v>29.754541201696501</c:v>
                </c:pt>
                <c:pt idx="694">
                  <c:v>29.8070593278259</c:v>
                </c:pt>
                <c:pt idx="695">
                  <c:v>29.8595774539553</c:v>
                </c:pt>
                <c:pt idx="696">
                  <c:v>29.912095580084799</c:v>
                </c:pt>
                <c:pt idx="697">
                  <c:v>29.964613706214202</c:v>
                </c:pt>
                <c:pt idx="698">
                  <c:v>30.017131832343587</c:v>
                </c:pt>
                <c:pt idx="699">
                  <c:v>30.069649958472972</c:v>
                </c:pt>
                <c:pt idx="700">
                  <c:v>30.122168084602421</c:v>
                </c:pt>
                <c:pt idx="701">
                  <c:v>30.174686210731789</c:v>
                </c:pt>
                <c:pt idx="702">
                  <c:v>30.22720433686127</c:v>
                </c:pt>
                <c:pt idx="703">
                  <c:v>30.279722462990687</c:v>
                </c:pt>
                <c:pt idx="704">
                  <c:v>30.332240589120072</c:v>
                </c:pt>
                <c:pt idx="705">
                  <c:v>30.384758715249522</c:v>
                </c:pt>
                <c:pt idx="706">
                  <c:v>30.437276841378889</c:v>
                </c:pt>
                <c:pt idx="707">
                  <c:v>30.489794967508278</c:v>
                </c:pt>
                <c:pt idx="708">
                  <c:v>30.542313093637773</c:v>
                </c:pt>
                <c:pt idx="709">
                  <c:v>30.594831219767187</c:v>
                </c:pt>
                <c:pt idx="710">
                  <c:v>30.6473493458966</c:v>
                </c:pt>
                <c:pt idx="711">
                  <c:v>30.699867472026021</c:v>
                </c:pt>
                <c:pt idx="712">
                  <c:v>30.752385598155389</c:v>
                </c:pt>
                <c:pt idx="713">
                  <c:v>30.804903724284838</c:v>
                </c:pt>
                <c:pt idx="714">
                  <c:v>30.857421850414301</c:v>
                </c:pt>
                <c:pt idx="715">
                  <c:v>30.909939976543672</c:v>
                </c:pt>
                <c:pt idx="716">
                  <c:v>30.962458102673089</c:v>
                </c:pt>
                <c:pt idx="717">
                  <c:v>31.014976228802539</c:v>
                </c:pt>
                <c:pt idx="718">
                  <c:v>31.067494354931874</c:v>
                </c:pt>
                <c:pt idx="719">
                  <c:v>31.12001248106127</c:v>
                </c:pt>
                <c:pt idx="720">
                  <c:v>31.172530607190787</c:v>
                </c:pt>
                <c:pt idx="721">
                  <c:v>31.225048733320168</c:v>
                </c:pt>
                <c:pt idx="722">
                  <c:v>31.2775668594496</c:v>
                </c:pt>
                <c:pt idx="723">
                  <c:v>31.330084985578999</c:v>
                </c:pt>
                <c:pt idx="724">
                  <c:v>31.382603111708374</c:v>
                </c:pt>
                <c:pt idx="725">
                  <c:v>31.435121237837873</c:v>
                </c:pt>
                <c:pt idx="726">
                  <c:v>31.487639363967244</c:v>
                </c:pt>
                <c:pt idx="727">
                  <c:v>31.540157490096721</c:v>
                </c:pt>
                <c:pt idx="728">
                  <c:v>31.592675616226099</c:v>
                </c:pt>
                <c:pt idx="729">
                  <c:v>31.645193742355499</c:v>
                </c:pt>
                <c:pt idx="730">
                  <c:v>31.697711868484905</c:v>
                </c:pt>
                <c:pt idx="731">
                  <c:v>31.750229994614401</c:v>
                </c:pt>
                <c:pt idx="732">
                  <c:v>31.802748120743789</c:v>
                </c:pt>
                <c:pt idx="733">
                  <c:v>31.855266246873189</c:v>
                </c:pt>
                <c:pt idx="734">
                  <c:v>31.907784373002599</c:v>
                </c:pt>
                <c:pt idx="735">
                  <c:v>31.960302499131952</c:v>
                </c:pt>
                <c:pt idx="736">
                  <c:v>32.012820625261348</c:v>
                </c:pt>
                <c:pt idx="737">
                  <c:v>32.065338751390911</c:v>
                </c:pt>
                <c:pt idx="738">
                  <c:v>32.117856877520296</c:v>
                </c:pt>
                <c:pt idx="739">
                  <c:v>32.170375003649703</c:v>
                </c:pt>
                <c:pt idx="740">
                  <c:v>32.222893129779145</c:v>
                </c:pt>
                <c:pt idx="741">
                  <c:v>32.275411255908502</c:v>
                </c:pt>
                <c:pt idx="742">
                  <c:v>32.327929382037901</c:v>
                </c:pt>
                <c:pt idx="743">
                  <c:v>32.380447508167222</c:v>
                </c:pt>
                <c:pt idx="744">
                  <c:v>32.4329656342967</c:v>
                </c:pt>
                <c:pt idx="745">
                  <c:v>32.485483760426149</c:v>
                </c:pt>
                <c:pt idx="746">
                  <c:v>32.538001886555612</c:v>
                </c:pt>
                <c:pt idx="747">
                  <c:v>32.590520012685012</c:v>
                </c:pt>
                <c:pt idx="748">
                  <c:v>32.643038138814411</c:v>
                </c:pt>
                <c:pt idx="749">
                  <c:v>32.69555626494386</c:v>
                </c:pt>
                <c:pt idx="750">
                  <c:v>32.748074391073203</c:v>
                </c:pt>
                <c:pt idx="751">
                  <c:v>32.800592517202524</c:v>
                </c:pt>
                <c:pt idx="752">
                  <c:v>32.853110643332094</c:v>
                </c:pt>
                <c:pt idx="753">
                  <c:v>32.905628769461494</c:v>
                </c:pt>
                <c:pt idx="754">
                  <c:v>32.9581468955909</c:v>
                </c:pt>
                <c:pt idx="755">
                  <c:v>33.010665021720257</c:v>
                </c:pt>
                <c:pt idx="756">
                  <c:v>33.063183147849699</c:v>
                </c:pt>
                <c:pt idx="757">
                  <c:v>33.115701273979113</c:v>
                </c:pt>
                <c:pt idx="758">
                  <c:v>33.168219400108512</c:v>
                </c:pt>
                <c:pt idx="759">
                  <c:v>33.220737526238011</c:v>
                </c:pt>
                <c:pt idx="760">
                  <c:v>33.273255652367396</c:v>
                </c:pt>
                <c:pt idx="761">
                  <c:v>33.325773778496803</c:v>
                </c:pt>
                <c:pt idx="762">
                  <c:v>33.378291904626195</c:v>
                </c:pt>
                <c:pt idx="763">
                  <c:v>33.430810030755602</c:v>
                </c:pt>
                <c:pt idx="764">
                  <c:v>33.483328156885001</c:v>
                </c:pt>
                <c:pt idx="765">
                  <c:v>33.535846283014394</c:v>
                </c:pt>
                <c:pt idx="766">
                  <c:v>33.588364409143757</c:v>
                </c:pt>
                <c:pt idx="767">
                  <c:v>33.640882535273249</c:v>
                </c:pt>
                <c:pt idx="768">
                  <c:v>33.693400661402649</c:v>
                </c:pt>
                <c:pt idx="769">
                  <c:v>33.745918787532112</c:v>
                </c:pt>
                <c:pt idx="770">
                  <c:v>33.798436913661511</c:v>
                </c:pt>
                <c:pt idx="771">
                  <c:v>33.850955039790897</c:v>
                </c:pt>
                <c:pt idx="772">
                  <c:v>33.903473165920296</c:v>
                </c:pt>
                <c:pt idx="773">
                  <c:v>33.955991292049703</c:v>
                </c:pt>
                <c:pt idx="774">
                  <c:v>34.008509418179244</c:v>
                </c:pt>
                <c:pt idx="775">
                  <c:v>34.061027544308594</c:v>
                </c:pt>
                <c:pt idx="776">
                  <c:v>34.113545670438</c:v>
                </c:pt>
                <c:pt idx="777">
                  <c:v>34.1660637965674</c:v>
                </c:pt>
                <c:pt idx="778">
                  <c:v>34.218581922696799</c:v>
                </c:pt>
                <c:pt idx="779">
                  <c:v>34.271100048826213</c:v>
                </c:pt>
                <c:pt idx="780">
                  <c:v>34.323618174955612</c:v>
                </c:pt>
                <c:pt idx="781">
                  <c:v>34.376136301085111</c:v>
                </c:pt>
                <c:pt idx="782">
                  <c:v>34.42865442721444</c:v>
                </c:pt>
                <c:pt idx="783">
                  <c:v>34.481172553343825</c:v>
                </c:pt>
                <c:pt idx="784">
                  <c:v>34.533690679473295</c:v>
                </c:pt>
                <c:pt idx="785">
                  <c:v>34.586208805602638</c:v>
                </c:pt>
                <c:pt idx="786">
                  <c:v>34.638726931732101</c:v>
                </c:pt>
                <c:pt idx="787">
                  <c:v>34.691245057861494</c:v>
                </c:pt>
                <c:pt idx="788">
                  <c:v>34.7437631839909</c:v>
                </c:pt>
                <c:pt idx="789">
                  <c:v>34.796281310120413</c:v>
                </c:pt>
                <c:pt idx="790">
                  <c:v>34.848799436249799</c:v>
                </c:pt>
                <c:pt idx="791">
                  <c:v>34.901317562379198</c:v>
                </c:pt>
                <c:pt idx="792">
                  <c:v>34.953835688508597</c:v>
                </c:pt>
                <c:pt idx="793">
                  <c:v>35.006353814638011</c:v>
                </c:pt>
                <c:pt idx="794">
                  <c:v>35.058871940767396</c:v>
                </c:pt>
                <c:pt idx="795">
                  <c:v>35.111390066896796</c:v>
                </c:pt>
                <c:pt idx="796">
                  <c:v>35.163908193026302</c:v>
                </c:pt>
                <c:pt idx="797">
                  <c:v>35.216426319155744</c:v>
                </c:pt>
                <c:pt idx="798">
                  <c:v>35.268944445285101</c:v>
                </c:pt>
                <c:pt idx="799">
                  <c:v>35.321462571414415</c:v>
                </c:pt>
                <c:pt idx="800">
                  <c:v>35.373980697543857</c:v>
                </c:pt>
                <c:pt idx="801">
                  <c:v>35.426498823673299</c:v>
                </c:pt>
                <c:pt idx="802">
                  <c:v>35.479016949802698</c:v>
                </c:pt>
                <c:pt idx="803">
                  <c:v>35.531535075932197</c:v>
                </c:pt>
                <c:pt idx="804">
                  <c:v>35.584053202061597</c:v>
                </c:pt>
                <c:pt idx="805">
                  <c:v>35.63657132819106</c:v>
                </c:pt>
                <c:pt idx="806">
                  <c:v>35.689089454320325</c:v>
                </c:pt>
                <c:pt idx="807">
                  <c:v>35.741607580449795</c:v>
                </c:pt>
                <c:pt idx="808">
                  <c:v>35.794125706579294</c:v>
                </c:pt>
                <c:pt idx="809">
                  <c:v>35.846643832708594</c:v>
                </c:pt>
                <c:pt idx="810">
                  <c:v>35.899161958838</c:v>
                </c:pt>
                <c:pt idx="811">
                  <c:v>35.951680084967414</c:v>
                </c:pt>
                <c:pt idx="812">
                  <c:v>36.004198211096899</c:v>
                </c:pt>
                <c:pt idx="813">
                  <c:v>36.056716337226298</c:v>
                </c:pt>
                <c:pt idx="814">
                  <c:v>36.109234463355641</c:v>
                </c:pt>
                <c:pt idx="815">
                  <c:v>36.161752589485111</c:v>
                </c:pt>
                <c:pt idx="816">
                  <c:v>36.21427071561444</c:v>
                </c:pt>
                <c:pt idx="817">
                  <c:v>36.266788841743903</c:v>
                </c:pt>
                <c:pt idx="818">
                  <c:v>36.319306967873395</c:v>
                </c:pt>
                <c:pt idx="819">
                  <c:v>36.371825094002794</c:v>
                </c:pt>
                <c:pt idx="820">
                  <c:v>36.424343220132201</c:v>
                </c:pt>
                <c:pt idx="821">
                  <c:v>36.476861346261558</c:v>
                </c:pt>
                <c:pt idx="822">
                  <c:v>36.529379472391</c:v>
                </c:pt>
                <c:pt idx="823">
                  <c:v>36.581897598520356</c:v>
                </c:pt>
                <c:pt idx="824">
                  <c:v>36.634415724649813</c:v>
                </c:pt>
                <c:pt idx="825">
                  <c:v>36.686933850779312</c:v>
                </c:pt>
                <c:pt idx="826">
                  <c:v>36.739451976908768</c:v>
                </c:pt>
                <c:pt idx="827">
                  <c:v>36.791970103038103</c:v>
                </c:pt>
                <c:pt idx="828">
                  <c:v>36.844488229167425</c:v>
                </c:pt>
                <c:pt idx="829">
                  <c:v>36.897006355296824</c:v>
                </c:pt>
                <c:pt idx="830">
                  <c:v>36.949524481426224</c:v>
                </c:pt>
                <c:pt idx="831">
                  <c:v>37.002042607555744</c:v>
                </c:pt>
                <c:pt idx="832">
                  <c:v>37.054560733685094</c:v>
                </c:pt>
                <c:pt idx="833">
                  <c:v>37.107078859814557</c:v>
                </c:pt>
                <c:pt idx="834">
                  <c:v>37.159596985943999</c:v>
                </c:pt>
                <c:pt idx="835">
                  <c:v>37.212115112073469</c:v>
                </c:pt>
                <c:pt idx="836">
                  <c:v>37.264633238202812</c:v>
                </c:pt>
                <c:pt idx="837">
                  <c:v>37.31715136433214</c:v>
                </c:pt>
                <c:pt idx="838">
                  <c:v>37.36966949046154</c:v>
                </c:pt>
                <c:pt idx="839">
                  <c:v>37.422187616591003</c:v>
                </c:pt>
                <c:pt idx="840">
                  <c:v>37.474705742720502</c:v>
                </c:pt>
                <c:pt idx="841">
                  <c:v>37.527223868849902</c:v>
                </c:pt>
                <c:pt idx="842">
                  <c:v>37.579741994979344</c:v>
                </c:pt>
                <c:pt idx="843">
                  <c:v>37.632260121108743</c:v>
                </c:pt>
                <c:pt idx="844">
                  <c:v>37.6847782472381</c:v>
                </c:pt>
                <c:pt idx="845">
                  <c:v>37.737296373367457</c:v>
                </c:pt>
                <c:pt idx="846">
                  <c:v>37.789814499496849</c:v>
                </c:pt>
                <c:pt idx="847">
                  <c:v>37.842332625626398</c:v>
                </c:pt>
                <c:pt idx="848">
                  <c:v>37.894850751755797</c:v>
                </c:pt>
                <c:pt idx="849">
                  <c:v>37.947368877885197</c:v>
                </c:pt>
                <c:pt idx="850">
                  <c:v>37.999887004014525</c:v>
                </c:pt>
                <c:pt idx="851">
                  <c:v>38.052405130144002</c:v>
                </c:pt>
                <c:pt idx="852">
                  <c:v>38.104923256273395</c:v>
                </c:pt>
                <c:pt idx="853">
                  <c:v>38.157441382402794</c:v>
                </c:pt>
                <c:pt idx="854">
                  <c:v>38.209959508532201</c:v>
                </c:pt>
                <c:pt idx="855">
                  <c:v>38.262477634661742</c:v>
                </c:pt>
                <c:pt idx="856">
                  <c:v>38.314995760791057</c:v>
                </c:pt>
                <c:pt idx="857">
                  <c:v>38.367513886920513</c:v>
                </c:pt>
                <c:pt idx="858">
                  <c:v>38.420032013049912</c:v>
                </c:pt>
                <c:pt idx="859">
                  <c:v>38.472550139179369</c:v>
                </c:pt>
                <c:pt idx="860">
                  <c:v>38.525068265308697</c:v>
                </c:pt>
                <c:pt idx="861">
                  <c:v>38.577586391438096</c:v>
                </c:pt>
                <c:pt idx="862">
                  <c:v>38.630104517567595</c:v>
                </c:pt>
                <c:pt idx="863">
                  <c:v>38.682622643696995</c:v>
                </c:pt>
                <c:pt idx="864">
                  <c:v>38.735140769826401</c:v>
                </c:pt>
                <c:pt idx="865">
                  <c:v>38.787658895955843</c:v>
                </c:pt>
                <c:pt idx="866">
                  <c:v>38.8401770220852</c:v>
                </c:pt>
                <c:pt idx="867">
                  <c:v>38.892695148214599</c:v>
                </c:pt>
                <c:pt idx="868">
                  <c:v>38.945213274343999</c:v>
                </c:pt>
                <c:pt idx="869">
                  <c:v>38.997731400473498</c:v>
                </c:pt>
                <c:pt idx="870">
                  <c:v>39.05024952660284</c:v>
                </c:pt>
                <c:pt idx="871">
                  <c:v>39.10276765273224</c:v>
                </c:pt>
                <c:pt idx="872">
                  <c:v>39.155285778861703</c:v>
                </c:pt>
                <c:pt idx="873">
                  <c:v>39.207803904991103</c:v>
                </c:pt>
                <c:pt idx="874">
                  <c:v>39.260322031120545</c:v>
                </c:pt>
                <c:pt idx="875">
                  <c:v>39.312840157249823</c:v>
                </c:pt>
                <c:pt idx="876">
                  <c:v>39.365358283379344</c:v>
                </c:pt>
                <c:pt idx="877">
                  <c:v>39.417876409508757</c:v>
                </c:pt>
                <c:pt idx="878">
                  <c:v>39.470394535638157</c:v>
                </c:pt>
                <c:pt idx="879">
                  <c:v>39.522912661767599</c:v>
                </c:pt>
                <c:pt idx="880">
                  <c:v>39.575430787896998</c:v>
                </c:pt>
                <c:pt idx="881">
                  <c:v>39.627948914026412</c:v>
                </c:pt>
                <c:pt idx="882">
                  <c:v>39.680467040155811</c:v>
                </c:pt>
                <c:pt idx="883">
                  <c:v>39.732985166285211</c:v>
                </c:pt>
                <c:pt idx="884">
                  <c:v>39.785503292414759</c:v>
                </c:pt>
                <c:pt idx="885">
                  <c:v>39.838021418544095</c:v>
                </c:pt>
                <c:pt idx="886">
                  <c:v>39.890539544673501</c:v>
                </c:pt>
                <c:pt idx="887">
                  <c:v>39.943057670802894</c:v>
                </c:pt>
                <c:pt idx="888">
                  <c:v>39.995575796932343</c:v>
                </c:pt>
                <c:pt idx="889">
                  <c:v>40.048093923061742</c:v>
                </c:pt>
                <c:pt idx="890">
                  <c:v>40.100612049191113</c:v>
                </c:pt>
                <c:pt idx="891">
                  <c:v>40.153130175320598</c:v>
                </c:pt>
                <c:pt idx="892">
                  <c:v>40.205648301450012</c:v>
                </c:pt>
                <c:pt idx="893">
                  <c:v>40.258166427579411</c:v>
                </c:pt>
                <c:pt idx="894">
                  <c:v>40.310684553708676</c:v>
                </c:pt>
                <c:pt idx="895">
                  <c:v>40.363202679838196</c:v>
                </c:pt>
                <c:pt idx="896">
                  <c:v>40.415720805967595</c:v>
                </c:pt>
                <c:pt idx="897">
                  <c:v>40.468238932097044</c:v>
                </c:pt>
                <c:pt idx="898">
                  <c:v>40.520757058226394</c:v>
                </c:pt>
                <c:pt idx="899">
                  <c:v>40.573275184355943</c:v>
                </c:pt>
                <c:pt idx="900">
                  <c:v>40.625793310485385</c:v>
                </c:pt>
                <c:pt idx="901">
                  <c:v>40.678311436614699</c:v>
                </c:pt>
                <c:pt idx="902">
                  <c:v>40.730829562744049</c:v>
                </c:pt>
                <c:pt idx="903">
                  <c:v>40.783347688873498</c:v>
                </c:pt>
                <c:pt idx="904">
                  <c:v>40.835865815002897</c:v>
                </c:pt>
                <c:pt idx="905">
                  <c:v>40.888383941132297</c:v>
                </c:pt>
                <c:pt idx="906">
                  <c:v>40.940902067261796</c:v>
                </c:pt>
                <c:pt idx="907">
                  <c:v>40.993420193391195</c:v>
                </c:pt>
                <c:pt idx="908">
                  <c:v>41.045938319520644</c:v>
                </c:pt>
                <c:pt idx="909">
                  <c:v>41.098456445650001</c:v>
                </c:pt>
                <c:pt idx="910">
                  <c:v>41.150974571779358</c:v>
                </c:pt>
                <c:pt idx="911">
                  <c:v>41.203492697908843</c:v>
                </c:pt>
                <c:pt idx="912">
                  <c:v>41.256010824038242</c:v>
                </c:pt>
                <c:pt idx="913">
                  <c:v>41.308528950167698</c:v>
                </c:pt>
                <c:pt idx="914">
                  <c:v>41.361047076296991</c:v>
                </c:pt>
                <c:pt idx="915">
                  <c:v>41.413565202426497</c:v>
                </c:pt>
                <c:pt idx="916">
                  <c:v>41.46608332855596</c:v>
                </c:pt>
                <c:pt idx="917">
                  <c:v>41.518601454685225</c:v>
                </c:pt>
                <c:pt idx="918">
                  <c:v>41.571119580814702</c:v>
                </c:pt>
                <c:pt idx="919">
                  <c:v>41.623637706944102</c:v>
                </c:pt>
                <c:pt idx="920">
                  <c:v>41.676155833073544</c:v>
                </c:pt>
                <c:pt idx="921">
                  <c:v>41.728673959203</c:v>
                </c:pt>
                <c:pt idx="922">
                  <c:v>41.781192085332357</c:v>
                </c:pt>
                <c:pt idx="923">
                  <c:v>41.833710211461813</c:v>
                </c:pt>
                <c:pt idx="924">
                  <c:v>41.886228337591199</c:v>
                </c:pt>
                <c:pt idx="925">
                  <c:v>41.938746463720548</c:v>
                </c:pt>
                <c:pt idx="926">
                  <c:v>41.991264589849941</c:v>
                </c:pt>
                <c:pt idx="927">
                  <c:v>42.043782715979411</c:v>
                </c:pt>
                <c:pt idx="928">
                  <c:v>42.096300842108995</c:v>
                </c:pt>
                <c:pt idx="929">
                  <c:v>42.148818968238302</c:v>
                </c:pt>
                <c:pt idx="930">
                  <c:v>42.201337094367702</c:v>
                </c:pt>
                <c:pt idx="931">
                  <c:v>42.253855220497101</c:v>
                </c:pt>
                <c:pt idx="932">
                  <c:v>42.306373346626501</c:v>
                </c:pt>
                <c:pt idx="933">
                  <c:v>42.358891472755857</c:v>
                </c:pt>
                <c:pt idx="934">
                  <c:v>42.411409598885257</c:v>
                </c:pt>
                <c:pt idx="935">
                  <c:v>42.463927725014798</c:v>
                </c:pt>
                <c:pt idx="936">
                  <c:v>42.516445851144148</c:v>
                </c:pt>
                <c:pt idx="937">
                  <c:v>42.568963977273597</c:v>
                </c:pt>
                <c:pt idx="938">
                  <c:v>42.621482103402997</c:v>
                </c:pt>
                <c:pt idx="939">
                  <c:v>42.674000229532396</c:v>
                </c:pt>
                <c:pt idx="940">
                  <c:v>42.72651835566186</c:v>
                </c:pt>
                <c:pt idx="941">
                  <c:v>42.779036481791195</c:v>
                </c:pt>
                <c:pt idx="942">
                  <c:v>42.831554607920594</c:v>
                </c:pt>
                <c:pt idx="943">
                  <c:v>42.8840727340501</c:v>
                </c:pt>
                <c:pt idx="944">
                  <c:v>42.936590860179543</c:v>
                </c:pt>
                <c:pt idx="945">
                  <c:v>42.989108986308942</c:v>
                </c:pt>
                <c:pt idx="946">
                  <c:v>43.041627112438249</c:v>
                </c:pt>
                <c:pt idx="947">
                  <c:v>43.094145238567769</c:v>
                </c:pt>
                <c:pt idx="948">
                  <c:v>43.146663364697041</c:v>
                </c:pt>
                <c:pt idx="949">
                  <c:v>43.199181490826497</c:v>
                </c:pt>
                <c:pt idx="950">
                  <c:v>43.251699616956003</c:v>
                </c:pt>
                <c:pt idx="951">
                  <c:v>43.304217743085395</c:v>
                </c:pt>
                <c:pt idx="952">
                  <c:v>43.356735869214795</c:v>
                </c:pt>
                <c:pt idx="953">
                  <c:v>43.409253995344194</c:v>
                </c:pt>
                <c:pt idx="954">
                  <c:v>43.461772121473601</c:v>
                </c:pt>
                <c:pt idx="955">
                  <c:v>43.514290247602958</c:v>
                </c:pt>
                <c:pt idx="956">
                  <c:v>43.566808373732357</c:v>
                </c:pt>
                <c:pt idx="957">
                  <c:v>43.619326499861899</c:v>
                </c:pt>
                <c:pt idx="958">
                  <c:v>43.671844625991248</c:v>
                </c:pt>
                <c:pt idx="959">
                  <c:v>43.724362752120769</c:v>
                </c:pt>
                <c:pt idx="960">
                  <c:v>43.776880878250097</c:v>
                </c:pt>
                <c:pt idx="961">
                  <c:v>43.829399004379503</c:v>
                </c:pt>
                <c:pt idx="962">
                  <c:v>43.881917130508903</c:v>
                </c:pt>
                <c:pt idx="963">
                  <c:v>43.934435256638295</c:v>
                </c:pt>
                <c:pt idx="964">
                  <c:v>43.986953382767702</c:v>
                </c:pt>
                <c:pt idx="965">
                  <c:v>44.039471508897194</c:v>
                </c:pt>
                <c:pt idx="966">
                  <c:v>44.091989635026557</c:v>
                </c:pt>
                <c:pt idx="967">
                  <c:v>44.144507761155992</c:v>
                </c:pt>
                <c:pt idx="968">
                  <c:v>44.197025887285399</c:v>
                </c:pt>
                <c:pt idx="969">
                  <c:v>44.249544013414798</c:v>
                </c:pt>
                <c:pt idx="970">
                  <c:v>44.302062139544198</c:v>
                </c:pt>
                <c:pt idx="971">
                  <c:v>44.354580265673491</c:v>
                </c:pt>
                <c:pt idx="972">
                  <c:v>44.407098391803096</c:v>
                </c:pt>
                <c:pt idx="973">
                  <c:v>44.459616517932425</c:v>
                </c:pt>
                <c:pt idx="974">
                  <c:v>44.512134644061945</c:v>
                </c:pt>
                <c:pt idx="975">
                  <c:v>44.564652770191302</c:v>
                </c:pt>
                <c:pt idx="976">
                  <c:v>44.617170896320744</c:v>
                </c:pt>
                <c:pt idx="977">
                  <c:v>44.6696890224501</c:v>
                </c:pt>
                <c:pt idx="978">
                  <c:v>44.722207148579585</c:v>
                </c:pt>
                <c:pt idx="979">
                  <c:v>44.774725274709013</c:v>
                </c:pt>
                <c:pt idx="980">
                  <c:v>44.827243400838348</c:v>
                </c:pt>
                <c:pt idx="981">
                  <c:v>44.879761526967798</c:v>
                </c:pt>
                <c:pt idx="982">
                  <c:v>44.93227965309714</c:v>
                </c:pt>
                <c:pt idx="983">
                  <c:v>44.98479777922649</c:v>
                </c:pt>
                <c:pt idx="984">
                  <c:v>45.037315905356003</c:v>
                </c:pt>
                <c:pt idx="985">
                  <c:v>45.089834031485395</c:v>
                </c:pt>
                <c:pt idx="986">
                  <c:v>45.142352157614802</c:v>
                </c:pt>
                <c:pt idx="987">
                  <c:v>45.194870283744294</c:v>
                </c:pt>
                <c:pt idx="988">
                  <c:v>45.2473884098737</c:v>
                </c:pt>
                <c:pt idx="989">
                  <c:v>45.299906536003142</c:v>
                </c:pt>
                <c:pt idx="990">
                  <c:v>45.352424662132414</c:v>
                </c:pt>
                <c:pt idx="991">
                  <c:v>45.404942788261899</c:v>
                </c:pt>
                <c:pt idx="992">
                  <c:v>45.457460914391248</c:v>
                </c:pt>
                <c:pt idx="993">
                  <c:v>45.509979040520768</c:v>
                </c:pt>
                <c:pt idx="994">
                  <c:v>45.562497166650196</c:v>
                </c:pt>
                <c:pt idx="995">
                  <c:v>45.61501529277966</c:v>
                </c:pt>
                <c:pt idx="996">
                  <c:v>45.667533418909059</c:v>
                </c:pt>
                <c:pt idx="997">
                  <c:v>45.720051545038402</c:v>
                </c:pt>
                <c:pt idx="998">
                  <c:v>45.772569671167801</c:v>
                </c:pt>
                <c:pt idx="999">
                  <c:v>45.825087797297122</c:v>
                </c:pt>
              </c:numCache>
            </c:numRef>
          </c:xVal>
          <c:yVal>
            <c:numRef>
              <c:f>Sheet1!$H$2:$H$1001</c:f>
              <c:numCache>
                <c:formatCode>_(* #,##0.00_);_(* \(#,##0.00\);_(* "-"??_);_(@_)</c:formatCode>
                <c:ptCount val="1000"/>
                <c:pt idx="0">
                  <c:v>1.9141541492422314E-10</c:v>
                </c:pt>
                <c:pt idx="1">
                  <c:v>2.3509511854301247E-10</c:v>
                </c:pt>
                <c:pt idx="2">
                  <c:v>2.8806048140314699E-10</c:v>
                </c:pt>
                <c:pt idx="3">
                  <c:v>3.5213327331831774E-10</c:v>
                </c:pt>
                <c:pt idx="4">
                  <c:v>4.2946556267326725E-10</c:v>
                </c:pt>
                <c:pt idx="5">
                  <c:v>5.2259523130567594E-10</c:v>
                </c:pt>
                <c:pt idx="6">
                  <c:v>6.3451007965936191E-10</c:v>
                </c:pt>
                <c:pt idx="7">
                  <c:v>7.6872173360078148E-10</c:v>
                </c:pt>
                <c:pt idx="8">
                  <c:v>9.2935070431067787E-10</c:v>
                </c:pt>
                <c:pt idx="9">
                  <c:v>1.1212241070208409E-9</c:v>
                </c:pt>
                <c:pt idx="10">
                  <c:v>1.3499877125404505E-9</c:v>
                </c:pt>
                <c:pt idx="11">
                  <c:v>1.6222341869848627E-9</c:v>
                </c:pt>
                <c:pt idx="12">
                  <c:v>1.9456495693607897E-9</c:v>
                </c:pt>
                <c:pt idx="13">
                  <c:v>2.3291802431524989E-9</c:v>
                </c:pt>
                <c:pt idx="14">
                  <c:v>2.7832228762729932E-9</c:v>
                </c:pt>
                <c:pt idx="15">
                  <c:v>3.3198400331690016E-9</c:v>
                </c:pt>
                <c:pt idx="16">
                  <c:v>3.9530044029782122E-9</c:v>
                </c:pt>
                <c:pt idx="17">
                  <c:v>4.6988748379077728E-9</c:v>
                </c:pt>
                <c:pt idx="18">
                  <c:v>5.576107655915244E-9</c:v>
                </c:pt>
                <c:pt idx="19">
                  <c:v>6.6062069308012459E-9</c:v>
                </c:pt>
                <c:pt idx="20">
                  <c:v>7.8139177704491397E-9</c:v>
                </c:pt>
                <c:pt idx="21">
                  <c:v>9.2276668696450255E-9</c:v>
                </c:pt>
                <c:pt idx="22">
                  <c:v>1.0880054917163625E-8</c:v>
                </c:pt>
                <c:pt idx="23">
                  <c:v>1.2808405737083966E-8</c:v>
                </c:pt>
                <c:pt idx="24">
                  <c:v>1.5055377351090057E-8</c:v>
                </c:pt>
                <c:pt idx="25">
                  <c:v>1.76696404612833E-8</c:v>
                </c:pt>
                <c:pt idx="26">
                  <c:v>2.0706630171272586E-8</c:v>
                </c:pt>
                <c:pt idx="27">
                  <c:v>2.4229377086487685E-8</c:v>
                </c:pt>
                <c:pt idx="28">
                  <c:v>2.8309424262260183E-8</c:v>
                </c:pt>
                <c:pt idx="29">
                  <c:v>3.3027836799713363E-8</c:v>
                </c:pt>
                <c:pt idx="30">
                  <c:v>3.8476311224374074E-8</c:v>
                </c:pt>
                <c:pt idx="31">
                  <c:v>4.4758392120147298E-8</c:v>
                </c:pt>
                <c:pt idx="32">
                  <c:v>5.1990803831349721E-8</c:v>
                </c:pt>
                <c:pt idx="33">
                  <c:v>6.0304905387366612E-8</c:v>
                </c:pt>
                <c:pt idx="34">
                  <c:v>6.9848277147650605E-8</c:v>
                </c:pt>
                <c:pt idx="35">
                  <c:v>1.1342144472176492E-7</c:v>
                </c:pt>
                <c:pt idx="36">
                  <c:v>1.3125778815680416E-7</c:v>
                </c:pt>
                <c:pt idx="37">
                  <c:v>1.5185181592906265E-7</c:v>
                </c:pt>
                <c:pt idx="38">
                  <c:v>1.7554167170352746E-7</c:v>
                </c:pt>
                <c:pt idx="39">
                  <c:v>2.0271610285019082E-7</c:v>
                </c:pt>
                <c:pt idx="40">
                  <c:v>2.338169305738119E-7</c:v>
                </c:pt>
                <c:pt idx="41">
                  <c:v>2.6934229409444302E-7</c:v>
                </c:pt>
                <c:pt idx="42">
                  <c:v>3.0985058543368006E-7</c:v>
                </c:pt>
                <c:pt idx="43">
                  <c:v>3.5596500490702926E-7</c:v>
                </c:pt>
                <c:pt idx="44">
                  <c:v>4.0837867861517512E-7</c:v>
                </c:pt>
                <c:pt idx="45">
                  <c:v>4.6786028820352004E-7</c:v>
                </c:pt>
                <c:pt idx="46">
                  <c:v>5.3526017005727163E-7</c:v>
                </c:pt>
                <c:pt idx="47">
                  <c:v>6.1151684605541904E-7</c:v>
                </c:pt>
                <c:pt idx="48">
                  <c:v>6.9766395115854149E-7</c:v>
                </c:pt>
                <c:pt idx="49">
                  <c:v>7.9483752458945484E-7</c:v>
                </c:pt>
                <c:pt idx="50">
                  <c:v>9.0428363131919853E-7</c:v>
                </c:pt>
                <c:pt idx="51">
                  <c:v>1.0273662791312211E-6</c:v>
                </c:pt>
                <c:pt idx="52">
                  <c:v>1.1655755938404532E-6</c:v>
                </c:pt>
                <c:pt idx="53">
                  <c:v>1.3205362114288501E-6</c:v>
                </c:pt>
                <c:pt idx="54">
                  <c:v>1.4940158410614412E-6</c:v>
                </c:pt>
                <c:pt idx="55">
                  <c:v>1.6879339473047584E-6</c:v>
                </c:pt>
                <c:pt idx="56">
                  <c:v>1.9043704935188614E-6</c:v>
                </c:pt>
                <c:pt idx="57">
                  <c:v>2.1455746814732756E-6</c:v>
                </c:pt>
                <c:pt idx="58">
                  <c:v>2.4139736148817735E-6</c:v>
                </c:pt>
                <c:pt idx="59">
                  <c:v>2.7121808068995275E-6</c:v>
                </c:pt>
                <c:pt idx="60">
                  <c:v>3.0430044438144171E-6</c:v>
                </c:pt>
                <c:pt idx="61">
                  <c:v>3.409455309330667E-6</c:v>
                </c:pt>
                <c:pt idx="62">
                  <c:v>3.8147542661233375E-6</c:v>
                </c:pt>
                <c:pt idx="63">
                  <c:v>4.2623391838743906E-6</c:v>
                </c:pt>
                <c:pt idx="64">
                  <c:v>4.7558711959221049E-6</c:v>
                </c:pt>
                <c:pt idx="65">
                  <c:v>5.2992401601020243E-6</c:v>
                </c:pt>
                <c:pt idx="66">
                  <c:v>5.8965691934674004E-6</c:v>
                </c:pt>
                <c:pt idx="67">
                  <c:v>6.5522181454855208E-6</c:v>
                </c:pt>
                <c:pt idx="68">
                  <c:v>7.2707858701550914E-6</c:v>
                </c:pt>
                <c:pt idx="69">
                  <c:v>8.0571111544066045E-6</c:v>
                </c:pt>
                <c:pt idx="70">
                  <c:v>8.9162721582834643E-6</c:v>
                </c:pt>
                <c:pt idx="71">
                  <c:v>9.8535842218780676E-6</c:v>
                </c:pt>
                <c:pt idx="72">
                  <c:v>1.0874595894964308E-5</c:v>
                </c:pt>
                <c:pt idx="73">
                  <c:v>1.1985083047855059E-5</c:v>
                </c:pt>
                <c:pt idx="74">
                  <c:v>1.3191040926360141E-5</c:v>
                </c:pt>
                <c:pt idx="75">
                  <c:v>1.4498674019964104E-5</c:v>
                </c:pt>
                <c:pt idx="76">
                  <c:v>1.5914383620620452E-5</c:v>
                </c:pt>
                <c:pt idx="77">
                  <c:v>1.7444752960007483E-5</c:v>
                </c:pt>
                <c:pt idx="78">
                  <c:v>1.9096529825845653E-5</c:v>
                </c:pt>
                <c:pt idx="79">
                  <c:v>2.0876606573079106E-5</c:v>
                </c:pt>
                <c:pt idx="80">
                  <c:v>2.279199746350394E-5</c:v>
                </c:pt>
                <c:pt idx="81">
                  <c:v>2.4849813287930703E-5</c:v>
                </c:pt>
                <c:pt idx="82">
                  <c:v>2.7057233248324445E-5</c:v>
                </c:pt>
                <c:pt idx="83">
                  <c:v>2.9421474103716628E-5</c:v>
                </c:pt>
                <c:pt idx="84">
                  <c:v>3.1949756613167113E-5</c:v>
                </c:pt>
                <c:pt idx="85">
                  <c:v>3.4649269341799508E-5</c:v>
                </c:pt>
                <c:pt idx="86">
                  <c:v>3.7553761609149808E-5</c:v>
                </c:pt>
                <c:pt idx="87">
                  <c:v>4.0618915119739741E-5</c:v>
                </c:pt>
                <c:pt idx="88">
                  <c:v>4.3877630968032407E-5</c:v>
                </c:pt>
                <c:pt idx="89">
                  <c:v>4.7336471699056207E-5</c:v>
                </c:pt>
                <c:pt idx="90">
                  <c:v>5.1001829182078104E-5</c:v>
                </c:pt>
                <c:pt idx="91">
                  <c:v>5.4879862498248983E-5</c:v>
                </c:pt>
                <c:pt idx="92">
                  <c:v>5.8976438320743504E-5</c:v>
                </c:pt>
                <c:pt idx="93">
                  <c:v>6.3297073384453856E-5</c:v>
                </c:pt>
                <c:pt idx="94">
                  <c:v>6.7846878793049832E-5</c:v>
                </c:pt>
                <c:pt idx="95">
                  <c:v>7.2630506044542818E-5</c:v>
                </c:pt>
                <c:pt idx="96">
                  <c:v>7.7652094773160654E-5</c:v>
                </c:pt>
                <c:pt idx="97">
                  <c:v>8.2915222306010678E-5</c:v>
                </c:pt>
                <c:pt idx="98">
                  <c:v>8.8422855218439457E-5</c:v>
                </c:pt>
                <c:pt idx="99">
                  <c:v>9.4177303142874806E-5</c:v>
                </c:pt>
                <c:pt idx="100">
                  <c:v>1.0018017514301038E-4</c:v>
                </c:pt>
                <c:pt idx="101">
                  <c:v>1.0643233900913764E-4</c:v>
                </c:pt>
                <c:pt idx="102">
                  <c:v>1.1293388386199295E-4</c:v>
                </c:pt>
                <c:pt idx="103">
                  <c:v>1.1968408647238345E-4</c:v>
                </c:pt>
                <c:pt idx="104">
                  <c:v>1.2668138171277807E-4</c:v>
                </c:pt>
                <c:pt idx="105">
                  <c:v>1.3392333755573717E-4</c:v>
                </c:pt>
                <c:pt idx="106">
                  <c:v>1.4140663502321444E-4</c:v>
                </c:pt>
                <c:pt idx="107">
                  <c:v>1.491270534711086E-4</c:v>
                </c:pt>
                <c:pt idx="108">
                  <c:v>1.5707946156570728E-4</c:v>
                </c:pt>
                <c:pt idx="109">
                  <c:v>1.6525781427352652E-4</c:v>
                </c:pt>
                <c:pt idx="110">
                  <c:v>1.7365515614427166E-4</c:v>
                </c:pt>
                <c:pt idx="111">
                  <c:v>1.8226363111890545E-4</c:v>
                </c:pt>
                <c:pt idx="112">
                  <c:v>1.9107449904186009E-4</c:v>
                </c:pt>
                <c:pt idx="113">
                  <c:v>2.0007815899891973E-4</c:v>
                </c:pt>
                <c:pt idx="114">
                  <c:v>2.0926417954106942E-4</c:v>
                </c:pt>
                <c:pt idx="115">
                  <c:v>2.1862133579021034E-4</c:v>
                </c:pt>
                <c:pt idx="116">
                  <c:v>2.2813765335593104E-4</c:v>
                </c:pt>
                <c:pt idx="117">
                  <c:v>2.3780045892416392E-4</c:v>
                </c:pt>
                <c:pt idx="118">
                  <c:v>2.4759643730922751E-4</c:v>
                </c:pt>
                <c:pt idx="119">
                  <c:v>2.5751169469124765E-4</c:v>
                </c:pt>
                <c:pt idx="120">
                  <c:v>2.6753182769191652E-4</c:v>
                </c:pt>
                <c:pt idx="121">
                  <c:v>2.7764199787375131E-4</c:v>
                </c:pt>
                <c:pt idx="122">
                  <c:v>2.8782701118210401E-4</c:v>
                </c:pt>
                <c:pt idx="123">
                  <c:v>2.9807140178599137E-4</c:v>
                </c:pt>
                <c:pt idx="124">
                  <c:v>3.0835951971388778E-4</c:v>
                </c:pt>
                <c:pt idx="125">
                  <c:v>3.1867562162488685E-4</c:v>
                </c:pt>
                <c:pt idx="126">
                  <c:v>3.2900396400460018E-4</c:v>
                </c:pt>
                <c:pt idx="127">
                  <c:v>3.3932889802970145E-4</c:v>
                </c:pt>
                <c:pt idx="128">
                  <c:v>3.4963496530577746E-4</c:v>
                </c:pt>
                <c:pt idx="129">
                  <c:v>3.5990699365080222E-4</c:v>
                </c:pt>
                <c:pt idx="130">
                  <c:v>3.7013019207193153E-4</c:v>
                </c:pt>
                <c:pt idx="131">
                  <c:v>3.8029024406702232E-4</c:v>
                </c:pt>
                <c:pt idx="132">
                  <c:v>3.9037339837511508E-4</c:v>
                </c:pt>
                <c:pt idx="133">
                  <c:v>4.003665563026973E-4</c:v>
                </c:pt>
                <c:pt idx="134">
                  <c:v>4.1025735476578855E-4</c:v>
                </c:pt>
                <c:pt idx="135">
                  <c:v>4.20034244212198E-4</c:v>
                </c:pt>
                <c:pt idx="136">
                  <c:v>4.2968656062470593E-4</c:v>
                </c:pt>
                <c:pt idx="137">
                  <c:v>4.3920459085492673E-4</c:v>
                </c:pt>
                <c:pt idx="138">
                  <c:v>4.4865427941643497E-4</c:v>
                </c:pt>
                <c:pt idx="139">
                  <c:v>4.5788955344986147E-4</c:v>
                </c:pt>
                <c:pt idx="140">
                  <c:v>4.6697076051172991E-4</c:v>
                </c:pt>
                <c:pt idx="141">
                  <c:v>4.7589271944202576E-4</c:v>
                </c:pt>
                <c:pt idx="142">
                  <c:v>4.8465154755899164E-4</c:v>
                </c:pt>
                <c:pt idx="143">
                  <c:v>4.9324466839325903E-4</c:v>
                </c:pt>
                <c:pt idx="144">
                  <c:v>5.0167081445809565E-4</c:v>
                </c:pt>
                <c:pt idx="145">
                  <c:v>5.0993002410245204E-4</c:v>
                </c:pt>
                <c:pt idx="146">
                  <c:v>5.1802363171779423E-4</c:v>
                </c:pt>
                <c:pt idx="147">
                  <c:v>5.2595425077653574E-4</c:v>
                </c:pt>
                <c:pt idx="148">
                  <c:v>5.3372574936942987E-4</c:v>
                </c:pt>
                <c:pt idx="149">
                  <c:v>5.4134321808232044E-4</c:v>
                </c:pt>
                <c:pt idx="150">
                  <c:v>5.4881293020960788E-4</c:v>
                </c:pt>
                <c:pt idx="151">
                  <c:v>5.5614229444297069E-4</c:v>
                </c:pt>
                <c:pt idx="152">
                  <c:v>5.6333980030041811E-4</c:v>
                </c:pt>
                <c:pt idx="153">
                  <c:v>5.7041495667223101E-4</c:v>
                </c:pt>
                <c:pt idx="154">
                  <c:v>5.773782239582889E-4</c:v>
                </c:pt>
                <c:pt idx="155">
                  <c:v>5.8424094035529567E-4</c:v>
                </c:pt>
                <c:pt idx="156">
                  <c:v>5.9101524292387521E-4</c:v>
                </c:pt>
                <c:pt idx="157">
                  <c:v>5.9771398412399902E-4</c:v>
                </c:pt>
                <c:pt idx="158">
                  <c:v>6.0435064455431587E-4</c:v>
                </c:pt>
                <c:pt idx="159">
                  <c:v>6.109392426659866E-4</c:v>
                </c:pt>
                <c:pt idx="160">
                  <c:v>6.1749424224640491E-4</c:v>
                </c:pt>
                <c:pt idx="161">
                  <c:v>6.2403045848202494E-4</c:v>
                </c:pt>
                <c:pt idx="162">
                  <c:v>6.3056296341367944E-4</c:v>
                </c:pt>
                <c:pt idx="163">
                  <c:v>6.3710699159276246E-4</c:v>
                </c:pt>
                <c:pt idx="164">
                  <c:v>6.4367784673234672E-4</c:v>
                </c:pt>
                <c:pt idx="165">
                  <c:v>6.5029081012512116E-4</c:v>
                </c:pt>
                <c:pt idx="166">
                  <c:v>6.5696105156975364E-4</c:v>
                </c:pt>
                <c:pt idx="167">
                  <c:v>6.6370354350975128E-4</c:v>
                </c:pt>
                <c:pt idx="168">
                  <c:v>6.705329790447313E-4</c:v>
                </c:pt>
                <c:pt idx="169">
                  <c:v>6.7746369442335617E-4</c:v>
                </c:pt>
                <c:pt idx="170">
                  <c:v>6.8450959657099771E-4</c:v>
                </c:pt>
                <c:pt idx="171">
                  <c:v>6.9168409614360135E-4</c:v>
                </c:pt>
                <c:pt idx="172">
                  <c:v>6.9900004653309885E-4</c:v>
                </c:pt>
                <c:pt idx="173">
                  <c:v>7.0646968917917948E-4</c:v>
                </c:pt>
                <c:pt idx="174">
                  <c:v>7.1410460546826918E-4</c:v>
                </c:pt>
                <c:pt idx="175">
                  <c:v>7.2191567542317437E-4</c:v>
                </c:pt>
                <c:pt idx="176">
                  <c:v>7.2991304330714173E-4</c:v>
                </c:pt>
                <c:pt idx="177">
                  <c:v>7.3810609018383965E-4</c:v>
                </c:pt>
                <c:pt idx="178">
                  <c:v>7.4650341339131622E-4</c:v>
                </c:pt>
                <c:pt idx="179">
                  <c:v>7.5511281280325434E-4</c:v>
                </c:pt>
                <c:pt idx="180">
                  <c:v>7.6394128366545871E-4</c:v>
                </c:pt>
                <c:pt idx="181">
                  <c:v>7.7299501571024241E-4</c:v>
                </c:pt>
                <c:pt idx="182">
                  <c:v>7.8227939816656003E-4</c:v>
                </c:pt>
                <c:pt idx="183">
                  <c:v>7.9179903019967396E-4</c:v>
                </c:pt>
                <c:pt idx="184">
                  <c:v>8.0155773623188735E-4</c:v>
                </c:pt>
                <c:pt idx="185">
                  <c:v>8.1155858551541554E-4</c:v>
                </c:pt>
                <c:pt idx="186">
                  <c:v>8.2180391525061506E-4</c:v>
                </c:pt>
                <c:pt idx="187">
                  <c:v>8.3229535646802333E-4</c:v>
                </c:pt>
                <c:pt idx="188">
                  <c:v>8.4303386182131795E-4</c:v>
                </c:pt>
                <c:pt idx="189">
                  <c:v>8.5401973437131021E-4</c:v>
                </c:pt>
                <c:pt idx="190">
                  <c:v>8.6533080414457296E-4</c:v>
                </c:pt>
                <c:pt idx="191">
                  <c:v>8.7682333390311001E-4</c:v>
                </c:pt>
                <c:pt idx="192">
                  <c:v>8.8856406445048629E-4</c:v>
                </c:pt>
                <c:pt idx="193">
                  <c:v>9.0055152298945131E-4</c:v>
                </c:pt>
                <c:pt idx="194">
                  <c:v>9.1278390141777768E-4</c:v>
                </c:pt>
                <c:pt idx="195">
                  <c:v>9.2525909077158686E-4</c:v>
                </c:pt>
                <c:pt idx="196">
                  <c:v>9.3797471633822436E-4</c:v>
                </c:pt>
                <c:pt idx="197">
                  <c:v>9.5092817248198006E-4</c:v>
                </c:pt>
                <c:pt idx="198">
                  <c:v>9.6411665631562793E-4</c:v>
                </c:pt>
                <c:pt idx="199">
                  <c:v>9.7753719944175077E-4</c:v>
                </c:pt>
                <c:pt idx="200">
                  <c:v>9.9118669707963687E-4</c:v>
                </c:pt>
                <c:pt idx="201">
                  <c:v>1.0050619339853457E-3</c:v>
                </c:pt>
                <c:pt idx="202">
                  <c:v>1.0191596066649877E-3</c:v>
                </c:pt>
                <c:pt idx="203">
                  <c:v>1.033476341472382E-3</c:v>
                </c:pt>
                <c:pt idx="204">
                  <c:v>1.0480087082733133E-3</c:v>
                </c:pt>
                <c:pt idx="205">
                  <c:v>1.0627532294476476E-3</c:v>
                </c:pt>
                <c:pt idx="206">
                  <c:v>1.0777063840884025E-3</c:v>
                </c:pt>
                <c:pt idx="207">
                  <c:v>1.0928646073420432E-3</c:v>
                </c:pt>
                <c:pt idx="208">
                  <c:v>1.108224284917358E-3</c:v>
                </c:pt>
                <c:pt idx="209">
                  <c:v>1.1237817428698539E-3</c:v>
                </c:pt>
                <c:pt idx="210">
                  <c:v>1.1395332328452141E-3</c:v>
                </c:pt>
                <c:pt idx="211">
                  <c:v>1.155474913037666E-3</c:v>
                </c:pt>
                <c:pt idx="212">
                  <c:v>1.1716028251874903E-3</c:v>
                </c:pt>
                <c:pt idx="213">
                  <c:v>1.1879128680053592E-3</c:v>
                </c:pt>
                <c:pt idx="214">
                  <c:v>1.2044007674696833E-3</c:v>
                </c:pt>
                <c:pt idx="215">
                  <c:v>1.2210620444957961E-3</c:v>
                </c:pt>
                <c:pt idx="216">
                  <c:v>1.2378919805229531E-3</c:v>
                </c:pt>
                <c:pt idx="217">
                  <c:v>1.2548855816053341E-3</c:v>
                </c:pt>
                <c:pt idx="218">
                  <c:v>1.2720375416270995E-3</c:v>
                </c:pt>
                <c:pt idx="219">
                  <c:v>1.2893422052878121E-3</c:v>
                </c:pt>
                <c:pt idx="220">
                  <c:v>1.3067935315234005E-3</c:v>
                </c:pt>
                <c:pt idx="221">
                  <c:v>1.3243850580383642E-3</c:v>
                </c:pt>
                <c:pt idx="222">
                  <c:v>1.3421098676272252E-3</c:v>
                </c:pt>
                <c:pt idx="223">
                  <c:v>1.3599605569562985E-3</c:v>
                </c:pt>
                <c:pt idx="224">
                  <c:v>1.3779292084607723E-3</c:v>
                </c:pt>
                <c:pt idx="225">
                  <c:v>1.396007365986177E-3</c:v>
                </c:pt>
                <c:pt idx="226">
                  <c:v>1.4141860147670901E-3</c:v>
                </c:pt>
                <c:pt idx="227">
                  <c:v>1.4324555662893776E-3</c:v>
                </c:pt>
                <c:pt idx="228">
                  <c:v>1.4508058485241206E-3</c:v>
                </c:pt>
                <c:pt idx="229">
                  <c:v>1.469226101952498E-3</c:v>
                </c:pt>
                <c:pt idx="230">
                  <c:v>1.4877049817194048E-3</c:v>
                </c:pt>
                <c:pt idx="231">
                  <c:v>1.5062305661602516E-3</c:v>
                </c:pt>
                <c:pt idx="232">
                  <c:v>1.5247903718390735E-3</c:v>
                </c:pt>
                <c:pt idx="233">
                  <c:v>1.5433713751168341E-3</c:v>
                </c:pt>
                <c:pt idx="234">
                  <c:v>1.5619600401355442E-3</c:v>
                </c:pt>
                <c:pt idx="235">
                  <c:v>1.5805423529571781E-3</c:v>
                </c:pt>
                <c:pt idx="236">
                  <c:v>1.5991038614346091E-3</c:v>
                </c:pt>
                <c:pt idx="237">
                  <c:v>1.6176297202157661E-3</c:v>
                </c:pt>
                <c:pt idx="238">
                  <c:v>1.636104740090516E-3</c:v>
                </c:pt>
                <c:pt idx="239">
                  <c:v>1.6545134406824806E-3</c:v>
                </c:pt>
                <c:pt idx="240">
                  <c:v>1.6728401052648724E-3</c:v>
                </c:pt>
                <c:pt idx="241">
                  <c:v>1.6910688362390841E-3</c:v>
                </c:pt>
                <c:pt idx="242">
                  <c:v>1.7093140695566196E-3</c:v>
                </c:pt>
                <c:pt idx="243">
                  <c:v>1.7273282071416231E-3</c:v>
                </c:pt>
                <c:pt idx="244">
                  <c:v>1.745202097263418E-3</c:v>
                </c:pt>
                <c:pt idx="245">
                  <c:v>1.7629210163711861E-3</c:v>
                </c:pt>
                <c:pt idx="246">
                  <c:v>1.7804706420043409E-3</c:v>
                </c:pt>
                <c:pt idx="247">
                  <c:v>1.7978371481764941E-3</c:v>
                </c:pt>
                <c:pt idx="248">
                  <c:v>1.815007300980777E-3</c:v>
                </c:pt>
                <c:pt idx="249">
                  <c:v>1.8319685534644709E-3</c:v>
                </c:pt>
                <c:pt idx="250">
                  <c:v>1.8487091387711526E-3</c:v>
                </c:pt>
                <c:pt idx="251">
                  <c:v>1.8652181605199583E-3</c:v>
                </c:pt>
                <c:pt idx="252">
                  <c:v>1.8814856793820853E-3</c:v>
                </c:pt>
                <c:pt idx="253">
                  <c:v>1.8975027948237445E-3</c:v>
                </c:pt>
                <c:pt idx="254">
                  <c:v>1.913261721010447E-3</c:v>
                </c:pt>
                <c:pt idx="255">
                  <c:v>1.9287558559087732E-3</c:v>
                </c:pt>
                <c:pt idx="256">
                  <c:v>1.9439798426771435E-3</c:v>
                </c:pt>
                <c:pt idx="257">
                  <c:v>1.9589296225052443E-3</c:v>
                </c:pt>
                <c:pt idx="258">
                  <c:v>1.9736024781412073E-3</c:v>
                </c:pt>
                <c:pt idx="259">
                  <c:v>1.9879970674354301E-3</c:v>
                </c:pt>
                <c:pt idx="260">
                  <c:v>2.0021134463281257E-3</c:v>
                </c:pt>
                <c:pt idx="261">
                  <c:v>2.0159530808133799E-3</c:v>
                </c:pt>
                <c:pt idx="262">
                  <c:v>2.0295188475241916E-3</c:v>
                </c:pt>
                <c:pt idx="263">
                  <c:v>2.0428150226992781E-3</c:v>
                </c:pt>
                <c:pt idx="264">
                  <c:v>2.055847259412213E-3</c:v>
                </c:pt>
                <c:pt idx="265">
                  <c:v>2.0686225530646882E-3</c:v>
                </c:pt>
                <c:pt idx="266">
                  <c:v>2.0811491952682391E-3</c:v>
                </c:pt>
                <c:pt idx="267">
                  <c:v>2.0934367163599585E-3</c:v>
                </c:pt>
                <c:pt idx="268">
                  <c:v>2.1054958169169397E-3</c:v>
                </c:pt>
                <c:pt idx="269">
                  <c:v>2.1173382887503161E-3</c:v>
                </c:pt>
                <c:pt idx="270">
                  <c:v>2.1289769259702682E-3</c:v>
                </c:pt>
                <c:pt idx="271">
                  <c:v>2.1404254268186985E-3</c:v>
                </c:pt>
                <c:pt idx="272">
                  <c:v>2.151698287063086E-3</c:v>
                </c:pt>
                <c:pt idx="273">
                  <c:v>2.1628106858337772E-3</c:v>
                </c:pt>
                <c:pt idx="274">
                  <c:v>2.1737783648649212E-3</c:v>
                </c:pt>
                <c:pt idx="275">
                  <c:v>2.1846175021658712E-3</c:v>
                </c:pt>
                <c:pt idx="276">
                  <c:v>2.1953445812035242E-3</c:v>
                </c:pt>
                <c:pt idx="277">
                  <c:v>2.20597625671538E-3</c:v>
                </c:pt>
                <c:pt idx="278">
                  <c:v>2.2165292182966434E-3</c:v>
                </c:pt>
                <c:pt idx="279">
                  <c:v>2.2270200529117086E-3</c:v>
                </c:pt>
                <c:pt idx="280">
                  <c:v>2.2374651074680732E-3</c:v>
                </c:pt>
                <c:pt idx="281">
                  <c:v>2.2478803525600687E-3</c:v>
                </c:pt>
                <c:pt idx="282">
                  <c:v>2.2582812484365513E-3</c:v>
                </c:pt>
                <c:pt idx="283">
                  <c:v>2.2686826141724804E-3</c:v>
                </c:pt>
                <c:pt idx="284">
                  <c:v>2.2790985009251892E-3</c:v>
                </c:pt>
                <c:pt idx="285">
                  <c:v>2.2895420700325209E-3</c:v>
                </c:pt>
                <c:pt idx="286">
                  <c:v>2.3000254765597637E-3</c:v>
                </c:pt>
                <c:pt idx="287">
                  <c:v>2.3105597587242486E-3</c:v>
                </c:pt>
                <c:pt idx="288">
                  <c:v>2.3211547334189291E-3</c:v>
                </c:pt>
                <c:pt idx="289">
                  <c:v>2.3318188978188447E-3</c:v>
                </c:pt>
                <c:pt idx="290">
                  <c:v>2.3425593367842677E-3</c:v>
                </c:pt>
                <c:pt idx="291">
                  <c:v>2.3533816354715997E-3</c:v>
                </c:pt>
                <c:pt idx="292">
                  <c:v>2.364289796225375E-3</c:v>
                </c:pt>
                <c:pt idx="293">
                  <c:v>2.3753580260852452E-3</c:v>
                </c:pt>
                <c:pt idx="294">
                  <c:v>2.3864644978792947E-3</c:v>
                </c:pt>
                <c:pt idx="295">
                  <c:v>2.3976639099129041E-3</c:v>
                </c:pt>
                <c:pt idx="296">
                  <c:v>2.4089544409885057E-3</c:v>
                </c:pt>
                <c:pt idx="297">
                  <c:v>2.420332757784653E-3</c:v>
                </c:pt>
                <c:pt idx="298">
                  <c:v>2.4317940128885589E-3</c:v>
                </c:pt>
                <c:pt idx="299">
                  <c:v>2.4433318569465484E-3</c:v>
                </c:pt>
                <c:pt idx="300">
                  <c:v>2.4549384639803527E-3</c:v>
                </c:pt>
                <c:pt idx="301">
                  <c:v>2.4666045689198026E-3</c:v>
                </c:pt>
                <c:pt idx="302">
                  <c:v>2.4783195164073011E-3</c:v>
                </c:pt>
                <c:pt idx="303">
                  <c:v>2.4900713199377212E-3</c:v>
                </c:pt>
                <c:pt idx="304">
                  <c:v>2.5018467304074796E-3</c:v>
                </c:pt>
                <c:pt idx="305">
                  <c:v>2.5136313131594291E-3</c:v>
                </c:pt>
                <c:pt idx="306">
                  <c:v>2.5254095326250987E-3</c:v>
                </c:pt>
                <c:pt idx="307">
                  <c:v>2.537164843682682E-3</c:v>
                </c:pt>
                <c:pt idx="308">
                  <c:v>2.5488797888678803E-3</c:v>
                </c:pt>
                <c:pt idx="309">
                  <c:v>2.5605361005950384E-3</c:v>
                </c:pt>
                <c:pt idx="310">
                  <c:v>2.5721148075677387E-3</c:v>
                </c:pt>
                <c:pt idx="311">
                  <c:v>2.5835963445810027E-3</c:v>
                </c:pt>
                <c:pt idx="312">
                  <c:v>2.5949606649414972E-3</c:v>
                </c:pt>
                <c:pt idx="313">
                  <c:v>2.6061873547569905E-3</c:v>
                </c:pt>
                <c:pt idx="314">
                  <c:v>2.6172557483721301E-3</c:v>
                </c:pt>
                <c:pt idx="315">
                  <c:v>2.6281450442538542E-3</c:v>
                </c:pt>
                <c:pt idx="316">
                  <c:v>2.6388344206564728E-3</c:v>
                </c:pt>
                <c:pt idx="317">
                  <c:v>2.6493031504231396E-3</c:v>
                </c:pt>
                <c:pt idx="318">
                  <c:v>2.6595307143074355E-3</c:v>
                </c:pt>
                <c:pt idx="319">
                  <c:v>2.6694969122253802E-3</c:v>
                </c:pt>
                <c:pt idx="320">
                  <c:v>2.6791819718744629E-3</c:v>
                </c:pt>
                <c:pt idx="321">
                  <c:v>2.6885666541821753E-3</c:v>
                </c:pt>
                <c:pt idx="322">
                  <c:v>2.6976323550714789E-3</c:v>
                </c:pt>
                <c:pt idx="323">
                  <c:v>2.7063612030549565E-3</c:v>
                </c:pt>
                <c:pt idx="324">
                  <c:v>2.7147361521923956E-3</c:v>
                </c:pt>
                <c:pt idx="325">
                  <c:v>2.7227410699684315E-3</c:v>
                </c:pt>
                <c:pt idx="326">
                  <c:v>2.7303608196675138E-3</c:v>
                </c:pt>
                <c:pt idx="327">
                  <c:v>2.737581336841822E-3</c:v>
                </c:pt>
                <c:pt idx="328">
                  <c:v>2.7443896994854269E-3</c:v>
                </c:pt>
                <c:pt idx="329">
                  <c:v>2.7507741915424591E-3</c:v>
                </c:pt>
                <c:pt idx="330">
                  <c:v>2.756724359390421E-3</c:v>
                </c:pt>
                <c:pt idx="331">
                  <c:v>2.7622310609501156E-3</c:v>
                </c:pt>
                <c:pt idx="332">
                  <c:v>2.7672865070818456E-3</c:v>
                </c:pt>
                <c:pt idx="333">
                  <c:v>2.7718842949330186E-3</c:v>
                </c:pt>
                <c:pt idx="334">
                  <c:v>2.7760194329046152E-3</c:v>
                </c:pt>
                <c:pt idx="335">
                  <c:v>2.7796883569038175E-3</c:v>
                </c:pt>
                <c:pt idx="336">
                  <c:v>2.782888937545963E-3</c:v>
                </c:pt>
                <c:pt idx="337">
                  <c:v>2.7856204779622413E-3</c:v>
                </c:pt>
                <c:pt idx="338">
                  <c:v>2.7878837018585657E-3</c:v>
                </c:pt>
                <c:pt idx="339">
                  <c:v>2.7896807314567252E-3</c:v>
                </c:pt>
                <c:pt idx="340">
                  <c:v>2.7910150549304369E-3</c:v>
                </c:pt>
                <c:pt idx="341">
                  <c:v>2.7918914829264496E-3</c:v>
                </c:pt>
                <c:pt idx="342">
                  <c:v>2.7923160937338848E-3</c:v>
                </c:pt>
                <c:pt idx="343">
                  <c:v>2.7922961666338622E-3</c:v>
                </c:pt>
                <c:pt idx="344">
                  <c:v>2.7918401029253161E-3</c:v>
                </c:pt>
                <c:pt idx="345">
                  <c:v>2.7910093572027419E-3</c:v>
                </c:pt>
                <c:pt idx="346">
                  <c:v>2.7897305086171395E-3</c:v>
                </c:pt>
                <c:pt idx="347">
                  <c:v>2.7880507836201499E-3</c:v>
                </c:pt>
                <c:pt idx="348">
                  <c:v>2.7859828969294823E-3</c:v>
                </c:pt>
                <c:pt idx="349">
                  <c:v>2.783540440014404E-3</c:v>
                </c:pt>
                <c:pt idx="350">
                  <c:v>2.7807377559834019E-3</c:v>
                </c:pt>
                <c:pt idx="351">
                  <c:v>2.7775898151149096E-3</c:v>
                </c:pt>
                <c:pt idx="352">
                  <c:v>2.7741120905398955E-3</c:v>
                </c:pt>
                <c:pt idx="353">
                  <c:v>2.7703204338632207E-3</c:v>
                </c:pt>
                <c:pt idx="354">
                  <c:v>2.7662309507565631E-3</c:v>
                </c:pt>
                <c:pt idx="355">
                  <c:v>2.7618598767685282E-3</c:v>
                </c:pt>
                <c:pt idx="356">
                  <c:v>2.7572234537814495E-3</c:v>
                </c:pt>
                <c:pt idx="357">
                  <c:v>2.7523378076976064E-3</c:v>
                </c:pt>
                <c:pt idx="358">
                  <c:v>2.7472188280647106E-3</c:v>
                </c:pt>
                <c:pt idx="359">
                  <c:v>2.7418820504500757E-3</c:v>
                </c:pt>
                <c:pt idx="360">
                  <c:v>2.7363425424481759E-3</c:v>
                </c:pt>
                <c:pt idx="361">
                  <c:v>2.7306147942579907E-3</c:v>
                </c:pt>
                <c:pt idx="362">
                  <c:v>2.7247126147956794E-3</c:v>
                </c:pt>
                <c:pt idx="363">
                  <c:v>2.7186490343170042E-3</c:v>
                </c:pt>
                <c:pt idx="364">
                  <c:v>2.7124362145127096E-3</c:v>
                </c:pt>
                <c:pt idx="365">
                  <c:v>2.7060853670115709E-3</c:v>
                </c:pt>
                <c:pt idx="366">
                  <c:v>2.6996066811797144E-3</c:v>
                </c:pt>
                <c:pt idx="367">
                  <c:v>2.6930092620444652E-3</c:v>
                </c:pt>
                <c:pt idx="368">
                  <c:v>2.6863010790954258E-3</c:v>
                </c:pt>
                <c:pt idx="369">
                  <c:v>2.6794889266287397E-3</c:v>
                </c:pt>
                <c:pt idx="370">
                  <c:v>2.6725783962013062E-3</c:v>
                </c:pt>
                <c:pt idx="371">
                  <c:v>2.6655738616534926E-3</c:v>
                </c:pt>
                <c:pt idx="372">
                  <c:v>2.6584784770420453E-3</c:v>
                </c:pt>
                <c:pt idx="373">
                  <c:v>2.6512941877007206E-3</c:v>
                </c:pt>
                <c:pt idx="374">
                  <c:v>2.6440217545165047E-3</c:v>
                </c:pt>
                <c:pt idx="375">
                  <c:v>2.6366607913754026E-3</c:v>
                </c:pt>
                <c:pt idx="376">
                  <c:v>2.6292098155947393E-3</c:v>
                </c:pt>
                <c:pt idx="377">
                  <c:v>2.6216663110201432E-3</c:v>
                </c:pt>
                <c:pt idx="378">
                  <c:v>2.6140268033269377E-3</c:v>
                </c:pt>
                <c:pt idx="379">
                  <c:v>2.6062869469278653E-3</c:v>
                </c:pt>
                <c:pt idx="380">
                  <c:v>2.5984416227540432E-3</c:v>
                </c:pt>
                <c:pt idx="381">
                  <c:v>2.5904850460448272E-3</c:v>
                </c:pt>
                <c:pt idx="382">
                  <c:v>2.5824108831565403E-3</c:v>
                </c:pt>
                <c:pt idx="383">
                  <c:v>2.5742123762806058E-3</c:v>
                </c:pt>
                <c:pt idx="384">
                  <c:v>2.5658824748506582E-3</c:v>
                </c:pt>
                <c:pt idx="385">
                  <c:v>2.5574139723161847E-3</c:v>
                </c:pt>
                <c:pt idx="386">
                  <c:v>2.5487996468694617E-3</c:v>
                </c:pt>
                <c:pt idx="387">
                  <c:v>2.5400324046335808E-3</c:v>
                </c:pt>
                <c:pt idx="388">
                  <c:v>2.5311054237540775E-3</c:v>
                </c:pt>
                <c:pt idx="389">
                  <c:v>2.5220122977861752E-3</c:v>
                </c:pt>
                <c:pt idx="390">
                  <c:v>2.5127471767356904E-3</c:v>
                </c:pt>
                <c:pt idx="391">
                  <c:v>2.5033049040948641E-3</c:v>
                </c:pt>
                <c:pt idx="392">
                  <c:v>2.4936811482171757E-3</c:v>
                </c:pt>
                <c:pt idx="393">
                  <c:v>2.4838725263978409E-3</c:v>
                </c:pt>
                <c:pt idx="394">
                  <c:v>2.4738767200716619E-3</c:v>
                </c:pt>
                <c:pt idx="395">
                  <c:v>2.4636925796072953E-3</c:v>
                </c:pt>
                <c:pt idx="396">
                  <c:v>2.4533202172698212E-3</c:v>
                </c:pt>
                <c:pt idx="397">
                  <c:v>2.4427974988666086E-3</c:v>
                </c:pt>
                <c:pt idx="398">
                  <c:v>2.4320733451903636E-3</c:v>
                </c:pt>
                <c:pt idx="399">
                  <c:v>2.4211731367716456E-3</c:v>
                </c:pt>
                <c:pt idx="400">
                  <c:v>2.4101029288742669E-3</c:v>
                </c:pt>
                <c:pt idx="401">
                  <c:v>2.3988705367700854E-3</c:v>
                </c:pt>
                <c:pt idx="402">
                  <c:v>2.387485511967412E-3</c:v>
                </c:pt>
                <c:pt idx="403">
                  <c:v>2.3759591114390528E-3</c:v>
                </c:pt>
                <c:pt idx="404">
                  <c:v>2.364304257591951E-3</c:v>
                </c:pt>
                <c:pt idx="405">
                  <c:v>2.3525354872278004E-3</c:v>
                </c:pt>
                <c:pt idx="406">
                  <c:v>2.3406688882134079E-3</c:v>
                </c:pt>
                <c:pt idx="407">
                  <c:v>2.3287220230106031E-3</c:v>
                </c:pt>
                <c:pt idx="408">
                  <c:v>2.3167138386115758E-3</c:v>
                </c:pt>
                <c:pt idx="409">
                  <c:v>2.3046645627846532E-3</c:v>
                </c:pt>
                <c:pt idx="410">
                  <c:v>2.2925955868615911E-3</c:v>
                </c:pt>
                <c:pt idx="411">
                  <c:v>2.2805293355892806E-3</c:v>
                </c:pt>
                <c:pt idx="412">
                  <c:v>2.2684891248285432E-3</c:v>
                </c:pt>
                <c:pt idx="413">
                  <c:v>2.2564990081112386E-3</c:v>
                </c:pt>
                <c:pt idx="414">
                  <c:v>2.2445836132646015E-3</c:v>
                </c:pt>
                <c:pt idx="415">
                  <c:v>2.2327679704807792E-3</c:v>
                </c:pt>
                <c:pt idx="416">
                  <c:v>2.2210773333492316E-3</c:v>
                </c:pt>
                <c:pt idx="417">
                  <c:v>2.2095369944831562E-3</c:v>
                </c:pt>
                <c:pt idx="418">
                  <c:v>2.1981720974571777E-3</c:v>
                </c:pt>
                <c:pt idx="419">
                  <c:v>2.1870074468349314E-3</c:v>
                </c:pt>
                <c:pt idx="420">
                  <c:v>2.1760673181020203E-3</c:v>
                </c:pt>
                <c:pt idx="421">
                  <c:v>2.1653752693331111E-3</c:v>
                </c:pt>
                <c:pt idx="422">
                  <c:v>2.154953956413241E-3</c:v>
                </c:pt>
                <c:pt idx="423">
                  <c:v>2.1448249536031106E-3</c:v>
                </c:pt>
                <c:pt idx="424">
                  <c:v>2.1350085811875012E-3</c:v>
                </c:pt>
                <c:pt idx="425">
                  <c:v>2.1255237418762443E-3</c:v>
                </c:pt>
                <c:pt idx="426">
                  <c:v>2.1163877675385392E-3</c:v>
                </c:pt>
                <c:pt idx="427">
                  <c:v>2.1076162777464089E-3</c:v>
                </c:pt>
                <c:pt idx="428">
                  <c:v>2.0992230514804812E-3</c:v>
                </c:pt>
                <c:pt idx="429">
                  <c:v>2.091219913214688E-3</c:v>
                </c:pt>
                <c:pt idx="430">
                  <c:v>2.0836166344443802E-3</c:v>
                </c:pt>
                <c:pt idx="431">
                  <c:v>2.0764208515577855E-3</c:v>
                </c:pt>
                <c:pt idx="432">
                  <c:v>2.0696380007734242E-3</c:v>
                </c:pt>
                <c:pt idx="433">
                  <c:v>2.0632712706775184E-3</c:v>
                </c:pt>
                <c:pt idx="434">
                  <c:v>2.0573215726965434E-3</c:v>
                </c:pt>
                <c:pt idx="435">
                  <c:v>2.0517875296321409E-3</c:v>
                </c:pt>
                <c:pt idx="436">
                  <c:v>2.0466654821688435E-3</c:v>
                </c:pt>
                <c:pt idx="437">
                  <c:v>2.0419495130414452E-3</c:v>
                </c:pt>
                <c:pt idx="438">
                  <c:v>2.0376314883187043E-3</c:v>
                </c:pt>
                <c:pt idx="439">
                  <c:v>2.0337011150248626E-3</c:v>
                </c:pt>
                <c:pt idx="440">
                  <c:v>2.0301460140804651E-3</c:v>
                </c:pt>
                <c:pt idx="441">
                  <c:v>2.0269518073012154E-3</c:v>
                </c:pt>
                <c:pt idx="442">
                  <c:v>2.0241022169483623E-3</c:v>
                </c:pt>
                <c:pt idx="443">
                  <c:v>2.0215791760773865E-3</c:v>
                </c:pt>
                <c:pt idx="444">
                  <c:v>2.019362947685021E-3</c:v>
                </c:pt>
                <c:pt idx="445">
                  <c:v>2.0174322504085337E-3</c:v>
                </c:pt>
                <c:pt idx="446">
                  <c:v>2.0157643882866756E-3</c:v>
                </c:pt>
                <c:pt idx="447">
                  <c:v>2.0143353818502401E-3</c:v>
                </c:pt>
                <c:pt idx="448">
                  <c:v>2.013125741505539E-3</c:v>
                </c:pt>
                <c:pt idx="449">
                  <c:v>2.0121266361406722E-3</c:v>
                </c:pt>
                <c:pt idx="450">
                  <c:v>2.0112929277666266E-3</c:v>
                </c:pt>
                <c:pt idx="451">
                  <c:v>2.0105982251098502E-3</c:v>
                </c:pt>
                <c:pt idx="452">
                  <c:v>2.0100159500976282E-3</c:v>
                </c:pt>
                <c:pt idx="453">
                  <c:v>2.0095194909682469E-3</c:v>
                </c:pt>
                <c:pt idx="454">
                  <c:v>2.0090823584902572E-3</c:v>
                </c:pt>
                <c:pt idx="455">
                  <c:v>2.0086783425894749E-3</c:v>
                </c:pt>
                <c:pt idx="456">
                  <c:v>2.0082816669603856E-3</c:v>
                </c:pt>
                <c:pt idx="457">
                  <c:v>2.0078671395057238E-3</c:v>
                </c:pt>
                <c:pt idx="458">
                  <c:v>2.0074102967057566E-3</c:v>
                </c:pt>
                <c:pt idx="459">
                  <c:v>2.0068875402653578E-3</c:v>
                </c:pt>
                <c:pt idx="460">
                  <c:v>2.0062762646240952E-3</c:v>
                </c:pt>
                <c:pt idx="461">
                  <c:v>2.0055549741401961E-3</c:v>
                </c:pt>
                <c:pt idx="462">
                  <c:v>2.0047033889751559E-3</c:v>
                </c:pt>
                <c:pt idx="463">
                  <c:v>2.0037025389107693E-3</c:v>
                </c:pt>
                <c:pt idx="464">
                  <c:v>2.002534844524285E-3</c:v>
                </c:pt>
                <c:pt idx="465">
                  <c:v>2.0011841853312061E-3</c:v>
                </c:pt>
                <c:pt idx="466">
                  <c:v>1.9996359546775736E-3</c:v>
                </c:pt>
                <c:pt idx="467">
                  <c:v>1.9978771013252116E-3</c:v>
                </c:pt>
                <c:pt idx="468">
                  <c:v>1.9958961578240841E-3</c:v>
                </c:pt>
                <c:pt idx="469">
                  <c:v>1.9936832559051361E-3</c:v>
                </c:pt>
                <c:pt idx="470">
                  <c:v>1.9912301292553283E-3</c:v>
                </c:pt>
                <c:pt idx="471">
                  <c:v>1.9885301041533848E-3</c:v>
                </c:pt>
                <c:pt idx="472">
                  <c:v>1.9855780785504621E-3</c:v>
                </c:pt>
                <c:pt idx="473">
                  <c:v>1.9823704902737194E-3</c:v>
                </c:pt>
                <c:pt idx="474">
                  <c:v>1.9789052751135626E-3</c:v>
                </c:pt>
                <c:pt idx="475">
                  <c:v>1.9751818156261013E-3</c:v>
                </c:pt>
                <c:pt idx="476">
                  <c:v>1.9712008815414555E-3</c:v>
                </c:pt>
                <c:pt idx="477">
                  <c:v>1.9669645627161097E-3</c:v>
                </c:pt>
                <c:pt idx="478">
                  <c:v>1.962476195602884E-3</c:v>
                </c:pt>
                <c:pt idx="479">
                  <c:v>1.9577402842355781E-3</c:v>
                </c:pt>
                <c:pt idx="480">
                  <c:v>1.9527624167371216E-3</c:v>
                </c:pt>
                <c:pt idx="481">
                  <c:v>1.9475491783590563E-3</c:v>
                </c:pt>
                <c:pt idx="482">
                  <c:v>1.9421080620477071E-3</c:v>
                </c:pt>
                <c:pt idx="483">
                  <c:v>1.9364473775069944E-3</c:v>
                </c:pt>
                <c:pt idx="484">
                  <c:v>1.9305761596905952E-3</c:v>
                </c:pt>
                <c:pt idx="485">
                  <c:v>1.9245040776059339E-3</c:v>
                </c:pt>
                <c:pt idx="486">
                  <c:v>1.9182413442503344E-3</c:v>
                </c:pt>
                <c:pt idx="487">
                  <c:v>1.9117986284242058E-3</c:v>
                </c:pt>
                <c:pt idx="488">
                  <c:v>1.9051869690786076E-3</c:v>
                </c:pt>
                <c:pt idx="489">
                  <c:v>1.8984176927537609E-3</c:v>
                </c:pt>
                <c:pt idx="490">
                  <c:v>1.8915023345517179E-3</c:v>
                </c:pt>
                <c:pt idx="491">
                  <c:v>1.8844525629598799E-3</c:v>
                </c:pt>
                <c:pt idx="492">
                  <c:v>1.8772801087027229E-3</c:v>
                </c:pt>
                <c:pt idx="493">
                  <c:v>1.8699966976463858E-3</c:v>
                </c:pt>
                <c:pt idx="494">
                  <c:v>1.8626139876151203E-3</c:v>
                </c:pt>
                <c:pt idx="495">
                  <c:v>1.85514350879943E-3</c:v>
                </c:pt>
                <c:pt idx="496">
                  <c:v>1.8475966072435061E-3</c:v>
                </c:pt>
                <c:pt idx="497">
                  <c:v>1.8399843906933961E-3</c:v>
                </c:pt>
                <c:pt idx="498">
                  <c:v>1.8323176758682279E-3</c:v>
                </c:pt>
                <c:pt idx="499">
                  <c:v>1.8246069359836184E-3</c:v>
                </c:pt>
                <c:pt idx="500">
                  <c:v>1.8168252110831681E-3</c:v>
                </c:pt>
                <c:pt idx="501">
                  <c:v>1.8090809455878997E-3</c:v>
                </c:pt>
                <c:pt idx="502">
                  <c:v>1.8013237617469622E-3</c:v>
                </c:pt>
                <c:pt idx="503">
                  <c:v>1.7935634978232951E-3</c:v>
                </c:pt>
                <c:pt idx="504">
                  <c:v>1.7858096800118682E-3</c:v>
                </c:pt>
                <c:pt idx="505">
                  <c:v>1.7780715149973573E-3</c:v>
                </c:pt>
                <c:pt idx="506">
                  <c:v>1.7703578865415097E-3</c:v>
                </c:pt>
                <c:pt idx="507">
                  <c:v>1.7626773553066181E-3</c:v>
                </c:pt>
                <c:pt idx="508">
                  <c:v>1.7550381611353538E-3</c:v>
                </c:pt>
                <c:pt idx="509">
                  <c:v>1.7474482270304638E-3</c:v>
                </c:pt>
                <c:pt idx="510">
                  <c:v>1.7399151641104924E-3</c:v>
                </c:pt>
                <c:pt idx="511">
                  <c:v>1.7324462768578751E-3</c:v>
                </c:pt>
                <c:pt idx="512">
                  <c:v>1.7250485680239955E-3</c:v>
                </c:pt>
                <c:pt idx="513">
                  <c:v>1.7177287426099726E-3</c:v>
                </c:pt>
                <c:pt idx="514">
                  <c:v>1.7104932104022353E-3</c:v>
                </c:pt>
                <c:pt idx="515">
                  <c:v>1.7033480866069355E-3</c:v>
                </c:pt>
                <c:pt idx="516">
                  <c:v>1.6962991901966291E-3</c:v>
                </c:pt>
                <c:pt idx="517">
                  <c:v>1.6893520396549777E-3</c:v>
                </c:pt>
                <c:pt idx="518">
                  <c:v>1.682511845880376E-3</c:v>
                </c:pt>
                <c:pt idx="519">
                  <c:v>1.6757835020861729E-3</c:v>
                </c:pt>
                <c:pt idx="520">
                  <c:v>1.6691715706127386E-3</c:v>
                </c:pt>
                <c:pt idx="521">
                  <c:v>1.6626802666443508E-3</c:v>
                </c:pt>
                <c:pt idx="522">
                  <c:v>1.6563134389009405E-3</c:v>
                </c:pt>
                <c:pt idx="523">
                  <c:v>1.6500745474502363E-3</c:v>
                </c:pt>
                <c:pt idx="524">
                  <c:v>1.6439666388589646E-3</c:v>
                </c:pt>
                <c:pt idx="525">
                  <c:v>1.6379923189718711E-3</c:v>
                </c:pt>
                <c:pt idx="526">
                  <c:v>1.6321537236733126E-3</c:v>
                </c:pt>
                <c:pt idx="527">
                  <c:v>1.6264524880477756E-3</c:v>
                </c:pt>
                <c:pt idx="528">
                  <c:v>1.6208897144111372E-3</c:v>
                </c:pt>
                <c:pt idx="529">
                  <c:v>1.6154659397342797E-3</c:v>
                </c:pt>
                <c:pt idx="530">
                  <c:v>1.6101811030226636E-3</c:v>
                </c:pt>
                <c:pt idx="531">
                  <c:v>1.6050345132500785E-3</c:v>
                </c:pt>
                <c:pt idx="532">
                  <c:v>1.6000248184700951E-3</c:v>
                </c:pt>
                <c:pt idx="533">
                  <c:v>1.5951499767448149E-3</c:v>
                </c:pt>
                <c:pt idx="534">
                  <c:v>1.59040722953613E-3</c:v>
                </c:pt>
                <c:pt idx="535">
                  <c:v>1.5857930781990846E-3</c:v>
                </c:pt>
                <c:pt idx="536">
                  <c:v>1.5813032641992409E-3</c:v>
                </c:pt>
                <c:pt idx="537">
                  <c:v>1.5769327536456349E-3</c:v>
                </c:pt>
                <c:pt idx="538">
                  <c:v>1.5726757266868805E-3</c:v>
                </c:pt>
                <c:pt idx="539">
                  <c:v>1.5685255722595291E-3</c:v>
                </c:pt>
                <c:pt idx="540">
                  <c:v>1.5644748886041401E-3</c:v>
                </c:pt>
                <c:pt idx="541">
                  <c:v>1.5605154898747926E-3</c:v>
                </c:pt>
                <c:pt idx="542">
                  <c:v>1.5566384190613431E-3</c:v>
                </c:pt>
                <c:pt idx="543">
                  <c:v>1.5528339673195584E-3</c:v>
                </c:pt>
                <c:pt idx="544">
                  <c:v>1.5490916996615312E-3</c:v>
                </c:pt>
                <c:pt idx="545">
                  <c:v>1.5454004867971301E-3</c:v>
                </c:pt>
                <c:pt idx="546">
                  <c:v>1.541748542735164E-3</c:v>
                </c:pt>
                <c:pt idx="547">
                  <c:v>1.5381234675502539E-3</c:v>
                </c:pt>
                <c:pt idx="548">
                  <c:v>1.5345122944969347E-3</c:v>
                </c:pt>
                <c:pt idx="549">
                  <c:v>1.5309015404056301E-3</c:v>
                </c:pt>
                <c:pt idx="550">
                  <c:v>1.5272772580248515E-3</c:v>
                </c:pt>
                <c:pt idx="551">
                  <c:v>1.523625088679807E-3</c:v>
                </c:pt>
                <c:pt idx="552">
                  <c:v>1.5198994400791156E-3</c:v>
                </c:pt>
                <c:pt idx="553">
                  <c:v>1.5161683200105051E-3</c:v>
                </c:pt>
                <c:pt idx="554">
                  <c:v>1.5123665852595982E-3</c:v>
                </c:pt>
                <c:pt idx="555">
                  <c:v>1.5084800822554242E-3</c:v>
                </c:pt>
                <c:pt idx="556">
                  <c:v>1.5044947945465441E-3</c:v>
                </c:pt>
                <c:pt idx="557">
                  <c:v>1.5003969463208645E-3</c:v>
                </c:pt>
                <c:pt idx="558">
                  <c:v>1.4961731064042914E-3</c:v>
                </c:pt>
                <c:pt idx="559">
                  <c:v>1.4918102919127725E-3</c:v>
                </c:pt>
                <c:pt idx="560">
                  <c:v>1.4872960706573952E-3</c:v>
                </c:pt>
                <c:pt idx="561">
                  <c:v>1.4826186613505234E-3</c:v>
                </c:pt>
                <c:pt idx="562">
                  <c:v>1.4777670306314187E-3</c:v>
                </c:pt>
                <c:pt idx="563">
                  <c:v>1.472730985921087E-3</c:v>
                </c:pt>
                <c:pt idx="564">
                  <c:v>1.467501263126066E-3</c:v>
                </c:pt>
                <c:pt idx="565">
                  <c:v>1.4620696082388862E-3</c:v>
                </c:pt>
                <c:pt idx="566">
                  <c:v>1.4564288519269889E-3</c:v>
                </c:pt>
                <c:pt idx="567">
                  <c:v>1.4505729762604423E-3</c:v>
                </c:pt>
                <c:pt idx="568">
                  <c:v>1.4444971728008339E-3</c:v>
                </c:pt>
                <c:pt idx="569">
                  <c:v>1.4381978913573235E-3</c:v>
                </c:pt>
                <c:pt idx="570">
                  <c:v>1.4316728788096021E-3</c:v>
                </c:pt>
                <c:pt idx="571">
                  <c:v>1.4249212075003138E-3</c:v>
                </c:pt>
                <c:pt idx="572">
                  <c:v>1.4179432928092784E-3</c:v>
                </c:pt>
                <c:pt idx="573">
                  <c:v>1.410740899637574E-3</c:v>
                </c:pt>
                <c:pt idx="574">
                  <c:v>1.4033171376497105E-3</c:v>
                </c:pt>
                <c:pt idx="575">
                  <c:v>1.3956764452448967E-3</c:v>
                </c:pt>
                <c:pt idx="576">
                  <c:v>1.3878245623526601E-3</c:v>
                </c:pt>
                <c:pt idx="577">
                  <c:v>1.3797684922723214E-3</c:v>
                </c:pt>
                <c:pt idx="578">
                  <c:v>1.3715164528982859E-3</c:v>
                </c:pt>
                <c:pt idx="579">
                  <c:v>1.3630778177926752E-3</c:v>
                </c:pt>
                <c:pt idx="580">
                  <c:v>1.3544630476816373E-3</c:v>
                </c:pt>
                <c:pt idx="581">
                  <c:v>1.3456836130606963E-3</c:v>
                </c:pt>
                <c:pt idx="582">
                  <c:v>1.3367519086958548E-3</c:v>
                </c:pt>
                <c:pt idx="583">
                  <c:v>1.3276811608994761E-3</c:v>
                </c:pt>
                <c:pt idx="584">
                  <c:v>1.3184853285420804E-3</c:v>
                </c:pt>
                <c:pt idx="585">
                  <c:v>1.3091789988309581E-3</c:v>
                </c:pt>
                <c:pt idx="586">
                  <c:v>1.2997772789433168E-3</c:v>
                </c:pt>
                <c:pt idx="587">
                  <c:v>1.2902956846429963E-3</c:v>
                </c:pt>
                <c:pt idx="588">
                  <c:v>1.2807500270354522E-3</c:v>
                </c:pt>
                <c:pt idx="589">
                  <c:v>1.2711562986227139E-3</c:v>
                </c:pt>
                <c:pt idx="590">
                  <c:v>1.2615305598083775E-3</c:v>
                </c:pt>
                <c:pt idx="591">
                  <c:v>1.2518888269697495E-3</c:v>
                </c:pt>
                <c:pt idx="592">
                  <c:v>1.2422469631592429E-3</c:v>
                </c:pt>
                <c:pt idx="593">
                  <c:v>1.2326205724182675E-3</c:v>
                </c:pt>
                <c:pt idx="594">
                  <c:v>1.2230248985827699E-3</c:v>
                </c:pt>
                <c:pt idx="595">
                  <c:v>1.2134747293286313E-3</c:v>
                </c:pt>
                <c:pt idx="596">
                  <c:v>1.2039843060461016E-3</c:v>
                </c:pt>
                <c:pt idx="597">
                  <c:v>1.1945672399437358E-3</c:v>
                </c:pt>
                <c:pt idx="598">
                  <c:v>1.1852364345621741E-3</c:v>
                </c:pt>
                <c:pt idx="599">
                  <c:v>1.1760040146256685E-3</c:v>
                </c:pt>
                <c:pt idx="600">
                  <c:v>1.1668812608723001E-3</c:v>
                </c:pt>
                <c:pt idx="601">
                  <c:v>1.1578785501816713E-3</c:v>
                </c:pt>
                <c:pt idx="602">
                  <c:v>1.1490052999592127E-3</c:v>
                </c:pt>
                <c:pt idx="603">
                  <c:v>1.1402535376581608E-3</c:v>
                </c:pt>
                <c:pt idx="604">
                  <c:v>1.1316779854747599E-3</c:v>
                </c:pt>
                <c:pt idx="605">
                  <c:v>1.1232560335017873E-3</c:v>
                </c:pt>
                <c:pt idx="606">
                  <c:v>1.1149939346066691E-3</c:v>
                </c:pt>
                <c:pt idx="607">
                  <c:v>1.1068970495468589E-3</c:v>
                </c:pt>
                <c:pt idx="608">
                  <c:v>1.0989698765264161E-3</c:v>
                </c:pt>
                <c:pt idx="609">
                  <c:v>1.0912160878179093E-3</c:v>
                </c:pt>
                <c:pt idx="610">
                  <c:v>1.0836385730348477E-3</c:v>
                </c:pt>
                <c:pt idx="611">
                  <c:v>1.0762394884624227E-3</c:v>
                </c:pt>
                <c:pt idx="612">
                  <c:v>1.0690203117076282E-3</c:v>
                </c:pt>
                <c:pt idx="613">
                  <c:v>1.061981900812094E-3</c:v>
                </c:pt>
                <c:pt idx="614">
                  <c:v>1.0551245568808886E-3</c:v>
                </c:pt>
                <c:pt idx="615">
                  <c:v>1.0484480892160063E-3</c:v>
                </c:pt>
                <c:pt idx="616">
                  <c:v>1.0419518819031201E-3</c:v>
                </c:pt>
                <c:pt idx="617">
                  <c:v>1.0356349607822312E-3</c:v>
                </c:pt>
                <c:pt idx="618">
                  <c:v>1.0294960597359922E-3</c:v>
                </c:pt>
                <c:pt idx="619">
                  <c:v>1.0235336852515377E-3</c:v>
                </c:pt>
                <c:pt idx="620">
                  <c:v>1.017746178251458E-3</c:v>
                </c:pt>
                <c:pt idx="621">
                  <c:v>1.0121317722449994E-3</c:v>
                </c:pt>
                <c:pt idx="622">
                  <c:v>1.0066886469203026E-3</c:v>
                </c:pt>
                <c:pt idx="623">
                  <c:v>1.0014149763808101E-3</c:v>
                </c:pt>
                <c:pt idx="624">
                  <c:v>9.9630897132211215E-4</c:v>
                </c:pt>
                <c:pt idx="625">
                  <c:v>9.9136891454773318E-4</c:v>
                </c:pt>
                <c:pt idx="626">
                  <c:v>9.8659318933255768E-4</c:v>
                </c:pt>
                <c:pt idx="627">
                  <c:v>9.8198030025815702E-4</c:v>
                </c:pt>
                <c:pt idx="628">
                  <c:v>9.7752888626458545E-4</c:v>
                </c:pt>
                <c:pt idx="629">
                  <c:v>9.7323772578582711E-4</c:v>
                </c:pt>
                <c:pt idx="630">
                  <c:v>9.6910573395974763E-4</c:v>
                </c:pt>
                <c:pt idx="631">
                  <c:v>9.6513195202632576E-4</c:v>
                </c:pt>
                <c:pt idx="632">
                  <c:v>9.6131552914848156E-4</c:v>
                </c:pt>
                <c:pt idx="633">
                  <c:v>9.5765569700643105E-4</c:v>
                </c:pt>
                <c:pt idx="634">
                  <c:v>9.5415173762724095E-4</c:v>
                </c:pt>
                <c:pt idx="635">
                  <c:v>9.508029450148918E-4</c:v>
                </c:pt>
                <c:pt idx="636">
                  <c:v>9.4760858124049623E-4</c:v>
                </c:pt>
                <c:pt idx="637">
                  <c:v>9.4456782773650477E-4</c:v>
                </c:pt>
                <c:pt idx="638">
                  <c:v>9.416797326098781E-4</c:v>
                </c:pt>
                <c:pt idx="639">
                  <c:v>9.3894315484718902E-4</c:v>
                </c:pt>
                <c:pt idx="640">
                  <c:v>9.3635670632631314E-4</c:v>
                </c:pt>
                <c:pt idx="641">
                  <c:v>9.3391869257425418E-4</c:v>
                </c:pt>
                <c:pt idx="642">
                  <c:v>9.316270532162852E-4</c:v>
                </c:pt>
                <c:pt idx="643">
                  <c:v>9.2947930304688206E-4</c:v>
                </c:pt>
                <c:pt idx="644">
                  <c:v>9.2747247461573467E-4</c:v>
                </c:pt>
                <c:pt idx="645">
                  <c:v>9.2560306316127167E-4</c:v>
                </c:pt>
                <c:pt idx="646">
                  <c:v>9.2386697463753135E-4</c:v>
                </c:pt>
                <c:pt idx="647">
                  <c:v>9.2225947746651048E-4</c:v>
                </c:pt>
                <c:pt idx="648">
                  <c:v>9.2077515850542524E-4</c:v>
                </c:pt>
                <c:pt idx="649">
                  <c:v>9.1940788354540428E-4</c:v>
                </c:pt>
                <c:pt idx="650">
                  <c:v>9.1815076245246082E-4</c:v>
                </c:pt>
                <c:pt idx="651">
                  <c:v>9.1699611882275003E-4</c:v>
                </c:pt>
                <c:pt idx="652">
                  <c:v>9.1593546374934111E-4</c:v>
                </c:pt>
                <c:pt idx="653">
                  <c:v>9.1495947298584235E-4</c:v>
                </c:pt>
                <c:pt idx="654">
                  <c:v>9.1405796644170945E-4</c:v>
                </c:pt>
                <c:pt idx="655">
                  <c:v>9.1321437588041867E-4</c:v>
                </c:pt>
                <c:pt idx="656">
                  <c:v>9.1243973905308579E-4</c:v>
                </c:pt>
                <c:pt idx="657">
                  <c:v>9.1170610347148515E-4</c:v>
                </c:pt>
                <c:pt idx="658">
                  <c:v>9.1100102643303007E-4</c:v>
                </c:pt>
                <c:pt idx="659">
                  <c:v>9.1031144031326167E-4</c:v>
                </c:pt>
                <c:pt idx="660">
                  <c:v>9.0962372176798818E-4</c:v>
                </c:pt>
                <c:pt idx="661">
                  <c:v>9.0892376670461544E-4</c:v>
                </c:pt>
                <c:pt idx="662">
                  <c:v>9.0819707095207204E-4</c:v>
                </c:pt>
                <c:pt idx="663">
                  <c:v>9.0742881637468861E-4</c:v>
                </c:pt>
                <c:pt idx="664">
                  <c:v>9.0660396201373893E-4</c:v>
                </c:pt>
                <c:pt idx="665">
                  <c:v>9.0570733970071033E-4</c:v>
                </c:pt>
                <c:pt idx="666">
                  <c:v>9.0472375346714866E-4</c:v>
                </c:pt>
                <c:pt idx="667">
                  <c:v>9.0363808197645276E-4</c:v>
                </c:pt>
                <c:pt idx="668">
                  <c:v>9.0243538312273746E-4</c:v>
                </c:pt>
                <c:pt idx="669">
                  <c:v>9.0110099987906176E-4</c:v>
                </c:pt>
                <c:pt idx="670">
                  <c:v>8.9962066643202747E-4</c:v>
                </c:pt>
                <c:pt idx="671">
                  <c:v>8.9798061361003913E-4</c:v>
                </c:pt>
                <c:pt idx="672">
                  <c:v>8.9616767259853743E-4</c:v>
                </c:pt>
                <c:pt idx="673">
                  <c:v>8.9416937593510542E-4</c:v>
                </c:pt>
                <c:pt idx="674">
                  <c:v>8.9197405479094838E-4</c:v>
                </c:pt>
                <c:pt idx="675">
                  <c:v>8.895709315706197E-4</c:v>
                </c:pt>
                <c:pt idx="676">
                  <c:v>8.8695020689926189E-4</c:v>
                </c:pt>
                <c:pt idx="677">
                  <c:v>8.8410314011397176E-4</c:v>
                </c:pt>
                <c:pt idx="678">
                  <c:v>8.8102212243348942E-4</c:v>
                </c:pt>
                <c:pt idx="679">
                  <c:v>8.7770074204617204E-4</c:v>
                </c:pt>
                <c:pt idx="680">
                  <c:v>8.7413384043000589E-4</c:v>
                </c:pt>
                <c:pt idx="681">
                  <c:v>8.7031755929907007E-4</c:v>
                </c:pt>
                <c:pt idx="682">
                  <c:v>8.6624937765721109E-4</c:v>
                </c:pt>
                <c:pt idx="683">
                  <c:v>8.6192813853135032E-4</c:v>
                </c:pt>
                <c:pt idx="684">
                  <c:v>8.5735406505229022E-4</c:v>
                </c:pt>
                <c:pt idx="685">
                  <c:v>8.5252876564961767E-4</c:v>
                </c:pt>
                <c:pt idx="686">
                  <c:v>8.4745522822831743E-4</c:v>
                </c:pt>
                <c:pt idx="687">
                  <c:v>8.4213780329680892E-4</c:v>
                </c:pt>
                <c:pt idx="688">
                  <c:v>8.3658217611881028E-4</c:v>
                </c:pt>
                <c:pt idx="689">
                  <c:v>8.307953280634571E-4</c:v>
                </c:pt>
                <c:pt idx="690">
                  <c:v>8.2478548742866544E-4</c:v>
                </c:pt>
                <c:pt idx="691">
                  <c:v>8.1856207011089257E-4</c:v>
                </c:pt>
                <c:pt idx="692">
                  <c:v>8.1213561058935682E-4</c:v>
                </c:pt>
                <c:pt idx="693">
                  <c:v>8.0551768378322639E-4</c:v>
                </c:pt>
                <c:pt idx="694">
                  <c:v>7.9872081842585524E-4</c:v>
                </c:pt>
                <c:pt idx="695">
                  <c:v>7.917584026794533E-4</c:v>
                </c:pt>
                <c:pt idx="696">
                  <c:v>7.8464458278570634E-4</c:v>
                </c:pt>
                <c:pt idx="697">
                  <c:v>7.7739415561242739E-4</c:v>
                </c:pt>
                <c:pt idx="698">
                  <c:v>7.7002245601166482E-4</c:v>
                </c:pt>
                <c:pt idx="699">
                  <c:v>7.6254523995037034E-4</c:v>
                </c:pt>
                <c:pt idx="700">
                  <c:v>7.5497856440977533E-4</c:v>
                </c:pt>
                <c:pt idx="701">
                  <c:v>7.4733866507283031E-4</c:v>
                </c:pt>
                <c:pt idx="702">
                  <c:v>7.3964183282984792E-4</c:v>
                </c:pt>
                <c:pt idx="703">
                  <c:v>7.3190429012977515E-4</c:v>
                </c:pt>
                <c:pt idx="704">
                  <c:v>7.2414206818719005E-4</c:v>
                </c:pt>
                <c:pt idx="705">
                  <c:v>7.1637088602287088E-4</c:v>
                </c:pt>
                <c:pt idx="706">
                  <c:v>7.0860603226668018E-4</c:v>
                </c:pt>
                <c:pt idx="707">
                  <c:v>7.0082822130225833E-4</c:v>
                </c:pt>
                <c:pt idx="708">
                  <c:v>6.9312802544626965E-4</c:v>
                </c:pt>
                <c:pt idx="709">
                  <c:v>6.8547475296634774E-4</c:v>
                </c:pt>
                <c:pt idx="710">
                  <c:v>6.7788140371283722E-4</c:v>
                </c:pt>
                <c:pt idx="711">
                  <c:v>6.7035993907029411E-4</c:v>
                </c:pt>
                <c:pt idx="712">
                  <c:v>6.6292123406407901E-4</c:v>
                </c:pt>
                <c:pt idx="713">
                  <c:v>6.5557503252245449E-4</c:v>
                </c:pt>
                <c:pt idx="714">
                  <c:v>6.4832990711128106E-4</c:v>
                </c:pt>
                <c:pt idx="715">
                  <c:v>6.4119322577011763E-4</c:v>
                </c:pt>
                <c:pt idx="716">
                  <c:v>6.3417112580591538E-4</c:v>
                </c:pt>
                <c:pt idx="717">
                  <c:v>6.2726849664357376E-4</c:v>
                </c:pt>
                <c:pt idx="718">
                  <c:v>6.2048897199186914E-4</c:v>
                </c:pt>
                <c:pt idx="719">
                  <c:v>6.138349319573075E-4</c:v>
                </c:pt>
                <c:pt idx="720">
                  <c:v>6.0730751542840099E-4</c:v>
                </c:pt>
                <c:pt idx="721">
                  <c:v>6.0090664285766544E-4</c:v>
                </c:pt>
                <c:pt idx="722">
                  <c:v>5.9463104938838041E-4</c:v>
                </c:pt>
                <c:pt idx="723">
                  <c:v>5.8847832810811807E-4</c:v>
                </c:pt>
                <c:pt idx="724">
                  <c:v>5.8244498305999636E-4</c:v>
                </c:pt>
                <c:pt idx="725">
                  <c:v>5.7652649150691487E-4</c:v>
                </c:pt>
                <c:pt idx="726">
                  <c:v>5.7071737482175999E-4</c:v>
                </c:pt>
                <c:pt idx="727">
                  <c:v>5.6501127726937914E-4</c:v>
                </c:pt>
                <c:pt idx="728">
                  <c:v>5.5940105185203217E-4</c:v>
                </c:pt>
                <c:pt idx="729">
                  <c:v>5.5387885231065461E-4</c:v>
                </c:pt>
                <c:pt idx="730">
                  <c:v>5.4843623030780637E-4</c:v>
                </c:pt>
                <c:pt idx="731">
                  <c:v>5.4306423676588143E-4</c:v>
                </c:pt>
                <c:pt idx="732">
                  <c:v>5.3775352629466418E-4</c:v>
                </c:pt>
                <c:pt idx="733">
                  <c:v>5.3249446361637749E-4</c:v>
                </c:pt>
                <c:pt idx="734">
                  <c:v>5.2727723088337485E-4</c:v>
                </c:pt>
                <c:pt idx="735">
                  <c:v>5.2209193478335763E-4</c:v>
                </c:pt>
                <c:pt idx="736">
                  <c:v>5.1692871233954038E-4</c:v>
                </c:pt>
                <c:pt idx="737">
                  <c:v>5.1177783433832731E-4</c:v>
                </c:pt>
                <c:pt idx="738">
                  <c:v>5.0662980535434168E-4</c:v>
                </c:pt>
                <c:pt idx="739">
                  <c:v>5.0147545939238734E-4</c:v>
                </c:pt>
                <c:pt idx="740">
                  <c:v>4.9630605022753921E-4</c:v>
                </c:pt>
                <c:pt idx="741">
                  <c:v>4.9111333559808041E-4</c:v>
                </c:pt>
                <c:pt idx="742">
                  <c:v>4.8588965449128114E-4</c:v>
                </c:pt>
                <c:pt idx="743">
                  <c:v>4.8062799685881459E-4</c:v>
                </c:pt>
                <c:pt idx="744">
                  <c:v>4.7532206520672828E-4</c:v>
                </c:pt>
                <c:pt idx="745">
                  <c:v>4.6996632762436719E-4</c:v>
                </c:pt>
                <c:pt idx="746">
                  <c:v>4.6455606194702333E-4</c:v>
                </c:pt>
                <c:pt idx="747">
                  <c:v>4.5908739088849118E-4</c:v>
                </c:pt>
                <c:pt idx="748">
                  <c:v>4.5355730813171198E-4</c:v>
                </c:pt>
                <c:pt idx="749">
                  <c:v>4.4796369552839855E-4</c:v>
                </c:pt>
                <c:pt idx="750">
                  <c:v>4.423053317314935E-4</c:v>
                </c:pt>
                <c:pt idx="751">
                  <c:v>4.3658189276763387E-4</c:v>
                </c:pt>
                <c:pt idx="752">
                  <c:v>4.307939452500892E-4</c:v>
                </c:pt>
                <c:pt idx="753">
                  <c:v>4.249429331359165E-4</c:v>
                </c:pt>
                <c:pt idx="754">
                  <c:v>4.1903115914404337E-4</c:v>
                </c:pt>
                <c:pt idx="755">
                  <c:v>4.1306176217357501E-4</c:v>
                </c:pt>
                <c:pt idx="756">
                  <c:v>4.0703869229355319E-4</c:v>
                </c:pt>
                <c:pt idx="757">
                  <c:v>4.0096668511669032E-4</c:v>
                </c:pt>
                <c:pt idx="758">
                  <c:v>3.9481382870131421E-4</c:v>
                </c:pt>
                <c:pt idx="759">
                  <c:v>3.8866002615632806E-4</c:v>
                </c:pt>
                <c:pt idx="760">
                  <c:v>3.8247163188079026E-4</c:v>
                </c:pt>
                <c:pt idx="761">
                  <c:v>3.762555322340333E-4</c:v>
                </c:pt>
                <c:pt idx="762">
                  <c:v>3.7001888595351184E-4</c:v>
                </c:pt>
                <c:pt idx="763">
                  <c:v>3.6376907338050876E-4</c:v>
                </c:pt>
                <c:pt idx="764">
                  <c:v>3.5751363994439896E-4</c:v>
                </c:pt>
                <c:pt idx="765">
                  <c:v>3.5126023570215207E-4</c:v>
                </c:pt>
                <c:pt idx="766">
                  <c:v>3.4501655254857148E-4</c:v>
                </c:pt>
                <c:pt idx="767">
                  <c:v>3.3879026053998276E-4</c:v>
                </c:pt>
                <c:pt idx="768">
                  <c:v>3.3258894460962211E-4</c:v>
                </c:pt>
                <c:pt idx="769">
                  <c:v>3.2642004279671122E-4</c:v>
                </c:pt>
                <c:pt idx="770">
                  <c:v>3.2029078696307271E-4</c:v>
                </c:pt>
                <c:pt idx="771">
                  <c:v>3.1420814683097556E-4</c:v>
                </c:pt>
                <c:pt idx="772">
                  <c:v>3.0817877804363895E-4</c:v>
                </c:pt>
                <c:pt idx="773">
                  <c:v>3.0220897482536544E-4</c:v>
                </c:pt>
                <c:pt idx="774">
                  <c:v>2.9630462770147522E-4</c:v>
                </c:pt>
                <c:pt idx="775">
                  <c:v>2.9047118662898954E-4</c:v>
                </c:pt>
                <c:pt idx="776">
                  <c:v>2.847136297872862E-4</c:v>
                </c:pt>
                <c:pt idx="777">
                  <c:v>2.7903643818355739E-4</c:v>
                </c:pt>
                <c:pt idx="778">
                  <c:v>2.7344357614077404E-4</c:v>
                </c:pt>
                <c:pt idx="779">
                  <c:v>2.679384776558958E-4</c:v>
                </c:pt>
                <c:pt idx="780">
                  <c:v>2.6252403854315167E-4</c:v>
                </c:pt>
                <c:pt idx="781">
                  <c:v>2.5720261421121086E-4</c:v>
                </c:pt>
                <c:pt idx="782">
                  <c:v>2.5197602286393758E-4</c:v>
                </c:pt>
                <c:pt idx="783">
                  <c:v>2.4684555386199895E-4</c:v>
                </c:pt>
                <c:pt idx="784">
                  <c:v>2.4181198093680041E-4</c:v>
                </c:pt>
                <c:pt idx="785">
                  <c:v>2.3687557990894001E-4</c:v>
                </c:pt>
                <c:pt idx="786">
                  <c:v>2.3203615053053018E-4</c:v>
                </c:pt>
                <c:pt idx="787">
                  <c:v>2.2729304204415475E-4</c:v>
                </c:pt>
                <c:pt idx="788">
                  <c:v>2.2264518203088916E-4</c:v>
                </c:pt>
                <c:pt idx="789">
                  <c:v>2.1809110810554183E-4</c:v>
                </c:pt>
                <c:pt idx="790">
                  <c:v>2.1362900200900636E-4</c:v>
                </c:pt>
                <c:pt idx="791">
                  <c:v>2.0925672564523322E-4</c:v>
                </c:pt>
                <c:pt idx="792">
                  <c:v>2.0497185861368812E-4</c:v>
                </c:pt>
                <c:pt idx="793">
                  <c:v>2.0077173679728459E-4</c:v>
                </c:pt>
                <c:pt idx="794">
                  <c:v>1.9665349158032544E-4</c:v>
                </c:pt>
                <c:pt idx="795">
                  <c:v>1.9261408929116436E-4</c:v>
                </c:pt>
                <c:pt idx="796">
                  <c:v>1.8865037048966022E-4</c:v>
                </c:pt>
                <c:pt idx="797">
                  <c:v>1.847590887502463E-4</c:v>
                </c:pt>
                <c:pt idx="798">
                  <c:v>1.8093694862724821E-4</c:v>
                </c:pt>
                <c:pt idx="799">
                  <c:v>1.7718064252994641E-4</c:v>
                </c:pt>
                <c:pt idx="800">
                  <c:v>1.7348688628071463E-4</c:v>
                </c:pt>
                <c:pt idx="801">
                  <c:v>1.6985245318016271E-4</c:v>
                </c:pt>
                <c:pt idx="802">
                  <c:v>1.6627420645858027E-4</c:v>
                </c:pt>
                <c:pt idx="803">
                  <c:v>1.6274913005294764E-4</c:v>
                </c:pt>
                <c:pt idx="804">
                  <c:v>1.5927435771323311E-4</c:v>
                </c:pt>
                <c:pt idx="805">
                  <c:v>1.5584720051059148E-4</c:v>
                </c:pt>
                <c:pt idx="806">
                  <c:v>1.5246517289324696E-4</c:v>
                </c:pt>
                <c:pt idx="807">
                  <c:v>1.4912601751320301E-4</c:v>
                </c:pt>
                <c:pt idx="808">
                  <c:v>1.4582772912838295E-4</c:v>
                </c:pt>
                <c:pt idx="809">
                  <c:v>1.4256857797022204E-4</c:v>
                </c:pt>
                <c:pt idx="810">
                  <c:v>1.393202475153989E-4</c:v>
                </c:pt>
                <c:pt idx="811">
                  <c:v>1.361350481671301E-4</c:v>
                </c:pt>
                <c:pt idx="812">
                  <c:v>1.3298395907591809E-4</c:v>
                </c:pt>
                <c:pt idx="813">
                  <c:v>1.2986612501466932E-4</c:v>
                </c:pt>
                <c:pt idx="814">
                  <c:v>1.2678094733378613E-4</c:v>
                </c:pt>
                <c:pt idx="815">
                  <c:v>1.2372807842966896E-4</c:v>
                </c:pt>
                <c:pt idx="816">
                  <c:v>1.2070741431271568E-4</c:v>
                </c:pt>
                <c:pt idx="817">
                  <c:v>1.1771908529787563E-4</c:v>
                </c:pt>
                <c:pt idx="818">
                  <c:v>1.147634448719576E-4</c:v>
                </c:pt>
                <c:pt idx="819">
                  <c:v>1.1184105681967882E-4</c:v>
                </c:pt>
                <c:pt idx="820">
                  <c:v>1.0895268071502137E-4</c:v>
                </c:pt>
                <c:pt idx="821">
                  <c:v>1.0609925590593421E-4</c:v>
                </c:pt>
                <c:pt idx="822">
                  <c:v>1.0328188413888088E-4</c:v>
                </c:pt>
                <c:pt idx="823">
                  <c:v>1.0050181098532667E-4</c:v>
                </c:pt>
                <c:pt idx="824">
                  <c:v>9.7760406245087455E-5</c:v>
                </c:pt>
                <c:pt idx="825">
                  <c:v>9.5059143511607761E-5</c:v>
                </c:pt>
                <c:pt idx="826">
                  <c:v>9.239957909188685E-5</c:v>
                </c:pt>
                <c:pt idx="827">
                  <c:v>8.978333047893479E-5</c:v>
                </c:pt>
                <c:pt idx="828">
                  <c:v>8.7212054577551711E-5</c:v>
                </c:pt>
                <c:pt idx="829">
                  <c:v>8.4687425884873968E-5</c:v>
                </c:pt>
                <c:pt idx="830">
                  <c:v>8.2211114825739414E-5</c:v>
                </c:pt>
                <c:pt idx="831">
                  <c:v>7.9784766439530718E-5</c:v>
                </c:pt>
                <c:pt idx="832">
                  <c:v>7.7409979609899279E-5</c:v>
                </c:pt>
                <c:pt idx="833">
                  <c:v>7.5088287021798808E-5</c:v>
                </c:pt>
                <c:pt idx="834">
                  <c:v>7.2821136021599447E-5</c:v>
                </c:pt>
                <c:pt idx="835">
                  <c:v>7.0609870545922676E-5</c:v>
                </c:pt>
                <c:pt idx="836">
                  <c:v>6.8455714273258698E-5</c:v>
                </c:pt>
                <c:pt idx="837">
                  <c:v>6.6359755139587911E-5</c:v>
                </c:pt>
                <c:pt idx="838">
                  <c:v>6.4322931345177437E-5</c:v>
                </c:pt>
                <c:pt idx="839">
                  <c:v>6.2346018964615972E-5</c:v>
                </c:pt>
                <c:pt idx="840">
                  <c:v>6.0429621256111463E-5</c:v>
                </c:pt>
                <c:pt idx="841">
                  <c:v>5.8574159749137711E-5</c:v>
                </c:pt>
                <c:pt idx="842">
                  <c:v>5.6779867171918718E-5</c:v>
                </c:pt>
                <c:pt idx="843">
                  <c:v>5.5046782261968426E-5</c:v>
                </c:pt>
                <c:pt idx="844">
                  <c:v>5.3374746484179965E-5</c:v>
                </c:pt>
                <c:pt idx="845">
                  <c:v>5.1763402661797303E-5</c:v>
                </c:pt>
                <c:pt idx="846">
                  <c:v>5.021219550621232E-5</c:v>
                </c:pt>
                <c:pt idx="847">
                  <c:v>4.8720374011951375E-5</c:v>
                </c:pt>
                <c:pt idx="848">
                  <c:v>4.728699566359383E-5</c:v>
                </c:pt>
                <c:pt idx="849">
                  <c:v>4.5910932381813805E-5</c:v>
                </c:pt>
                <c:pt idx="850">
                  <c:v>4.4590878116359437E-5</c:v>
                </c:pt>
                <c:pt idx="851">
                  <c:v>4.3325357974702184E-5</c:v>
                </c:pt>
                <c:pt idx="852">
                  <c:v>4.2112738756406146E-5</c:v>
                </c:pt>
                <c:pt idx="853">
                  <c:v>4.0951240745112473E-5</c:v>
                </c:pt>
                <c:pt idx="854">
                  <c:v>3.9838950592505875E-5</c:v>
                </c:pt>
                <c:pt idx="855">
                  <c:v>3.8773835111842732E-5</c:v>
                </c:pt>
                <c:pt idx="856">
                  <c:v>3.7753755782706698E-5</c:v>
                </c:pt>
                <c:pt idx="857">
                  <c:v>3.6776483753697211E-5</c:v>
                </c:pt>
                <c:pt idx="858">
                  <c:v>3.5839715115898098E-5</c:v>
                </c:pt>
                <c:pt idx="859">
                  <c:v>3.4941086207301012E-5</c:v>
                </c:pt>
                <c:pt idx="860">
                  <c:v>3.4078188697010723E-5</c:v>
                </c:pt>
                <c:pt idx="861">
                  <c:v>3.3248584188122801E-5</c:v>
                </c:pt>
                <c:pt idx="862">
                  <c:v>3.2441004774182931E-5</c:v>
                </c:pt>
                <c:pt idx="863">
                  <c:v>3.16727925167947E-5</c:v>
                </c:pt>
                <c:pt idx="864">
                  <c:v>3.0930693291272892E-5</c:v>
                </c:pt>
                <c:pt idx="865">
                  <c:v>3.0212383282319557E-5</c:v>
                </c:pt>
                <c:pt idx="866">
                  <c:v>2.9515605957788051E-5</c:v>
                </c:pt>
                <c:pt idx="867">
                  <c:v>2.8838183045233932E-5</c:v>
                </c:pt>
                <c:pt idx="868">
                  <c:v>2.8178025276209233E-5</c:v>
                </c:pt>
                <c:pt idx="869">
                  <c:v>2.753314262744213E-5</c:v>
                </c:pt>
                <c:pt idx="870">
                  <c:v>2.6901653832125112E-5</c:v>
                </c:pt>
                <c:pt idx="871">
                  <c:v>2.6281794975448746E-5</c:v>
                </c:pt>
                <c:pt idx="872">
                  <c:v>2.5671927026343508E-5</c:v>
                </c:pt>
                <c:pt idx="873">
                  <c:v>2.5070542192235955E-5</c:v>
                </c:pt>
                <c:pt idx="874">
                  <c:v>2.4476269015572277E-5</c:v>
                </c:pt>
                <c:pt idx="875">
                  <c:v>2.3887876160006207E-5</c:v>
                </c:pt>
                <c:pt idx="876">
                  <c:v>2.3304274860594801E-5</c:v>
                </c:pt>
                <c:pt idx="877">
                  <c:v>2.2724520036170482E-5</c:v>
                </c:pt>
                <c:pt idx="878">
                  <c:v>2.2147810083371158E-5</c:v>
                </c:pt>
                <c:pt idx="879">
                  <c:v>2.1573485390694836E-5</c:v>
                </c:pt>
                <c:pt idx="880">
                  <c:v>2.1001025627506411E-5</c:v>
                </c:pt>
                <c:pt idx="881">
                  <c:v>2.0430045877236857E-5</c:v>
                </c:pt>
                <c:pt idx="882">
                  <c:v>1.9860291696201864E-5</c:v>
                </c:pt>
                <c:pt idx="883">
                  <c:v>1.9291633189588644E-5</c:v>
                </c:pt>
                <c:pt idx="884">
                  <c:v>1.8724058204338822E-5</c:v>
                </c:pt>
                <c:pt idx="885">
                  <c:v>1.8157664744968007E-5</c:v>
                </c:pt>
                <c:pt idx="886">
                  <c:v>1.7592652722910142E-5</c:v>
                </c:pt>
                <c:pt idx="887">
                  <c:v>1.7029315152848753E-5</c:v>
                </c:pt>
                <c:pt idx="888">
                  <c:v>1.64680289107943E-5</c:v>
                </c:pt>
                <c:pt idx="889">
                  <c:v>1.5909245168475836E-5</c:v>
                </c:pt>
                <c:pt idx="890">
                  <c:v>1.5353479617036726E-5</c:v>
                </c:pt>
                <c:pt idx="891">
                  <c:v>1.4801302590144889E-5</c:v>
                </c:pt>
                <c:pt idx="892">
                  <c:v>1.4253329192549905E-5</c:v>
                </c:pt>
                <c:pt idx="893">
                  <c:v>1.3710209534926322E-5</c:v>
                </c:pt>
                <c:pt idx="894">
                  <c:v>1.3172619169641064E-5</c:v>
                </c:pt>
                <c:pt idx="895">
                  <c:v>1.2641249814953522E-5</c:v>
                </c:pt>
                <c:pt idx="896">
                  <c:v>1.2116800447204064E-5</c:v>
                </c:pt>
                <c:pt idx="897">
                  <c:v>1.1599968831859521E-5</c:v>
                </c:pt>
                <c:pt idx="898">
                  <c:v>1.1091443554956549E-5</c:v>
                </c:pt>
                <c:pt idx="899">
                  <c:v>1.0591896606610973E-5</c:v>
                </c:pt>
                <c:pt idx="900">
                  <c:v>1.0101976557936865E-5</c:v>
                </c:pt>
                <c:pt idx="901">
                  <c:v>9.6223023620372805E-6</c:v>
                </c:pt>
                <c:pt idx="902">
                  <c:v>9.1534577987803741E-6</c:v>
                </c:pt>
                <c:pt idx="903">
                  <c:v>8.6959865719609927E-6</c:v>
                </c:pt>
                <c:pt idx="904">
                  <c:v>8.2503880562533608E-6</c:v>
                </c:pt>
                <c:pt idx="905">
                  <c:v>7.8171136801865003E-6</c:v>
                </c:pt>
                <c:pt idx="906">
                  <c:v>7.3965639203122655E-6</c:v>
                </c:pt>
                <c:pt idx="907">
                  <c:v>6.9890858708772292E-6</c:v>
                </c:pt>
                <c:pt idx="908">
                  <c:v>6.5949713427541532E-6</c:v>
                </c:pt>
                <c:pt idx="909">
                  <c:v>6.2144554352234504E-6</c:v>
                </c:pt>
                <c:pt idx="910">
                  <c:v>5.8477155145189907E-6</c:v>
                </c:pt>
                <c:pt idx="911">
                  <c:v>5.4948705239593127E-6</c:v>
                </c:pt>
                <c:pt idx="912">
                  <c:v>5.1559805420632304E-6</c:v>
                </c:pt>
                <c:pt idx="913">
                  <c:v>4.8310464974003887E-6</c:v>
                </c:pt>
                <c:pt idx="914">
                  <c:v>4.5166503578965493E-6</c:v>
                </c:pt>
                <c:pt idx="915">
                  <c:v>4.2206276906617887E-6</c:v>
                </c:pt>
                <c:pt idx="916">
                  <c:v>3.9383471481212201E-6</c:v>
                </c:pt>
                <c:pt idx="917">
                  <c:v>3.6696544091109875E-6</c:v>
                </c:pt>
                <c:pt idx="918">
                  <c:v>3.4143545566879112E-6</c:v>
                </c:pt>
                <c:pt idx="919">
                  <c:v>3.1722148591335056E-6</c:v>
                </c:pt>
                <c:pt idx="920">
                  <c:v>2.9429677976306033E-6</c:v>
                </c:pt>
                <c:pt idx="921">
                  <c:v>2.7263142704598893E-6</c:v>
                </c:pt>
                <c:pt idx="922">
                  <c:v>2.5219269110853681E-6</c:v>
                </c:pt>
                <c:pt idx="923">
                  <c:v>2.3294534645728751E-6</c:v>
                </c:pt>
                <c:pt idx="924">
                  <c:v>2.1485201734287609E-6</c:v>
                </c:pt>
                <c:pt idx="925">
                  <c:v>1.9787351301660531E-6</c:v>
                </c:pt>
                <c:pt idx="926">
                  <c:v>1.8196915597173483E-6</c:v>
                </c:pt>
                <c:pt idx="927">
                  <c:v>1.6709710002265549E-6</c:v>
                </c:pt>
                <c:pt idx="928">
                  <c:v>1.5321463557794772E-6</c:v>
                </c:pt>
                <c:pt idx="929">
                  <c:v>1.4027847992869597E-6</c:v>
                </c:pt>
                <c:pt idx="930">
                  <c:v>1.282450508025716E-6</c:v>
                </c:pt>
                <c:pt idx="931">
                  <c:v>1.1707072182832654E-6</c:v>
                </c:pt>
                <c:pt idx="932">
                  <c:v>1.0671205891567769E-6</c:v>
                </c:pt>
                <c:pt idx="933">
                  <c:v>9.712603688317109E-7</c:v>
                </c:pt>
                <c:pt idx="934">
                  <c:v>8.8270235962874887E-7</c:v>
                </c:pt>
                <c:pt idx="935">
                  <c:v>8.0103018076649857E-7</c:v>
                </c:pt>
                <c:pt idx="936">
                  <c:v>7.2583683015638492E-7</c:v>
                </c:pt>
                <c:pt idx="937">
                  <c:v>6.5672604863566132E-7</c:v>
                </c:pt>
                <c:pt idx="938">
                  <c:v>5.9331349186746933E-7</c:v>
                </c:pt>
                <c:pt idx="939">
                  <c:v>5.3522771670432572E-7</c:v>
                </c:pt>
                <c:pt idx="940">
                  <c:v>4.8211099013592207E-7</c:v>
                </c:pt>
                <c:pt idx="941">
                  <c:v>4.3361993003517902E-7</c:v>
                </c:pt>
                <c:pt idx="942">
                  <c:v>3.8942598779016005E-7</c:v>
                </c:pt>
                <c:pt idx="943">
                  <c:v>3.4921578357544126E-7</c:v>
                </c:pt>
                <c:pt idx="944">
                  <c:v>3.1269130548694013E-7</c:v>
                </c:pt>
                <c:pt idx="945">
                  <c:v>2.7956998405080197E-7</c:v>
                </c:pt>
                <c:pt idx="946">
                  <c:v>2.4958465373156698E-7</c:v>
                </c:pt>
                <c:pt idx="947">
                  <c:v>2.2248341301952483E-7</c:v>
                </c:pt>
                <c:pt idx="948">
                  <c:v>1.9802939448363176E-7</c:v>
                </c:pt>
                <c:pt idx="949">
                  <c:v>1.7600045584665604E-7</c:v>
                </c:pt>
                <c:pt idx="950">
                  <c:v>1.561888026850728E-7</c:v>
                </c:pt>
                <c:pt idx="951">
                  <c:v>1.3840055278965524E-7</c:v>
                </c:pt>
                <c:pt idx="952">
                  <c:v>1.2245525155552106E-7</c:v>
                </c:pt>
                <c:pt idx="953">
                  <c:v>1.0818534701449175E-7</c:v>
                </c:pt>
                <c:pt idx="954">
                  <c:v>9.5435632289916187E-8</c:v>
                </c:pt>
                <c:pt idx="955">
                  <c:v>8.4062662356457809E-8</c:v>
                </c:pt>
                <c:pt idx="956">
                  <c:v>7.3934151036637547E-8</c:v>
                </c:pt>
                <c:pt idx="957">
                  <c:v>6.4928353174071446E-8</c:v>
                </c:pt>
                <c:pt idx="958">
                  <c:v>5.6933435902198133E-8</c:v>
                </c:pt>
                <c:pt idx="959">
                  <c:v>4.9846841888752392E-8</c:v>
                </c:pt>
                <c:pt idx="960">
                  <c:v>4.3574646392214283E-8</c:v>
                </c:pt>
                <c:pt idx="961">
                  <c:v>3.8030908928808739E-8</c:v>
                </c:pt>
                <c:pt idx="962">
                  <c:v>3.3137019329221203E-8</c:v>
                </c:pt>
                <c:pt idx="963">
                  <c:v>2.8821036974992817E-8</c:v>
                </c:pt>
                <c:pt idx="964">
                  <c:v>2.5017021057325726E-8</c:v>
                </c:pt>
                <c:pt idx="965">
                  <c:v>2.1772357705604848E-8</c:v>
                </c:pt>
                <c:pt idx="966">
                  <c:v>1.8863879347988495E-8</c:v>
                </c:pt>
                <c:pt idx="967">
                  <c:v>1.6319838376173034E-8</c:v>
                </c:pt>
                <c:pt idx="968">
                  <c:v>1.4098024704016008E-8</c:v>
                </c:pt>
                <c:pt idx="969">
                  <c:v>1.2160648529967059E-8</c:v>
                </c:pt>
                <c:pt idx="970">
                  <c:v>1.0473936586319681E-8</c:v>
                </c:pt>
                <c:pt idx="971">
                  <c:v>9.0077584934020396E-9</c:v>
                </c:pt>
                <c:pt idx="972">
                  <c:v>7.7352816531977602E-9</c:v>
                </c:pt>
                <c:pt idx="973">
                  <c:v>6.6326531408945637E-9</c:v>
                </c:pt>
                <c:pt idx="974">
                  <c:v>5.6787070808498184E-9</c:v>
                </c:pt>
                <c:pt idx="975">
                  <c:v>4.8546960251642133E-9</c:v>
                </c:pt>
                <c:pt idx="976">
                  <c:v>4.1440448881807231E-9</c:v>
                </c:pt>
                <c:pt idx="977">
                  <c:v>3.5321260284910093E-9</c:v>
                </c:pt>
                <c:pt idx="978">
                  <c:v>3.0060541111536099E-9</c:v>
                </c:pt>
                <c:pt idx="979">
                  <c:v>2.5544994265258228E-9</c:v>
                </c:pt>
                <c:pt idx="980">
                  <c:v>2.1675183880960598E-9</c:v>
                </c:pt>
                <c:pt idx="981">
                  <c:v>1.8363999796971577E-9</c:v>
                </c:pt>
                <c:pt idx="982">
                  <c:v>1.5535269721969382E-9</c:v>
                </c:pt>
                <c:pt idx="983">
                  <c:v>1.3122507809178734E-9</c:v>
                </c:pt>
                <c:pt idx="984">
                  <c:v>1.1067788873501447E-9</c:v>
                </c:pt>
                <c:pt idx="985">
                  <c:v>9.3207380190677398E-10</c:v>
                </c:pt>
                <c:pt idx="986">
                  <c:v>7.8376259824402656E-10</c:v>
                </c:pt>
                <c:pt idx="987">
                  <c:v>6.5805610375020353E-10</c:v>
                </c:pt>
                <c:pt idx="988">
                  <c:v>5.5167688490841909E-10</c:v>
                </c:pt>
                <c:pt idx="989">
                  <c:v>4.6179522008069742E-10</c:v>
                </c:pt>
                <c:pt idx="990">
                  <c:v>3.8597230555756351E-10</c:v>
                </c:pt>
                <c:pt idx="991">
                  <c:v>3.2210999318659129E-10</c:v>
                </c:pt>
                <c:pt idx="992">
                  <c:v>2.6840640925111616E-10</c:v>
                </c:pt>
                <c:pt idx="993">
                  <c:v>2.2331685423328705E-10</c:v>
                </c:pt>
                <c:pt idx="994">
                  <c:v>1.8551943138035547E-10</c:v>
                </c:pt>
                <c:pt idx="995">
                  <c:v>1.5388489831604804E-10</c:v>
                </c:pt>
                <c:pt idx="996">
                  <c:v>1.2745028001667549E-10</c:v>
                </c:pt>
                <c:pt idx="997">
                  <c:v>1.0539582302079242E-10</c:v>
                </c:pt>
                <c:pt idx="998">
                  <c:v>8.7024909478302762E-11</c:v>
                </c:pt>
                <c:pt idx="999">
                  <c:v>7.1746585286434316E-11</c:v>
                </c:pt>
              </c:numCache>
            </c:numRef>
          </c:yVal>
          <c:smooth val="1"/>
        </c:ser>
        <c:axId val="48332800"/>
        <c:axId val="48334720"/>
      </c:scatterChart>
      <c:valAx>
        <c:axId val="48332800"/>
        <c:scaling>
          <c:orientation val="minMax"/>
          <c:max val="7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CO2</a:t>
                </a:r>
                <a:r>
                  <a:rPr lang="en-US" baseline="0" dirty="0" smtClean="0"/>
                  <a:t> Emissions (Million Metric Tons)</a:t>
                </a:r>
                <a:endParaRPr lang="en-US" dirty="0"/>
              </a:p>
            </c:rich>
          </c:tx>
          <c:layout/>
        </c:title>
        <c:numFmt formatCode="0" sourceLinked="0"/>
        <c:tickLblPos val="nextTo"/>
        <c:crossAx val="48334720"/>
        <c:crosses val="autoZero"/>
        <c:crossBetween val="midCat"/>
        <c:majorUnit val="5"/>
      </c:valAx>
      <c:valAx>
        <c:axId val="48334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Probability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076564753730109E-2"/>
              <c:y val="0.33562357124714476"/>
            </c:manualLayout>
          </c:layout>
        </c:title>
        <c:numFmt formatCode="_(* #,##0.00_);_(* \(#,##0.00\);_(* &quot;-&quot;??_);_(@_)" sourceLinked="1"/>
        <c:tickLblPos val="none"/>
        <c:crossAx val="48332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4524547712785933"/>
          <c:y val="0.193159791593215"/>
          <c:w val="0.51904023715785563"/>
          <c:h val="0.34145277549261616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855059784193644"/>
          <c:y val="4.4861391929187387E-2"/>
          <c:w val="0.82343625449596558"/>
          <c:h val="0.7821281349405639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Mean Emission (MMTE)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4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Sheet1!$A$2:$A$6</c:f>
              <c:strCache>
                <c:ptCount val="5"/>
                <c:pt idx="0">
                  <c:v>Scenario 1B - Current Policy, No Carbon Risk</c:v>
                </c:pt>
                <c:pt idx="1">
                  <c:v>Scenario 2C - Carbon Risk</c:v>
                </c:pt>
                <c:pt idx="2">
                  <c:v>Scenario 4C - Faster Max. EE Ramp</c:v>
                </c:pt>
                <c:pt idx="3">
                  <c:v>Scenario 4D - Slower Max. EE Ramp</c:v>
                </c:pt>
                <c:pt idx="4">
                  <c:v>EPA Proposed 111(d) Limits (MMTE)</c:v>
                </c:pt>
              </c:strCache>
            </c:strRef>
          </c:cat>
          <c:val>
            <c:numRef>
              <c:f>Sheet1!$B$2:$B$6</c:f>
              <c:numCache>
                <c:formatCode>_(* #,##0.0_);_(* \(#,##0.0\);_(* "-"??_);_(@_)</c:formatCode>
                <c:ptCount val="5"/>
                <c:pt idx="0">
                  <c:v>21.851103714241621</c:v>
                </c:pt>
                <c:pt idx="1">
                  <c:v>15.53119683763761</c:v>
                </c:pt>
                <c:pt idx="2">
                  <c:v>15.581606690045502</c:v>
                </c:pt>
                <c:pt idx="3">
                  <c:v>15.47915258105721</c:v>
                </c:pt>
                <c:pt idx="4">
                  <c:v>26.2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90th Percentile Emissions (MMTE)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Sheet1!$A$2:$A$6</c:f>
              <c:strCache>
                <c:ptCount val="5"/>
                <c:pt idx="0">
                  <c:v>Scenario 1B - Current Policy, No Carbon Risk</c:v>
                </c:pt>
                <c:pt idx="1">
                  <c:v>Scenario 2C - Carbon Risk</c:v>
                </c:pt>
                <c:pt idx="2">
                  <c:v>Scenario 4C - Faster Max. EE Ramp</c:v>
                </c:pt>
                <c:pt idx="3">
                  <c:v>Scenario 4D - Slower Max. EE Ramp</c:v>
                </c:pt>
                <c:pt idx="4">
                  <c:v>EPA Proposed 111(d) Limits (MMTE)</c:v>
                </c:pt>
              </c:strCache>
            </c:strRef>
          </c:cat>
          <c:val>
            <c:numRef>
              <c:f>Sheet1!$C$2:$C$6</c:f>
              <c:numCache>
                <c:formatCode>_(* #,##0.0_);_(* \(#,##0.0\);_(* "-"??_);_(@_)</c:formatCode>
                <c:ptCount val="5"/>
                <c:pt idx="0">
                  <c:v>30.452553457461274</c:v>
                </c:pt>
                <c:pt idx="1">
                  <c:v>27.1043283467489</c:v>
                </c:pt>
                <c:pt idx="2">
                  <c:v>27.129231658209001</c:v>
                </c:pt>
                <c:pt idx="3">
                  <c:v>27.1043283467489</c:v>
                </c:pt>
              </c:numCache>
            </c:numRef>
          </c:val>
        </c:ser>
        <c:axId val="48548864"/>
        <c:axId val="48550656"/>
      </c:barChart>
      <c:catAx>
        <c:axId val="48548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550656"/>
        <c:crosses val="autoZero"/>
        <c:auto val="1"/>
        <c:lblAlgn val="ctr"/>
        <c:lblOffset val="100"/>
      </c:catAx>
      <c:valAx>
        <c:axId val="48550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2030 CO2 Emissions </a:t>
                </a:r>
                <a:r>
                  <a:rPr lang="en-US" baseline="0" dirty="0" smtClean="0"/>
                  <a:t> </a:t>
                </a:r>
              </a:p>
              <a:p>
                <a:pPr>
                  <a:defRPr/>
                </a:pPr>
                <a:r>
                  <a:rPr lang="en-US" baseline="0" dirty="0" smtClean="0"/>
                  <a:t>(million metric  tons)</a:t>
                </a:r>
                <a:endParaRPr lang="en-US" dirty="0"/>
              </a:p>
            </c:rich>
          </c:tx>
          <c:layout/>
        </c:title>
        <c:numFmt formatCode="#,##0" sourceLinked="0"/>
        <c:tickLblPos val="nextTo"/>
        <c:crossAx val="4854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822142023913685"/>
          <c:y val="1.556107740630785E-2"/>
          <c:w val="0.48943290074851747"/>
          <c:h val="0.17765242459446695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3214746939818364"/>
          <c:y val="4.3931892180078397E-2"/>
          <c:w val="0.63842310640373534"/>
          <c:h val="0.8828599682081999"/>
        </c:manualLayout>
      </c:layout>
      <c:areaChart>
        <c:grouping val="stacked"/>
        <c:ser>
          <c:idx val="8"/>
          <c:order val="0"/>
          <c:tx>
            <c:strRef>
              <c:f>Sheet1!$A$10</c:f>
              <c:strCache>
                <c:ptCount val="1"/>
                <c:pt idx="0">
                  <c:v>CGS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Sheet1!$B$10:$U$10</c:f>
              <c:numCache>
                <c:formatCode>_(* #,##0_);_(* \(#,##0\);_(* "-"??_);_(@_)</c:formatCode>
                <c:ptCount val="20"/>
                <c:pt idx="0">
                  <c:v>1026</c:v>
                </c:pt>
                <c:pt idx="1">
                  <c:v>1026</c:v>
                </c:pt>
                <c:pt idx="2">
                  <c:v>1026</c:v>
                </c:pt>
                <c:pt idx="3">
                  <c:v>1026</c:v>
                </c:pt>
                <c:pt idx="4">
                  <c:v>1026</c:v>
                </c:pt>
                <c:pt idx="5">
                  <c:v>1026</c:v>
                </c:pt>
                <c:pt idx="6">
                  <c:v>1026</c:v>
                </c:pt>
                <c:pt idx="7">
                  <c:v>1026</c:v>
                </c:pt>
                <c:pt idx="8">
                  <c:v>1026</c:v>
                </c:pt>
                <c:pt idx="9">
                  <c:v>1026</c:v>
                </c:pt>
                <c:pt idx="10">
                  <c:v>1026</c:v>
                </c:pt>
                <c:pt idx="11">
                  <c:v>1026</c:v>
                </c:pt>
                <c:pt idx="12">
                  <c:v>1026</c:v>
                </c:pt>
                <c:pt idx="13">
                  <c:v>1026</c:v>
                </c:pt>
                <c:pt idx="14">
                  <c:v>1026</c:v>
                </c:pt>
                <c:pt idx="15">
                  <c:v>1026</c:v>
                </c:pt>
                <c:pt idx="16">
                  <c:v>1026</c:v>
                </c:pt>
                <c:pt idx="17">
                  <c:v>1026</c:v>
                </c:pt>
                <c:pt idx="18">
                  <c:v>1026</c:v>
                </c:pt>
                <c:pt idx="19">
                  <c:v>1026</c:v>
                </c:pt>
              </c:numCache>
            </c:numRef>
          </c:val>
        </c:ser>
        <c:ser>
          <c:idx val="9"/>
          <c:order val="1"/>
          <c:tx>
            <c:strRef>
              <c:f>Sheet1!$A$11</c:f>
              <c:strCache>
                <c:ptCount val="1"/>
                <c:pt idx="0">
                  <c:v>Other Must Run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Sheet1!$B$11:$U$11</c:f>
              <c:numCache>
                <c:formatCode>_(* #,##0_);_(* \(#,##0\);_(* "-"??_);_(@_)</c:formatCode>
                <c:ptCount val="20"/>
                <c:pt idx="0">
                  <c:v>561.67680000000053</c:v>
                </c:pt>
                <c:pt idx="1">
                  <c:v>561.67680000000053</c:v>
                </c:pt>
                <c:pt idx="2">
                  <c:v>561.67680000000053</c:v>
                </c:pt>
                <c:pt idx="3">
                  <c:v>561.67680000000053</c:v>
                </c:pt>
                <c:pt idx="4">
                  <c:v>561.67680000000053</c:v>
                </c:pt>
                <c:pt idx="5">
                  <c:v>561.67680000000053</c:v>
                </c:pt>
                <c:pt idx="6">
                  <c:v>561.67680000000053</c:v>
                </c:pt>
                <c:pt idx="7">
                  <c:v>561.67680000000053</c:v>
                </c:pt>
                <c:pt idx="8">
                  <c:v>561.67680000000053</c:v>
                </c:pt>
                <c:pt idx="9">
                  <c:v>561.67680000000053</c:v>
                </c:pt>
                <c:pt idx="10">
                  <c:v>561.67680000000053</c:v>
                </c:pt>
                <c:pt idx="11">
                  <c:v>561.67680000000053</c:v>
                </c:pt>
                <c:pt idx="12">
                  <c:v>561.67680000000053</c:v>
                </c:pt>
                <c:pt idx="13">
                  <c:v>561.67680000000053</c:v>
                </c:pt>
                <c:pt idx="14">
                  <c:v>561.67680000000053</c:v>
                </c:pt>
                <c:pt idx="15">
                  <c:v>561.67680000000053</c:v>
                </c:pt>
                <c:pt idx="16">
                  <c:v>561.67680000000053</c:v>
                </c:pt>
                <c:pt idx="17">
                  <c:v>561.67680000000053</c:v>
                </c:pt>
                <c:pt idx="18">
                  <c:v>561.67680000000053</c:v>
                </c:pt>
                <c:pt idx="19">
                  <c:v>561.67680000000053</c:v>
                </c:pt>
              </c:numCache>
            </c:numRef>
          </c:val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New Gas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Sheet1!$B$3:$U$3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1.8297732411554464</c:v>
                </c:pt>
                <c:pt idx="5">
                  <c:v>6.0058148562372704</c:v>
                </c:pt>
                <c:pt idx="6">
                  <c:v>8.5283624076875419</c:v>
                </c:pt>
                <c:pt idx="7">
                  <c:v>6.9490761860116335</c:v>
                </c:pt>
                <c:pt idx="8">
                  <c:v>5.4426350658365585</c:v>
                </c:pt>
                <c:pt idx="9">
                  <c:v>7.7684393898952155</c:v>
                </c:pt>
                <c:pt idx="10">
                  <c:v>8.2077233020057019</c:v>
                </c:pt>
                <c:pt idx="11">
                  <c:v>7.077555185619719</c:v>
                </c:pt>
                <c:pt idx="12">
                  <c:v>10.851310407451292</c:v>
                </c:pt>
                <c:pt idx="13">
                  <c:v>8.8052871321328041</c:v>
                </c:pt>
                <c:pt idx="14">
                  <c:v>11.932224220975819</c:v>
                </c:pt>
                <c:pt idx="15">
                  <c:v>17.597089142192928</c:v>
                </c:pt>
                <c:pt idx="16">
                  <c:v>30.410779070573199</c:v>
                </c:pt>
                <c:pt idx="17">
                  <c:v>37.958225485377085</c:v>
                </c:pt>
                <c:pt idx="18">
                  <c:v>51.725945183377149</c:v>
                </c:pt>
                <c:pt idx="19">
                  <c:v>66.907428730651219</c:v>
                </c:pt>
              </c:numCache>
            </c:numRef>
          </c:val>
        </c:ser>
        <c:ser>
          <c:idx val="2"/>
          <c:order val="3"/>
          <c:tx>
            <c:strRef>
              <c:f>Sheet1!$A$4</c:f>
              <c:strCache>
                <c:ptCount val="1"/>
                <c:pt idx="0">
                  <c:v>New Renewables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Sheet1!$B$4:$U$4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3.4977001659545162E-2</c:v>
                </c:pt>
                <c:pt idx="4">
                  <c:v>4.9143521689698794E-2</c:v>
                </c:pt>
                <c:pt idx="5">
                  <c:v>4.9143521689698794E-2</c:v>
                </c:pt>
                <c:pt idx="6">
                  <c:v>8.2359677578468751E-2</c:v>
                </c:pt>
                <c:pt idx="7">
                  <c:v>0.10252164546817169</c:v>
                </c:pt>
                <c:pt idx="8">
                  <c:v>0.15487844849197019</c:v>
                </c:pt>
                <c:pt idx="9">
                  <c:v>3.4926694694244347</c:v>
                </c:pt>
                <c:pt idx="10">
                  <c:v>28.07708824064299</c:v>
                </c:pt>
                <c:pt idx="11">
                  <c:v>72.360656181463852</c:v>
                </c:pt>
                <c:pt idx="12">
                  <c:v>110.97530262857995</c:v>
                </c:pt>
                <c:pt idx="13">
                  <c:v>133.60136386024755</c:v>
                </c:pt>
                <c:pt idx="14">
                  <c:v>144.70370261552915</c:v>
                </c:pt>
                <c:pt idx="15">
                  <c:v>162.94409236520545</c:v>
                </c:pt>
                <c:pt idx="16">
                  <c:v>171.01560163858804</c:v>
                </c:pt>
                <c:pt idx="17">
                  <c:v>180.03015325757258</c:v>
                </c:pt>
                <c:pt idx="18">
                  <c:v>211.13941333730386</c:v>
                </c:pt>
                <c:pt idx="19">
                  <c:v>307.04762890215773</c:v>
                </c:pt>
              </c:numCache>
            </c:numRef>
          </c:val>
        </c:ser>
        <c:ser>
          <c:idx val="3"/>
          <c:order val="4"/>
          <c:tx>
            <c:strRef>
              <c:f>Sheet1!$A$5</c:f>
              <c:strCache>
                <c:ptCount val="1"/>
                <c:pt idx="0">
                  <c:v>Boardman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Sheet1!$B$5:$U$5</c:f>
              <c:numCache>
                <c:formatCode>_(* #,##0_);_(* \(#,##0\);_(* "-"??_);_(@_)</c:formatCode>
                <c:ptCount val="20"/>
                <c:pt idx="0">
                  <c:v>417.17112459613423</c:v>
                </c:pt>
                <c:pt idx="1">
                  <c:v>416.80826354231397</c:v>
                </c:pt>
                <c:pt idx="2">
                  <c:v>414.75629418999927</c:v>
                </c:pt>
                <c:pt idx="3">
                  <c:v>416.17625930074331</c:v>
                </c:pt>
                <c:pt idx="4">
                  <c:v>417.41421874255394</c:v>
                </c:pt>
                <c:pt idx="5">
                  <c:v>113.85786978596499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4"/>
          <c:order val="5"/>
          <c:tx>
            <c:strRef>
              <c:f>Sheet1!$A$6</c:f>
              <c:strCache>
                <c:ptCount val="1"/>
                <c:pt idx="0">
                  <c:v>Centralia</c:v>
                </c:pt>
              </c:strCache>
            </c:strRef>
          </c:tx>
          <c:spPr>
            <a:solidFill>
              <a:srgbClr val="FFC000">
                <a:lumMod val="50000"/>
              </a:srgbClr>
            </a:solidFill>
          </c:spPr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Sheet1!$B$6:$U$6</c:f>
              <c:numCache>
                <c:formatCode>_(* #,##0_);_(* \(#,##0\);_(* "-"??_);_(@_)</c:formatCode>
                <c:ptCount val="20"/>
                <c:pt idx="0">
                  <c:v>793.14196796115323</c:v>
                </c:pt>
                <c:pt idx="1">
                  <c:v>796.2971011642054</c:v>
                </c:pt>
                <c:pt idx="2">
                  <c:v>794.37856873162764</c:v>
                </c:pt>
                <c:pt idx="3">
                  <c:v>802.5919696208955</c:v>
                </c:pt>
                <c:pt idx="4">
                  <c:v>813.56132860408832</c:v>
                </c:pt>
                <c:pt idx="5">
                  <c:v>540.07453393245351</c:v>
                </c:pt>
                <c:pt idx="6">
                  <c:v>423.81888009858847</c:v>
                </c:pt>
                <c:pt idx="7">
                  <c:v>430.3232332372969</c:v>
                </c:pt>
                <c:pt idx="8">
                  <c:v>433.30165933421034</c:v>
                </c:pt>
                <c:pt idx="9">
                  <c:v>441.71834594566957</c:v>
                </c:pt>
                <c:pt idx="10">
                  <c:v>125.45717101739048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5"/>
          <c:order val="6"/>
          <c:tx>
            <c:strRef>
              <c:f>Sheet1!$A$7</c:f>
              <c:strCache>
                <c:ptCount val="1"/>
                <c:pt idx="0">
                  <c:v>Other Coal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shade val="51000"/>
                    <a:satMod val="130000"/>
                  </a:schemeClr>
                </a:gs>
                <a:gs pos="80000">
                  <a:schemeClr val="dk1">
                    <a:shade val="93000"/>
                    <a:satMod val="130000"/>
                  </a:schemeClr>
                </a:gs>
                <a:gs pos="100000">
                  <a:schemeClr val="dk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Sheet1!$B$7:$U$7</c:f>
              <c:numCache>
                <c:formatCode>_(* #,##0_);_(* \(#,##0\);_(* "-"??_);_(@_)</c:formatCode>
                <c:ptCount val="20"/>
                <c:pt idx="0">
                  <c:v>3015.431950746563</c:v>
                </c:pt>
                <c:pt idx="1">
                  <c:v>3021.4861795238148</c:v>
                </c:pt>
                <c:pt idx="2">
                  <c:v>3011.7181019847849</c:v>
                </c:pt>
                <c:pt idx="3">
                  <c:v>3036.1871586714306</c:v>
                </c:pt>
                <c:pt idx="4">
                  <c:v>3065.8442588258249</c:v>
                </c:pt>
                <c:pt idx="5">
                  <c:v>3160.6226532691253</c:v>
                </c:pt>
                <c:pt idx="6">
                  <c:v>3172.5472423288106</c:v>
                </c:pt>
                <c:pt idx="7">
                  <c:v>3221.3518475877522</c:v>
                </c:pt>
                <c:pt idx="8">
                  <c:v>3233.56527772339</c:v>
                </c:pt>
                <c:pt idx="9">
                  <c:v>3289.940684454335</c:v>
                </c:pt>
                <c:pt idx="10">
                  <c:v>3354.2019743183077</c:v>
                </c:pt>
                <c:pt idx="11">
                  <c:v>3383.0566571698996</c:v>
                </c:pt>
                <c:pt idx="12">
                  <c:v>3406.51778013378</c:v>
                </c:pt>
                <c:pt idx="13">
                  <c:v>3396.1832252139407</c:v>
                </c:pt>
                <c:pt idx="14">
                  <c:v>3441.455929489855</c:v>
                </c:pt>
                <c:pt idx="15">
                  <c:v>3470.931537583203</c:v>
                </c:pt>
                <c:pt idx="16">
                  <c:v>3514.8338137378673</c:v>
                </c:pt>
                <c:pt idx="17">
                  <c:v>3570.6429588229648</c:v>
                </c:pt>
                <c:pt idx="18">
                  <c:v>3576.4856286010668</c:v>
                </c:pt>
                <c:pt idx="19">
                  <c:v>3612.3088598855074</c:v>
                </c:pt>
              </c:numCache>
            </c:numRef>
          </c:val>
        </c:ser>
        <c:ser>
          <c:idx val="6"/>
          <c:order val="7"/>
          <c:tx>
            <c:strRef>
              <c:f>Sheet1!$A$8</c:f>
              <c:strCache>
                <c:ptCount val="1"/>
                <c:pt idx="0">
                  <c:v>Existing Gas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Sheet1!$B$8:$U$8</c:f>
              <c:numCache>
                <c:formatCode>_(* #,##0_);_(* \(#,##0\);_(* "-"??_);_(@_)</c:formatCode>
                <c:ptCount val="20"/>
                <c:pt idx="0">
                  <c:v>1523.6613627040779</c:v>
                </c:pt>
                <c:pt idx="1">
                  <c:v>1621.5261763987601</c:v>
                </c:pt>
                <c:pt idx="2">
                  <c:v>1615.8358203195478</c:v>
                </c:pt>
                <c:pt idx="3">
                  <c:v>1567.82497049008</c:v>
                </c:pt>
                <c:pt idx="4">
                  <c:v>1598.011094911004</c:v>
                </c:pt>
                <c:pt idx="5">
                  <c:v>1655.6840135145612</c:v>
                </c:pt>
                <c:pt idx="6">
                  <c:v>1719.3514706033648</c:v>
                </c:pt>
                <c:pt idx="7">
                  <c:v>1613.1316433480004</c:v>
                </c:pt>
                <c:pt idx="8">
                  <c:v>1640.8155748420697</c:v>
                </c:pt>
                <c:pt idx="9">
                  <c:v>1637.6031457681852</c:v>
                </c:pt>
                <c:pt idx="10">
                  <c:v>1685.294699002726</c:v>
                </c:pt>
                <c:pt idx="11">
                  <c:v>1668.7717510327391</c:v>
                </c:pt>
                <c:pt idx="12">
                  <c:v>1744.2441779364058</c:v>
                </c:pt>
                <c:pt idx="13">
                  <c:v>1663.8026793194324</c:v>
                </c:pt>
                <c:pt idx="14">
                  <c:v>1673.094975826416</c:v>
                </c:pt>
                <c:pt idx="15">
                  <c:v>1733.3391064551702</c:v>
                </c:pt>
                <c:pt idx="16">
                  <c:v>1663.4893622085747</c:v>
                </c:pt>
                <c:pt idx="17">
                  <c:v>1707.3466663214201</c:v>
                </c:pt>
                <c:pt idx="18">
                  <c:v>1685.1535101354775</c:v>
                </c:pt>
                <c:pt idx="19">
                  <c:v>1824.1684163290336</c:v>
                </c:pt>
              </c:numCache>
            </c:numRef>
          </c:val>
        </c:ser>
        <c:axId val="48863104"/>
        <c:axId val="48864640"/>
      </c:areaChart>
      <c:catAx>
        <c:axId val="48863104"/>
        <c:scaling>
          <c:orientation val="minMax"/>
        </c:scaling>
        <c:axPos val="b"/>
        <c:numFmt formatCode="m/d/yyyy" sourceLinked="1"/>
        <c:tickLblPos val="nextTo"/>
        <c:crossAx val="48864640"/>
        <c:crosses val="autoZero"/>
        <c:auto val="1"/>
        <c:lblAlgn val="ctr"/>
        <c:lblOffset val="100"/>
        <c:tickLblSkip val="5"/>
      </c:catAx>
      <c:valAx>
        <c:axId val="48864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Dispatch (aMW)</a:t>
                </a:r>
              </a:p>
            </c:rich>
          </c:tx>
          <c:layout>
            <c:manualLayout>
              <c:xMode val="edge"/>
              <c:yMode val="edge"/>
              <c:x val="7.4669593291988934E-3"/>
              <c:y val="0.28557890650992596"/>
            </c:manualLayout>
          </c:layout>
        </c:title>
        <c:numFmt formatCode="_(* #,##0_);_(* \(#,##0\);_(* &quot;-&quot;??_);_(@_)" sourceLinked="1"/>
        <c:tickLblPos val="nextTo"/>
        <c:crossAx val="48863104"/>
        <c:crosses val="autoZero"/>
        <c:crossBetween val="midCat"/>
      </c:valAx>
    </c:plotArea>
    <c:legend>
      <c:legendPos val="r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334938601424832"/>
          <c:y val="4.2827334083239618E-2"/>
          <c:w val="0.59765138732658463"/>
          <c:h val="0.86693063367079215"/>
        </c:manualLayout>
      </c:layout>
      <c:areaChart>
        <c:grouping val="stacked"/>
        <c:ser>
          <c:idx val="8"/>
          <c:order val="0"/>
          <c:tx>
            <c:strRef>
              <c:f>Sheet1!$A$10</c:f>
              <c:strCache>
                <c:ptCount val="1"/>
                <c:pt idx="0">
                  <c:v>CGS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Sheet1!$B$10:$U$10</c:f>
              <c:numCache>
                <c:formatCode>_(* #,##0_);_(* \(#,##0\);_(* "-"??_);_(@_)</c:formatCode>
                <c:ptCount val="20"/>
                <c:pt idx="0">
                  <c:v>1026</c:v>
                </c:pt>
                <c:pt idx="1">
                  <c:v>1026</c:v>
                </c:pt>
                <c:pt idx="2">
                  <c:v>1026</c:v>
                </c:pt>
                <c:pt idx="3">
                  <c:v>1026</c:v>
                </c:pt>
                <c:pt idx="4">
                  <c:v>1026</c:v>
                </c:pt>
                <c:pt idx="5">
                  <c:v>1026</c:v>
                </c:pt>
                <c:pt idx="6">
                  <c:v>1026</c:v>
                </c:pt>
                <c:pt idx="7">
                  <c:v>1026</c:v>
                </c:pt>
                <c:pt idx="8">
                  <c:v>1026</c:v>
                </c:pt>
                <c:pt idx="9">
                  <c:v>1026</c:v>
                </c:pt>
                <c:pt idx="10">
                  <c:v>1026</c:v>
                </c:pt>
                <c:pt idx="11">
                  <c:v>1026</c:v>
                </c:pt>
                <c:pt idx="12">
                  <c:v>1026</c:v>
                </c:pt>
                <c:pt idx="13">
                  <c:v>1026</c:v>
                </c:pt>
                <c:pt idx="14">
                  <c:v>1026</c:v>
                </c:pt>
                <c:pt idx="15">
                  <c:v>1026</c:v>
                </c:pt>
                <c:pt idx="16">
                  <c:v>1026</c:v>
                </c:pt>
                <c:pt idx="17">
                  <c:v>1026</c:v>
                </c:pt>
                <c:pt idx="18">
                  <c:v>1026</c:v>
                </c:pt>
                <c:pt idx="19">
                  <c:v>1026</c:v>
                </c:pt>
              </c:numCache>
            </c:numRef>
          </c:val>
        </c:ser>
        <c:ser>
          <c:idx val="9"/>
          <c:order val="1"/>
          <c:tx>
            <c:strRef>
              <c:f>Sheet1!$A$11</c:f>
              <c:strCache>
                <c:ptCount val="1"/>
                <c:pt idx="0">
                  <c:v>Other Must Run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Sheet1!$B$11:$U$11</c:f>
              <c:numCache>
                <c:formatCode>_(* #,##0_);_(* \(#,##0\);_(* "-"??_);_(@_)</c:formatCode>
                <c:ptCount val="20"/>
                <c:pt idx="0">
                  <c:v>561.67680000000053</c:v>
                </c:pt>
                <c:pt idx="1">
                  <c:v>561.67680000000053</c:v>
                </c:pt>
                <c:pt idx="2">
                  <c:v>561.67680000000053</c:v>
                </c:pt>
                <c:pt idx="3">
                  <c:v>561.67680000000053</c:v>
                </c:pt>
                <c:pt idx="4">
                  <c:v>561.67680000000053</c:v>
                </c:pt>
                <c:pt idx="5">
                  <c:v>561.67680000000053</c:v>
                </c:pt>
                <c:pt idx="6">
                  <c:v>561.67680000000053</c:v>
                </c:pt>
                <c:pt idx="7">
                  <c:v>561.67680000000053</c:v>
                </c:pt>
                <c:pt idx="8">
                  <c:v>561.67680000000053</c:v>
                </c:pt>
                <c:pt idx="9">
                  <c:v>561.67680000000053</c:v>
                </c:pt>
                <c:pt idx="10">
                  <c:v>561.67680000000053</c:v>
                </c:pt>
                <c:pt idx="11">
                  <c:v>561.67680000000053</c:v>
                </c:pt>
                <c:pt idx="12">
                  <c:v>561.67680000000053</c:v>
                </c:pt>
                <c:pt idx="13">
                  <c:v>561.67680000000053</c:v>
                </c:pt>
                <c:pt idx="14">
                  <c:v>561.67680000000053</c:v>
                </c:pt>
                <c:pt idx="15">
                  <c:v>561.67680000000053</c:v>
                </c:pt>
                <c:pt idx="16">
                  <c:v>561.67680000000053</c:v>
                </c:pt>
                <c:pt idx="17">
                  <c:v>561.67680000000053</c:v>
                </c:pt>
                <c:pt idx="18">
                  <c:v>561.67680000000053</c:v>
                </c:pt>
                <c:pt idx="19">
                  <c:v>561.67680000000053</c:v>
                </c:pt>
              </c:numCache>
            </c:numRef>
          </c:val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New Gas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Sheet1!$B$3:$U$3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7.525499891041381E-3</c:v>
                </c:pt>
                <c:pt idx="9">
                  <c:v>14.467982697757625</c:v>
                </c:pt>
                <c:pt idx="10">
                  <c:v>61.529404460101446</c:v>
                </c:pt>
                <c:pt idx="11">
                  <c:v>88.210594883541745</c:v>
                </c:pt>
                <c:pt idx="12">
                  <c:v>115.84965590748575</c:v>
                </c:pt>
                <c:pt idx="13">
                  <c:v>132.78252536096326</c:v>
                </c:pt>
                <c:pt idx="14">
                  <c:v>143.81016006239088</c:v>
                </c:pt>
                <c:pt idx="15">
                  <c:v>173.5279711427311</c:v>
                </c:pt>
                <c:pt idx="16">
                  <c:v>234.91961606586318</c:v>
                </c:pt>
                <c:pt idx="17">
                  <c:v>239.41195731929821</c:v>
                </c:pt>
                <c:pt idx="18">
                  <c:v>252.79387720203238</c:v>
                </c:pt>
                <c:pt idx="19">
                  <c:v>289.53960806717163</c:v>
                </c:pt>
              </c:numCache>
            </c:numRef>
          </c:val>
        </c:ser>
        <c:ser>
          <c:idx val="2"/>
          <c:order val="3"/>
          <c:tx>
            <c:strRef>
              <c:f>Sheet1!$A$4</c:f>
              <c:strCache>
                <c:ptCount val="1"/>
                <c:pt idx="0">
                  <c:v>New Renewables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Sheet1!$B$4:$U$4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1.0174671253159911E-2</c:v>
                </c:pt>
                <c:pt idx="7">
                  <c:v>2.5546252148283211E-2</c:v>
                </c:pt>
                <c:pt idx="8">
                  <c:v>5.1784590010561286E-2</c:v>
                </c:pt>
                <c:pt idx="9">
                  <c:v>7.9564273714520581</c:v>
                </c:pt>
                <c:pt idx="10">
                  <c:v>27.791508022709287</c:v>
                </c:pt>
                <c:pt idx="11">
                  <c:v>35.032097373466705</c:v>
                </c:pt>
                <c:pt idx="12">
                  <c:v>42.839774564600667</c:v>
                </c:pt>
                <c:pt idx="13">
                  <c:v>46.569154043201337</c:v>
                </c:pt>
                <c:pt idx="14">
                  <c:v>49.706069234562293</c:v>
                </c:pt>
                <c:pt idx="15">
                  <c:v>50.398286181641929</c:v>
                </c:pt>
                <c:pt idx="16">
                  <c:v>50.260255484793426</c:v>
                </c:pt>
                <c:pt idx="17">
                  <c:v>52.918531197642409</c:v>
                </c:pt>
                <c:pt idx="18">
                  <c:v>59.867397302701605</c:v>
                </c:pt>
                <c:pt idx="19">
                  <c:v>81.718611944837789</c:v>
                </c:pt>
              </c:numCache>
            </c:numRef>
          </c:val>
        </c:ser>
        <c:ser>
          <c:idx val="3"/>
          <c:order val="4"/>
          <c:tx>
            <c:strRef>
              <c:f>Sheet1!$A$5</c:f>
              <c:strCache>
                <c:ptCount val="1"/>
                <c:pt idx="0">
                  <c:v>Boardman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Sheet1!$B$5:$U$5</c:f>
              <c:numCache>
                <c:formatCode>_(* #,##0_);_(* \(#,##0\);_(* "-"??_);_(@_)</c:formatCode>
                <c:ptCount val="20"/>
                <c:pt idx="0">
                  <c:v>414.65585651443655</c:v>
                </c:pt>
                <c:pt idx="1">
                  <c:v>386.467073424516</c:v>
                </c:pt>
                <c:pt idx="2">
                  <c:v>340.23391337843884</c:v>
                </c:pt>
                <c:pt idx="3">
                  <c:v>298.10571802137429</c:v>
                </c:pt>
                <c:pt idx="4">
                  <c:v>265.25356260170872</c:v>
                </c:pt>
                <c:pt idx="5">
                  <c:v>71.834044783229999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4"/>
          <c:order val="5"/>
          <c:tx>
            <c:strRef>
              <c:f>Sheet1!$A$6</c:f>
              <c:strCache>
                <c:ptCount val="1"/>
                <c:pt idx="0">
                  <c:v>Centralia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Sheet1!$B$6:$U$6</c:f>
              <c:numCache>
                <c:formatCode>_(* #,##0_);_(* \(#,##0\);_(* "-"??_);_(@_)</c:formatCode>
                <c:ptCount val="20"/>
                <c:pt idx="0">
                  <c:v>788.06616602716417</c:v>
                </c:pt>
                <c:pt idx="1">
                  <c:v>740.1890877614029</c:v>
                </c:pt>
                <c:pt idx="2">
                  <c:v>657.87986109712824</c:v>
                </c:pt>
                <c:pt idx="3">
                  <c:v>584.76321197557581</c:v>
                </c:pt>
                <c:pt idx="4">
                  <c:v>529.95362062596587</c:v>
                </c:pt>
                <c:pt idx="5">
                  <c:v>326.46037656983799</c:v>
                </c:pt>
                <c:pt idx="6">
                  <c:v>235.54748345809946</c:v>
                </c:pt>
                <c:pt idx="7">
                  <c:v>221.96932728492916</c:v>
                </c:pt>
                <c:pt idx="8">
                  <c:v>218.53781337549864</c:v>
                </c:pt>
                <c:pt idx="9">
                  <c:v>217.008767673796</c:v>
                </c:pt>
                <c:pt idx="10">
                  <c:v>67.218698678411982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5"/>
          <c:order val="6"/>
          <c:tx>
            <c:strRef>
              <c:f>Sheet1!$A$7</c:f>
              <c:strCache>
                <c:ptCount val="1"/>
                <c:pt idx="0">
                  <c:v>Other Coal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shade val="51000"/>
                    <a:satMod val="130000"/>
                  </a:schemeClr>
                </a:gs>
                <a:gs pos="80000">
                  <a:schemeClr val="dk1">
                    <a:shade val="93000"/>
                    <a:satMod val="130000"/>
                  </a:schemeClr>
                </a:gs>
                <a:gs pos="100000">
                  <a:schemeClr val="dk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Sheet1!$B$7:$U$7</c:f>
              <c:numCache>
                <c:formatCode>_(* #,##0_);_(* \(#,##0\);_(* "-"??_);_(@_)</c:formatCode>
                <c:ptCount val="20"/>
                <c:pt idx="0">
                  <c:v>2994.9022865528027</c:v>
                </c:pt>
                <c:pt idx="1">
                  <c:v>2792.2400245567305</c:v>
                </c:pt>
                <c:pt idx="2">
                  <c:v>2457.8565709610125</c:v>
                </c:pt>
                <c:pt idx="3">
                  <c:v>2160.3574190703616</c:v>
                </c:pt>
                <c:pt idx="4">
                  <c:v>1932.1354345153877</c:v>
                </c:pt>
                <c:pt idx="5">
                  <c:v>1808.9640195993713</c:v>
                </c:pt>
                <c:pt idx="6">
                  <c:v>1687.0217031889831</c:v>
                </c:pt>
                <c:pt idx="7">
                  <c:v>1581.6752951854023</c:v>
                </c:pt>
                <c:pt idx="8">
                  <c:v>1548.8519335928008</c:v>
                </c:pt>
                <c:pt idx="9">
                  <c:v>1529.5470174045461</c:v>
                </c:pt>
                <c:pt idx="10">
                  <c:v>1569.1800823304113</c:v>
                </c:pt>
                <c:pt idx="11">
                  <c:v>1538.779121852665</c:v>
                </c:pt>
                <c:pt idx="12">
                  <c:v>1608.470594436028</c:v>
                </c:pt>
                <c:pt idx="13">
                  <c:v>1576.4089080816887</c:v>
                </c:pt>
                <c:pt idx="14">
                  <c:v>1635.8838407220826</c:v>
                </c:pt>
                <c:pt idx="15">
                  <c:v>1708.5808395234926</c:v>
                </c:pt>
                <c:pt idx="16">
                  <c:v>1718.5903374088898</c:v>
                </c:pt>
                <c:pt idx="17">
                  <c:v>1771.6793056394113</c:v>
                </c:pt>
                <c:pt idx="18">
                  <c:v>1794.3864200212824</c:v>
                </c:pt>
                <c:pt idx="19">
                  <c:v>1858.8866395277551</c:v>
                </c:pt>
              </c:numCache>
            </c:numRef>
          </c:val>
        </c:ser>
        <c:ser>
          <c:idx val="6"/>
          <c:order val="7"/>
          <c:tx>
            <c:strRef>
              <c:f>Sheet1!$A$8</c:f>
              <c:strCache>
                <c:ptCount val="1"/>
                <c:pt idx="0">
                  <c:v>Existing Gas</c:v>
                </c:pt>
              </c:strCache>
            </c:strRef>
          </c:tx>
          <c:cat>
            <c:strRef>
              <c:f>Sheet1!$B$1:$U$1</c:f>
              <c:strCach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Sheet1!$B$8:$U$8</c:f>
              <c:numCache>
                <c:formatCode>_(* #,##0_);_(* \(#,##0\);_(* "-"??_);_(@_)</c:formatCode>
                <c:ptCount val="20"/>
                <c:pt idx="0">
                  <c:v>1530.3909786741724</c:v>
                </c:pt>
                <c:pt idx="1">
                  <c:v>1721.3527970391708</c:v>
                </c:pt>
                <c:pt idx="2">
                  <c:v>1884.0995580255951</c:v>
                </c:pt>
                <c:pt idx="3">
                  <c:v>2014.8943809858388</c:v>
                </c:pt>
                <c:pt idx="4">
                  <c:v>2191.7656309704121</c:v>
                </c:pt>
                <c:pt idx="5">
                  <c:v>2327.0907180347062</c:v>
                </c:pt>
                <c:pt idx="6">
                  <c:v>2431.4222730623869</c:v>
                </c:pt>
                <c:pt idx="7">
                  <c:v>2401.4444363789671</c:v>
                </c:pt>
                <c:pt idx="8">
                  <c:v>2458.5234925089062</c:v>
                </c:pt>
                <c:pt idx="9">
                  <c:v>2475.1670652062717</c:v>
                </c:pt>
                <c:pt idx="10">
                  <c:v>2486.8864317263233</c:v>
                </c:pt>
                <c:pt idx="11">
                  <c:v>2467.0955750467465</c:v>
                </c:pt>
                <c:pt idx="12">
                  <c:v>2510.6984361655595</c:v>
                </c:pt>
                <c:pt idx="13">
                  <c:v>2423.9936560160422</c:v>
                </c:pt>
                <c:pt idx="14">
                  <c:v>2421.0017989894222</c:v>
                </c:pt>
                <c:pt idx="15">
                  <c:v>2454.0050272068852</c:v>
                </c:pt>
                <c:pt idx="16">
                  <c:v>2381.9244855050456</c:v>
                </c:pt>
                <c:pt idx="17">
                  <c:v>2402.8567688481157</c:v>
                </c:pt>
                <c:pt idx="18">
                  <c:v>2366.2927869394725</c:v>
                </c:pt>
                <c:pt idx="19">
                  <c:v>2469.9553740376437</c:v>
                </c:pt>
              </c:numCache>
            </c:numRef>
          </c:val>
        </c:ser>
        <c:axId val="47166592"/>
        <c:axId val="47168128"/>
      </c:areaChart>
      <c:catAx>
        <c:axId val="47166592"/>
        <c:scaling>
          <c:orientation val="minMax"/>
        </c:scaling>
        <c:axPos val="b"/>
        <c:numFmt formatCode="m/d/yyyy" sourceLinked="1"/>
        <c:tickLblPos val="nextTo"/>
        <c:crossAx val="47168128"/>
        <c:crosses val="autoZero"/>
        <c:auto val="1"/>
        <c:lblAlgn val="ctr"/>
        <c:lblOffset val="100"/>
        <c:tickLblSkip val="5"/>
      </c:catAx>
      <c:valAx>
        <c:axId val="47168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Dispatch (aMW)</a:t>
                </a:r>
              </a:p>
            </c:rich>
          </c:tx>
        </c:title>
        <c:numFmt formatCode="_(* #,##0_);_(* \(#,##0\);_(* &quot;-&quot;??_);_(@_)" sourceLinked="1"/>
        <c:tickLblPos val="nextTo"/>
        <c:crossAx val="471665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7054625984252"/>
          <c:y val="0.23090288713910778"/>
          <c:w val="0.22848103078024351"/>
          <c:h val="0.52867041619797595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579178817925545"/>
          <c:y val="2.9536237405808224E-2"/>
          <c:w val="0.82284230096237987"/>
          <c:h val="0.82447210227753787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Scenario 1A - Current Policy, No Uncertainty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Sheet1!$B$2:$B$21</c:f>
              <c:numCache>
                <c:formatCode>_(* #,##0_);_(* \(#,##0\);_(* "-"??_);_(@_)</c:formatCode>
                <c:ptCount val="20"/>
                <c:pt idx="0">
                  <c:v>46.023649542505787</c:v>
                </c:pt>
                <c:pt idx="1">
                  <c:v>182.84786740378001</c:v>
                </c:pt>
                <c:pt idx="2">
                  <c:v>344.39047769395927</c:v>
                </c:pt>
                <c:pt idx="3">
                  <c:v>514.02971409979705</c:v>
                </c:pt>
                <c:pt idx="4">
                  <c:v>694.6223582157379</c:v>
                </c:pt>
                <c:pt idx="5">
                  <c:v>904.15261600914448</c:v>
                </c:pt>
                <c:pt idx="6">
                  <c:v>1154.8846464032524</c:v>
                </c:pt>
                <c:pt idx="7">
                  <c:v>1422.3679366170031</c:v>
                </c:pt>
                <c:pt idx="8">
                  <c:v>1702.0801808974381</c:v>
                </c:pt>
                <c:pt idx="9">
                  <c:v>1993.1496868519698</c:v>
                </c:pt>
                <c:pt idx="10">
                  <c:v>2287.9578580940902</c:v>
                </c:pt>
                <c:pt idx="11">
                  <c:v>2581.0597063421192</c:v>
                </c:pt>
                <c:pt idx="12">
                  <c:v>2867.9256164796525</c:v>
                </c:pt>
                <c:pt idx="13">
                  <c:v>3127.4980234657587</c:v>
                </c:pt>
                <c:pt idx="14">
                  <c:v>3279.151126409492</c:v>
                </c:pt>
                <c:pt idx="15">
                  <c:v>3333.8627719874312</c:v>
                </c:pt>
                <c:pt idx="16">
                  <c:v>3368.3948386505576</c:v>
                </c:pt>
                <c:pt idx="17">
                  <c:v>3391.5467323385392</c:v>
                </c:pt>
                <c:pt idx="18">
                  <c:v>3412.2765033529204</c:v>
                </c:pt>
                <c:pt idx="19">
                  <c:v>3432.5757407209617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Scenario 1B - Current Policy, No Carbon Risk</c:v>
                </c:pt>
              </c:strCache>
            </c:strRef>
          </c:tx>
          <c:spPr>
            <a:ln>
              <a:solidFill>
                <a:schemeClr val="accent5">
                  <a:lumMod val="90000"/>
                  <a:lumOff val="10000"/>
                </a:schemeClr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Sheet1!$C$2:$C$21</c:f>
              <c:numCache>
                <c:formatCode>_(* #,##0_);_(* \(#,##0\);_(* "-"??_);_(@_)</c:formatCode>
                <c:ptCount val="20"/>
                <c:pt idx="0">
                  <c:v>48.844786551021244</c:v>
                </c:pt>
                <c:pt idx="1">
                  <c:v>192.5596641363307</c:v>
                </c:pt>
                <c:pt idx="2">
                  <c:v>359.33539786571527</c:v>
                </c:pt>
                <c:pt idx="3">
                  <c:v>549.04924288963139</c:v>
                </c:pt>
                <c:pt idx="4">
                  <c:v>762.96896056435969</c:v>
                </c:pt>
                <c:pt idx="5">
                  <c:v>1002.3979493650434</c:v>
                </c:pt>
                <c:pt idx="6">
                  <c:v>1262.7163306294999</c:v>
                </c:pt>
                <c:pt idx="7">
                  <c:v>1538.3534799859324</c:v>
                </c:pt>
                <c:pt idx="8">
                  <c:v>1826.3927891148255</c:v>
                </c:pt>
                <c:pt idx="9">
                  <c:v>2124.9967049039751</c:v>
                </c:pt>
                <c:pt idx="10">
                  <c:v>2426.1587355646247</c:v>
                </c:pt>
                <c:pt idx="11">
                  <c:v>2725.7728602720767</c:v>
                </c:pt>
                <c:pt idx="12">
                  <c:v>3020.8175154202513</c:v>
                </c:pt>
                <c:pt idx="13">
                  <c:v>3290.8788086846307</c:v>
                </c:pt>
                <c:pt idx="14">
                  <c:v>3457.5702316019374</c:v>
                </c:pt>
                <c:pt idx="15">
                  <c:v>3531.1017618499955</c:v>
                </c:pt>
                <c:pt idx="16">
                  <c:v>3588.7689901195258</c:v>
                </c:pt>
                <c:pt idx="17">
                  <c:v>3635.950363288599</c:v>
                </c:pt>
                <c:pt idx="18">
                  <c:v>3680.6240366223351</c:v>
                </c:pt>
                <c:pt idx="19">
                  <c:v>3724.3085419418367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Scenario 2C - Carbon Risk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Sheet1!$D$2:$D$21</c:f>
              <c:numCache>
                <c:formatCode>_(* #,##0_);_(* \(#,##0\);_(* "-"??_);_(@_)</c:formatCode>
                <c:ptCount val="20"/>
                <c:pt idx="0">
                  <c:v>47.431929169995925</c:v>
                </c:pt>
                <c:pt idx="1">
                  <c:v>188.01621026045152</c:v>
                </c:pt>
                <c:pt idx="2">
                  <c:v>352.13923285538834</c:v>
                </c:pt>
                <c:pt idx="3">
                  <c:v>540.36174859153289</c:v>
                </c:pt>
                <c:pt idx="4">
                  <c:v>754.76825124640391</c:v>
                </c:pt>
                <c:pt idx="5">
                  <c:v>1006.4323653254924</c:v>
                </c:pt>
                <c:pt idx="6">
                  <c:v>1283.1349994046125</c:v>
                </c:pt>
                <c:pt idx="7">
                  <c:v>1576.0037733703575</c:v>
                </c:pt>
                <c:pt idx="8">
                  <c:v>1883.1802379979301</c:v>
                </c:pt>
                <c:pt idx="9">
                  <c:v>2204.0919282880764</c:v>
                </c:pt>
                <c:pt idx="10">
                  <c:v>2531.0993688703093</c:v>
                </c:pt>
                <c:pt idx="11">
                  <c:v>2858.6806529127853</c:v>
                </c:pt>
                <c:pt idx="12">
                  <c:v>3182.5847219991047</c:v>
                </c:pt>
                <c:pt idx="13">
                  <c:v>3482.6368006131447</c:v>
                </c:pt>
                <c:pt idx="14">
                  <c:v>3680.0147216303776</c:v>
                </c:pt>
                <c:pt idx="15">
                  <c:v>3783.8498920990896</c:v>
                </c:pt>
                <c:pt idx="16">
                  <c:v>3869.8969066719692</c:v>
                </c:pt>
                <c:pt idx="17">
                  <c:v>3941.3551845026532</c:v>
                </c:pt>
                <c:pt idx="18">
                  <c:v>4009.5730921946652</c:v>
                </c:pt>
                <c:pt idx="19">
                  <c:v>4076.2540038096577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Scenario 4C - Faster Max. EE Ramp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Sheet1!$E$2:$E$21</c:f>
              <c:numCache>
                <c:formatCode>_(* #,##0_);_(* \(#,##0\);_(* "-"??_);_(@_)</c:formatCode>
                <c:ptCount val="20"/>
                <c:pt idx="0">
                  <c:v>43.390056393908132</c:v>
                </c:pt>
                <c:pt idx="1">
                  <c:v>171.54635437651751</c:v>
                </c:pt>
                <c:pt idx="2">
                  <c:v>324.83770126956074</c:v>
                </c:pt>
                <c:pt idx="3">
                  <c:v>503.26340732968134</c:v>
                </c:pt>
                <c:pt idx="4">
                  <c:v>709.27180032480703</c:v>
                </c:pt>
                <c:pt idx="5">
                  <c:v>947.06620866009848</c:v>
                </c:pt>
                <c:pt idx="6">
                  <c:v>1213.9210413575299</c:v>
                </c:pt>
                <c:pt idx="7">
                  <c:v>1502.1704167313142</c:v>
                </c:pt>
                <c:pt idx="8">
                  <c:v>1808.7571935733749</c:v>
                </c:pt>
                <c:pt idx="9">
                  <c:v>2130.7917380937874</c:v>
                </c:pt>
                <c:pt idx="10">
                  <c:v>2463.5153997775969</c:v>
                </c:pt>
                <c:pt idx="11">
                  <c:v>2802.8243626319222</c:v>
                </c:pt>
                <c:pt idx="12">
                  <c:v>3141.6297634247831</c:v>
                </c:pt>
                <c:pt idx="13">
                  <c:v>3457.5086892174213</c:v>
                </c:pt>
                <c:pt idx="14">
                  <c:v>3663.1717782797964</c:v>
                </c:pt>
                <c:pt idx="15">
                  <c:v>3770.7099410420747</c:v>
                </c:pt>
                <c:pt idx="16">
                  <c:v>3856.980728063178</c:v>
                </c:pt>
                <c:pt idx="17">
                  <c:v>3924.8438997577487</c:v>
                </c:pt>
                <c:pt idx="18">
                  <c:v>3988.6723549319272</c:v>
                </c:pt>
                <c:pt idx="19">
                  <c:v>4050.2977478656503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Scenario 4D - Slower Max. EE Ramp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Sheet1!$F$2:$F$21</c:f>
              <c:numCache>
                <c:formatCode>_(* #,##0_);_(* \(#,##0\);_(* "-"??_);_(@_)</c:formatCode>
                <c:ptCount val="20"/>
                <c:pt idx="0">
                  <c:v>50.049119067410125</c:v>
                </c:pt>
                <c:pt idx="1">
                  <c:v>197.05139859701626</c:v>
                </c:pt>
                <c:pt idx="2">
                  <c:v>366.87444721547405</c:v>
                </c:pt>
                <c:pt idx="3">
                  <c:v>561.5450955884412</c:v>
                </c:pt>
                <c:pt idx="4">
                  <c:v>783.22088745852784</c:v>
                </c:pt>
                <c:pt idx="5">
                  <c:v>1033.426946417567</c:v>
                </c:pt>
                <c:pt idx="6">
                  <c:v>1307.225784019128</c:v>
                </c:pt>
                <c:pt idx="7">
                  <c:v>1599.01411832177</c:v>
                </c:pt>
                <c:pt idx="8">
                  <c:v>1905.9985753408093</c:v>
                </c:pt>
                <c:pt idx="9">
                  <c:v>2226.3434120131924</c:v>
                </c:pt>
                <c:pt idx="10">
                  <c:v>2550.3424999294157</c:v>
                </c:pt>
                <c:pt idx="11">
                  <c:v>2873.390436399347</c:v>
                </c:pt>
                <c:pt idx="12">
                  <c:v>3191.6312166374669</c:v>
                </c:pt>
                <c:pt idx="13">
                  <c:v>3485.2439356718296</c:v>
                </c:pt>
                <c:pt idx="14">
                  <c:v>3676.9259136687824</c:v>
                </c:pt>
                <c:pt idx="15">
                  <c:v>3775.7533593203175</c:v>
                </c:pt>
                <c:pt idx="16">
                  <c:v>3857.8933202481007</c:v>
                </c:pt>
                <c:pt idx="17">
                  <c:v>3925.645166973462</c:v>
                </c:pt>
                <c:pt idx="18">
                  <c:v>3989.1032523456342</c:v>
                </c:pt>
                <c:pt idx="19">
                  <c:v>4050.3533163624011</c:v>
                </c:pt>
              </c:numCache>
            </c:numRef>
          </c:val>
        </c:ser>
        <c:marker val="1"/>
        <c:axId val="49594368"/>
        <c:axId val="49596288"/>
      </c:lineChart>
      <c:catAx>
        <c:axId val="49594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49596288"/>
        <c:crosses val="autoZero"/>
        <c:auto val="1"/>
        <c:lblAlgn val="ctr"/>
        <c:lblOffset val="100"/>
        <c:tickLblSkip val="2"/>
      </c:catAx>
      <c:valAx>
        <c:axId val="495962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Development (aMW)</a:t>
                </a:r>
                <a:endParaRPr lang="en-US" dirty="0"/>
              </a:p>
            </c:rich>
          </c:tx>
        </c:title>
        <c:numFmt formatCode="_(* #,##0_);_(* \(#,##0\);_(* &quot;-&quot;??_);_(@_)" sourceLinked="1"/>
        <c:tickLblPos val="nextTo"/>
        <c:crossAx val="4959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17988211999839"/>
          <c:y val="1.603018372703412E-2"/>
          <c:w val="0.50979172742296097"/>
          <c:h val="0.33695284057234842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3740607076893174"/>
          <c:y val="2.9536237405808234E-2"/>
          <c:w val="0.84632922620783624"/>
          <c:h val="0.82447210227753787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Scenario 1A - Current Policy, No Uncertainty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Sheet1!$B$2:$B$21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60.812905060670943</c:v>
                </c:pt>
                <c:pt idx="12">
                  <c:v>140.82323317890669</c:v>
                </c:pt>
                <c:pt idx="13">
                  <c:v>152.53531994909741</c:v>
                </c:pt>
                <c:pt idx="14">
                  <c:v>152.53531994909741</c:v>
                </c:pt>
                <c:pt idx="15">
                  <c:v>152.53531994909741</c:v>
                </c:pt>
                <c:pt idx="16">
                  <c:v>152.53531994909741</c:v>
                </c:pt>
                <c:pt idx="17">
                  <c:v>152.53531994909741</c:v>
                </c:pt>
                <c:pt idx="18">
                  <c:v>152.53531994909741</c:v>
                </c:pt>
                <c:pt idx="19">
                  <c:v>152.53531994909741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Scenario 1B - Current Policy, No Carbon Risk</c:v>
                </c:pt>
              </c:strCache>
            </c:strRef>
          </c:tx>
          <c:spPr>
            <a:ln>
              <a:solidFill>
                <a:schemeClr val="accent5">
                  <a:lumMod val="90000"/>
                  <a:lumOff val="10000"/>
                </a:schemeClr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Sheet1!$C$2:$C$21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1.0174671253159911E-2</c:v>
                </c:pt>
                <c:pt idx="7">
                  <c:v>1.1132748652075806E-2</c:v>
                </c:pt>
                <c:pt idx="8">
                  <c:v>4.278493357769645E-2</c:v>
                </c:pt>
                <c:pt idx="9">
                  <c:v>3.3749717407427884</c:v>
                </c:pt>
                <c:pt idx="10">
                  <c:v>28.105437464995127</c:v>
                </c:pt>
                <c:pt idx="11">
                  <c:v>72.219736943392604</c:v>
                </c:pt>
                <c:pt idx="12">
                  <c:v>110.43318556422636</c:v>
                </c:pt>
                <c:pt idx="13">
                  <c:v>132.34174298015688</c:v>
                </c:pt>
                <c:pt idx="14">
                  <c:v>143.08019268619762</c:v>
                </c:pt>
                <c:pt idx="15">
                  <c:v>149.24512310453318</c:v>
                </c:pt>
                <c:pt idx="16">
                  <c:v>154.52216607822393</c:v>
                </c:pt>
                <c:pt idx="17">
                  <c:v>166.41983218783773</c:v>
                </c:pt>
                <c:pt idx="18">
                  <c:v>201.11940766778702</c:v>
                </c:pt>
                <c:pt idx="19">
                  <c:v>269.20078842801161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Scenario 2C - Carbon Risk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Sheet1!$D$2:$D$21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4.3390827141929933E-2</c:v>
                </c:pt>
                <c:pt idx="7">
                  <c:v>8.9146972133485107</c:v>
                </c:pt>
                <c:pt idx="8">
                  <c:v>12.570600426969371</c:v>
                </c:pt>
                <c:pt idx="9">
                  <c:v>14.142352186836769</c:v>
                </c:pt>
                <c:pt idx="10">
                  <c:v>29.899951310025557</c:v>
                </c:pt>
                <c:pt idx="11">
                  <c:v>65.646421064255264</c:v>
                </c:pt>
                <c:pt idx="12">
                  <c:v>101.49346171374674</c:v>
                </c:pt>
                <c:pt idx="13">
                  <c:v>124.46914975271929</c:v>
                </c:pt>
                <c:pt idx="14">
                  <c:v>136.24498498601625</c:v>
                </c:pt>
                <c:pt idx="15">
                  <c:v>142.60595550115042</c:v>
                </c:pt>
                <c:pt idx="16">
                  <c:v>146.97534925357121</c:v>
                </c:pt>
                <c:pt idx="17">
                  <c:v>153.11917661789451</c:v>
                </c:pt>
                <c:pt idx="18">
                  <c:v>173.30795074232134</c:v>
                </c:pt>
                <c:pt idx="19">
                  <c:v>221.65914189366381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Scenario 4C - Faster Max. EE Ramp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Sheet1!$E$2:$E$21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3.8782530214807862E-2</c:v>
                </c:pt>
                <c:pt idx="7">
                  <c:v>5.1737746356407002E-2</c:v>
                </c:pt>
                <c:pt idx="8">
                  <c:v>9.1940539468471874E-2</c:v>
                </c:pt>
                <c:pt idx="9">
                  <c:v>4.5457290554557384</c:v>
                </c:pt>
                <c:pt idx="10">
                  <c:v>29.856734441766427</c:v>
                </c:pt>
                <c:pt idx="11">
                  <c:v>73.845441257184035</c:v>
                </c:pt>
                <c:pt idx="12">
                  <c:v>109.32075052576015</c:v>
                </c:pt>
                <c:pt idx="13">
                  <c:v>128.00082407816532</c:v>
                </c:pt>
                <c:pt idx="14">
                  <c:v>137.37311853347046</c:v>
                </c:pt>
                <c:pt idx="15">
                  <c:v>142.21564752978475</c:v>
                </c:pt>
                <c:pt idx="16">
                  <c:v>146.14771993577239</c:v>
                </c:pt>
                <c:pt idx="17">
                  <c:v>154.73848757060017</c:v>
                </c:pt>
                <c:pt idx="18">
                  <c:v>182.51477894380528</c:v>
                </c:pt>
                <c:pt idx="19">
                  <c:v>236.72541650762588</c:v>
                </c:pt>
              </c:numCache>
            </c:numRef>
          </c:val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Scenario 4D - Slower Max. EE Ramp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Sheet1!$F$2:$F$21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9.2165938542440456E-3</c:v>
                </c:pt>
                <c:pt idx="7">
                  <c:v>8.2075661856608182</c:v>
                </c:pt>
                <c:pt idx="8">
                  <c:v>11.563880024732507</c:v>
                </c:pt>
                <c:pt idx="9">
                  <c:v>12.976506909870864</c:v>
                </c:pt>
                <c:pt idx="10">
                  <c:v>27.165534430250414</c:v>
                </c:pt>
                <c:pt idx="11">
                  <c:v>61.271750612274403</c:v>
                </c:pt>
                <c:pt idx="12">
                  <c:v>96.699646164157343</c:v>
                </c:pt>
                <c:pt idx="13">
                  <c:v>120.29608327227683</c:v>
                </c:pt>
                <c:pt idx="14">
                  <c:v>132.68098950963565</c:v>
                </c:pt>
                <c:pt idx="15">
                  <c:v>139.72787431076142</c:v>
                </c:pt>
                <c:pt idx="16">
                  <c:v>144.42585497879173</c:v>
                </c:pt>
                <c:pt idx="17">
                  <c:v>150.91115072203451</c:v>
                </c:pt>
                <c:pt idx="18">
                  <c:v>169.97797673758367</c:v>
                </c:pt>
                <c:pt idx="19">
                  <c:v>218.71951060366234</c:v>
                </c:pt>
              </c:numCache>
            </c:numRef>
          </c:val>
        </c:ser>
        <c:marker val="1"/>
        <c:axId val="49693824"/>
        <c:axId val="49695744"/>
      </c:lineChart>
      <c:catAx>
        <c:axId val="49693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49695744"/>
        <c:crosses val="autoZero"/>
        <c:auto val="1"/>
        <c:lblAlgn val="ctr"/>
        <c:lblOffset val="100"/>
        <c:tickLblSkip val="2"/>
      </c:catAx>
      <c:valAx>
        <c:axId val="49695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Development (aMW)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7962841450374259E-2"/>
              <c:y val="0.10160750033364473"/>
            </c:manualLayout>
          </c:layout>
        </c:title>
        <c:numFmt formatCode="_(* #,##0_);_(* \(#,##0\);_(* &quot;-&quot;??_);_(@_)" sourceLinked="1"/>
        <c:tickLblPos val="nextTo"/>
        <c:crossAx val="4969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459098862642238"/>
          <c:y val="5.0976420286173912E-2"/>
          <c:w val="0.50053246816370156"/>
          <c:h val="0.35308187283041292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579178817925542"/>
          <c:y val="3.2224409448818894E-2"/>
          <c:w val="0.82284230096237987"/>
          <c:h val="0.82447210227753787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Scenario 1A - Current Policy, No Uncertainty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Sheet1!$B$2:$B$21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9.6001156164150192</c:v>
                </c:pt>
                <c:pt idx="2">
                  <c:v>220.802659177545</c:v>
                </c:pt>
                <c:pt idx="3">
                  <c:v>432.00520273867556</c:v>
                </c:pt>
                <c:pt idx="4">
                  <c:v>643.2077462998069</c:v>
                </c:pt>
                <c:pt idx="5">
                  <c:v>643.2077462998069</c:v>
                </c:pt>
                <c:pt idx="6">
                  <c:v>643.2077462998069</c:v>
                </c:pt>
                <c:pt idx="7">
                  <c:v>643.2077462998069</c:v>
                </c:pt>
                <c:pt idx="8">
                  <c:v>643.2077462998069</c:v>
                </c:pt>
                <c:pt idx="9">
                  <c:v>643.2077462998069</c:v>
                </c:pt>
                <c:pt idx="10">
                  <c:v>643.2077462998069</c:v>
                </c:pt>
                <c:pt idx="11">
                  <c:v>643.2077462998069</c:v>
                </c:pt>
                <c:pt idx="12">
                  <c:v>643.2077462998069</c:v>
                </c:pt>
                <c:pt idx="13">
                  <c:v>643.2077462998069</c:v>
                </c:pt>
                <c:pt idx="14">
                  <c:v>643.2077462998069</c:v>
                </c:pt>
                <c:pt idx="15">
                  <c:v>643.2077462998069</c:v>
                </c:pt>
                <c:pt idx="16">
                  <c:v>643.2077462998069</c:v>
                </c:pt>
                <c:pt idx="17">
                  <c:v>643.2077462998069</c:v>
                </c:pt>
                <c:pt idx="18">
                  <c:v>643.2077462998069</c:v>
                </c:pt>
                <c:pt idx="19">
                  <c:v>643.2077462998069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Scenario 1B - Current Policy, No Carbon Risk</c:v>
                </c:pt>
              </c:strCache>
            </c:strRef>
          </c:tx>
          <c:spPr>
            <a:ln>
              <a:solidFill>
                <a:schemeClr val="accent5">
                  <a:lumMod val="90000"/>
                  <a:lumOff val="10000"/>
                </a:schemeClr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Sheet1!$C$2:$C$21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192.66232027692899</c:v>
                </c:pt>
                <c:pt idx="2">
                  <c:v>279.06336082466498</c:v>
                </c:pt>
                <c:pt idx="3">
                  <c:v>345.67616305806564</c:v>
                </c:pt>
                <c:pt idx="4">
                  <c:v>375.18451843401999</c:v>
                </c:pt>
                <c:pt idx="5">
                  <c:v>478.63776434541001</c:v>
                </c:pt>
                <c:pt idx="6">
                  <c:v>504.18607202959396</c:v>
                </c:pt>
                <c:pt idx="7">
                  <c:v>504.18607202959396</c:v>
                </c:pt>
                <c:pt idx="8">
                  <c:v>504.18607202959396</c:v>
                </c:pt>
                <c:pt idx="9">
                  <c:v>504.18607202959396</c:v>
                </c:pt>
                <c:pt idx="10">
                  <c:v>504.46207535356598</c:v>
                </c:pt>
                <c:pt idx="11">
                  <c:v>504.46207535356598</c:v>
                </c:pt>
                <c:pt idx="12">
                  <c:v>504.46207535356598</c:v>
                </c:pt>
                <c:pt idx="13">
                  <c:v>504.46207535356598</c:v>
                </c:pt>
                <c:pt idx="14">
                  <c:v>504.46207535356598</c:v>
                </c:pt>
                <c:pt idx="15">
                  <c:v>504.46207535356598</c:v>
                </c:pt>
                <c:pt idx="16">
                  <c:v>504.46207535356598</c:v>
                </c:pt>
                <c:pt idx="17">
                  <c:v>504.46207535356598</c:v>
                </c:pt>
                <c:pt idx="18">
                  <c:v>504.46207535356598</c:v>
                </c:pt>
                <c:pt idx="19">
                  <c:v>504.46207535356598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Scenario 2C - Carbon Risk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Sheet1!$D$2:$D$21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66.396799632030081</c:v>
                </c:pt>
                <c:pt idx="2">
                  <c:v>181.598187029011</c:v>
                </c:pt>
                <c:pt idx="3">
                  <c:v>275.199314289055</c:v>
                </c:pt>
                <c:pt idx="4">
                  <c:v>340.34809889095231</c:v>
                </c:pt>
                <c:pt idx="5">
                  <c:v>462.94157531256963</c:v>
                </c:pt>
                <c:pt idx="6">
                  <c:v>516.54622088572717</c:v>
                </c:pt>
                <c:pt idx="7">
                  <c:v>516.54622088572717</c:v>
                </c:pt>
                <c:pt idx="8">
                  <c:v>516.54622088572717</c:v>
                </c:pt>
                <c:pt idx="9">
                  <c:v>516.54622088572717</c:v>
                </c:pt>
                <c:pt idx="10">
                  <c:v>516.54622088572717</c:v>
                </c:pt>
                <c:pt idx="11">
                  <c:v>516.54622088572717</c:v>
                </c:pt>
                <c:pt idx="12">
                  <c:v>516.54622088572717</c:v>
                </c:pt>
                <c:pt idx="13">
                  <c:v>516.54622088572717</c:v>
                </c:pt>
                <c:pt idx="14">
                  <c:v>516.54622088572717</c:v>
                </c:pt>
                <c:pt idx="15">
                  <c:v>516.54622088572717</c:v>
                </c:pt>
                <c:pt idx="16">
                  <c:v>516.54622088572717</c:v>
                </c:pt>
                <c:pt idx="17">
                  <c:v>516.54622088572717</c:v>
                </c:pt>
                <c:pt idx="18">
                  <c:v>516.54622088572717</c:v>
                </c:pt>
                <c:pt idx="19">
                  <c:v>516.54622088572717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Scenario 4C - Faster Max. EE Ramp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Sheet1!$E$2:$E$21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61.656742546425313</c:v>
                </c:pt>
                <c:pt idx="2">
                  <c:v>205.65847679264922</c:v>
                </c:pt>
                <c:pt idx="3">
                  <c:v>326.39193081359463</c:v>
                </c:pt>
                <c:pt idx="4">
                  <c:v>381.55659517441597</c:v>
                </c:pt>
                <c:pt idx="5">
                  <c:v>501.65404153577003</c:v>
                </c:pt>
                <c:pt idx="6">
                  <c:v>580.38698973488897</c:v>
                </c:pt>
                <c:pt idx="7">
                  <c:v>580.38698973488897</c:v>
                </c:pt>
                <c:pt idx="8">
                  <c:v>580.38698973488897</c:v>
                </c:pt>
                <c:pt idx="9">
                  <c:v>580.38698973488897</c:v>
                </c:pt>
                <c:pt idx="10">
                  <c:v>580.38698973488897</c:v>
                </c:pt>
                <c:pt idx="11">
                  <c:v>580.38698973488897</c:v>
                </c:pt>
                <c:pt idx="12">
                  <c:v>580.38698973488897</c:v>
                </c:pt>
                <c:pt idx="13">
                  <c:v>580.38698973488897</c:v>
                </c:pt>
                <c:pt idx="14">
                  <c:v>580.38698973488897</c:v>
                </c:pt>
                <c:pt idx="15">
                  <c:v>580.38698973488897</c:v>
                </c:pt>
                <c:pt idx="16">
                  <c:v>580.38698973488897</c:v>
                </c:pt>
                <c:pt idx="17">
                  <c:v>580.38698973488897</c:v>
                </c:pt>
                <c:pt idx="18">
                  <c:v>580.38698973488897</c:v>
                </c:pt>
                <c:pt idx="19">
                  <c:v>580.38698973488897</c:v>
                </c:pt>
              </c:numCache>
            </c:numRef>
          </c:val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Scenario 4D - Slower Max. EE Ramp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Sheet1!$F$2:$F$21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64.692779110116305</c:v>
                </c:pt>
                <c:pt idx="2">
                  <c:v>199.09439773992699</c:v>
                </c:pt>
                <c:pt idx="3">
                  <c:v>301.63563266776202</c:v>
                </c:pt>
                <c:pt idx="4">
                  <c:v>364.66039168952432</c:v>
                </c:pt>
                <c:pt idx="5">
                  <c:v>480.84579093718469</c:v>
                </c:pt>
                <c:pt idx="6">
                  <c:v>536.95846671512948</c:v>
                </c:pt>
                <c:pt idx="7">
                  <c:v>536.95846671512948</c:v>
                </c:pt>
                <c:pt idx="8">
                  <c:v>536.95846671512948</c:v>
                </c:pt>
                <c:pt idx="9">
                  <c:v>536.95846671512948</c:v>
                </c:pt>
                <c:pt idx="10">
                  <c:v>536.95846671512948</c:v>
                </c:pt>
                <c:pt idx="11">
                  <c:v>536.95846671512948</c:v>
                </c:pt>
                <c:pt idx="12">
                  <c:v>536.95846671512948</c:v>
                </c:pt>
                <c:pt idx="13">
                  <c:v>536.95846671512948</c:v>
                </c:pt>
                <c:pt idx="14">
                  <c:v>536.95846671512948</c:v>
                </c:pt>
                <c:pt idx="15">
                  <c:v>536.95846671512948</c:v>
                </c:pt>
                <c:pt idx="16">
                  <c:v>536.95846671512948</c:v>
                </c:pt>
                <c:pt idx="17">
                  <c:v>536.95846671512948</c:v>
                </c:pt>
                <c:pt idx="18">
                  <c:v>536.95846671512948</c:v>
                </c:pt>
                <c:pt idx="19">
                  <c:v>536.95846671512948</c:v>
                </c:pt>
              </c:numCache>
            </c:numRef>
          </c:val>
        </c:ser>
        <c:marker val="1"/>
        <c:axId val="49658496"/>
        <c:axId val="49668864"/>
      </c:lineChart>
      <c:catAx>
        <c:axId val="49658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49668864"/>
        <c:crosses val="autoZero"/>
        <c:auto val="1"/>
        <c:lblAlgn val="ctr"/>
        <c:lblOffset val="100"/>
        <c:tickLblSkip val="2"/>
      </c:catAx>
      <c:valAx>
        <c:axId val="49668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Development (MW)</a:t>
                </a:r>
                <a:endParaRPr lang="en-US" dirty="0"/>
              </a:p>
            </c:rich>
          </c:tx>
        </c:title>
        <c:numFmt formatCode="_(* #,##0_);_(* \(#,##0\);_(* &quot;-&quot;??_);_(@_)" sourceLinked="1"/>
        <c:tickLblPos val="nextTo"/>
        <c:crossAx val="4965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545518615728591"/>
          <c:y val="0.43538502243671157"/>
          <c:w val="0.54597999902789962"/>
          <c:h val="0.40415714164761662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5791788179255475"/>
          <c:y val="2.9536237405808245E-2"/>
          <c:w val="0.82284230096237987"/>
          <c:h val="0.82447210227753787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Scenario 1A - Current Policy, No Uncertainty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10</c:v>
                </c:pt>
                <c:pt idx="1">
                  <c:v>230</c:v>
                </c:pt>
                <c:pt idx="2">
                  <c:v>450</c:v>
                </c:pt>
                <c:pt idx="3">
                  <c:v>670</c:v>
                </c:pt>
                <c:pt idx="4">
                  <c:v>670</c:v>
                </c:pt>
                <c:pt idx="5">
                  <c:v>670</c:v>
                </c:pt>
                <c:pt idx="6">
                  <c:v>670</c:v>
                </c:pt>
                <c:pt idx="7">
                  <c:v>670</c:v>
                </c:pt>
                <c:pt idx="8">
                  <c:v>670</c:v>
                </c:pt>
                <c:pt idx="9">
                  <c:v>670</c:v>
                </c:pt>
                <c:pt idx="10">
                  <c:v>670</c:v>
                </c:pt>
                <c:pt idx="11">
                  <c:v>670</c:v>
                </c:pt>
                <c:pt idx="12">
                  <c:v>670</c:v>
                </c:pt>
                <c:pt idx="13">
                  <c:v>670</c:v>
                </c:pt>
                <c:pt idx="14">
                  <c:v>670</c:v>
                </c:pt>
                <c:pt idx="15">
                  <c:v>670</c:v>
                </c:pt>
                <c:pt idx="16">
                  <c:v>670</c:v>
                </c:pt>
                <c:pt idx="17">
                  <c:v>670</c:v>
                </c:pt>
                <c:pt idx="18">
                  <c:v>670</c:v>
                </c:pt>
                <c:pt idx="19">
                  <c:v>670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Scenario 1B - Current Policy, No Carbon Risk</c:v>
                </c:pt>
              </c:strCache>
            </c:strRef>
          </c:tx>
          <c:spPr>
            <a:ln>
              <a:solidFill>
                <a:schemeClr val="accent5">
                  <a:lumMod val="90000"/>
                  <a:lumOff val="10000"/>
                </a:schemeClr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Sheet1!$C$2:$C$21</c:f>
              <c:numCache>
                <c:formatCode>0</c:formatCode>
                <c:ptCount val="20"/>
                <c:pt idx="0">
                  <c:v>200.6875</c:v>
                </c:pt>
                <c:pt idx="1">
                  <c:v>290.6875</c:v>
                </c:pt>
                <c:pt idx="2">
                  <c:v>360.07499999999999</c:v>
                </c:pt>
                <c:pt idx="3">
                  <c:v>390.8125</c:v>
                </c:pt>
                <c:pt idx="4">
                  <c:v>498.57499999999999</c:v>
                </c:pt>
                <c:pt idx="5">
                  <c:v>525.1875</c:v>
                </c:pt>
                <c:pt idx="6">
                  <c:v>525.1875</c:v>
                </c:pt>
                <c:pt idx="7">
                  <c:v>525.1875</c:v>
                </c:pt>
                <c:pt idx="8">
                  <c:v>525.1875</c:v>
                </c:pt>
                <c:pt idx="9">
                  <c:v>525.47500000000002</c:v>
                </c:pt>
                <c:pt idx="10">
                  <c:v>525.47500000000002</c:v>
                </c:pt>
                <c:pt idx="11">
                  <c:v>525.47500000000002</c:v>
                </c:pt>
                <c:pt idx="12">
                  <c:v>525.47500000000002</c:v>
                </c:pt>
                <c:pt idx="13">
                  <c:v>525.47500000000002</c:v>
                </c:pt>
                <c:pt idx="14">
                  <c:v>525.47500000000002</c:v>
                </c:pt>
                <c:pt idx="15">
                  <c:v>525.47500000000002</c:v>
                </c:pt>
                <c:pt idx="16">
                  <c:v>525.47500000000002</c:v>
                </c:pt>
                <c:pt idx="17">
                  <c:v>525.47500000000002</c:v>
                </c:pt>
                <c:pt idx="18">
                  <c:v>525.47500000000002</c:v>
                </c:pt>
                <c:pt idx="19">
                  <c:v>525.47500000000002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Scenario 2C - Carbon Risk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Sheet1!$D$2:$D$21</c:f>
              <c:numCache>
                <c:formatCode>0</c:formatCode>
                <c:ptCount val="20"/>
                <c:pt idx="0">
                  <c:v>69.16249999999998</c:v>
                </c:pt>
                <c:pt idx="1">
                  <c:v>189.16250000000002</c:v>
                </c:pt>
                <c:pt idx="2">
                  <c:v>286.66250000000002</c:v>
                </c:pt>
                <c:pt idx="3">
                  <c:v>354.52499999999969</c:v>
                </c:pt>
                <c:pt idx="4">
                  <c:v>482.22499999999957</c:v>
                </c:pt>
                <c:pt idx="5">
                  <c:v>538.06249999999898</c:v>
                </c:pt>
                <c:pt idx="6">
                  <c:v>538.06249999999898</c:v>
                </c:pt>
                <c:pt idx="7">
                  <c:v>538.06249999999898</c:v>
                </c:pt>
                <c:pt idx="8">
                  <c:v>538.06249999999898</c:v>
                </c:pt>
                <c:pt idx="9">
                  <c:v>538.06249999999898</c:v>
                </c:pt>
                <c:pt idx="10">
                  <c:v>538.06249999999898</c:v>
                </c:pt>
                <c:pt idx="11">
                  <c:v>538.06249999999898</c:v>
                </c:pt>
                <c:pt idx="12">
                  <c:v>538.06249999999898</c:v>
                </c:pt>
                <c:pt idx="13">
                  <c:v>538.06249999999898</c:v>
                </c:pt>
                <c:pt idx="14">
                  <c:v>538.06249999999898</c:v>
                </c:pt>
                <c:pt idx="15">
                  <c:v>538.06249999999898</c:v>
                </c:pt>
                <c:pt idx="16">
                  <c:v>538.06249999999898</c:v>
                </c:pt>
                <c:pt idx="17">
                  <c:v>538.06249999999898</c:v>
                </c:pt>
                <c:pt idx="18">
                  <c:v>538.06249999999898</c:v>
                </c:pt>
                <c:pt idx="19">
                  <c:v>538.06249999999898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Scenario 4C - Faster Max. EE Ramp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Sheet1!$E$2:$E$21</c:f>
              <c:numCache>
                <c:formatCode>0</c:formatCode>
                <c:ptCount val="20"/>
                <c:pt idx="0">
                  <c:v>64.224999999999994</c:v>
                </c:pt>
                <c:pt idx="1">
                  <c:v>214.22499999999999</c:v>
                </c:pt>
                <c:pt idx="2">
                  <c:v>339.9874999999995</c:v>
                </c:pt>
                <c:pt idx="3">
                  <c:v>397.45</c:v>
                </c:pt>
                <c:pt idx="4">
                  <c:v>522.54999999999939</c:v>
                </c:pt>
                <c:pt idx="5">
                  <c:v>604.56249999999898</c:v>
                </c:pt>
                <c:pt idx="6">
                  <c:v>604.56249999999898</c:v>
                </c:pt>
                <c:pt idx="7">
                  <c:v>604.56249999999898</c:v>
                </c:pt>
                <c:pt idx="8">
                  <c:v>604.56249999999898</c:v>
                </c:pt>
                <c:pt idx="9">
                  <c:v>604.56249999999898</c:v>
                </c:pt>
                <c:pt idx="10">
                  <c:v>604.56249999999898</c:v>
                </c:pt>
                <c:pt idx="11">
                  <c:v>604.56249999999898</c:v>
                </c:pt>
                <c:pt idx="12">
                  <c:v>604.56249999999898</c:v>
                </c:pt>
                <c:pt idx="13">
                  <c:v>604.56249999999898</c:v>
                </c:pt>
                <c:pt idx="14">
                  <c:v>604.56249999999898</c:v>
                </c:pt>
                <c:pt idx="15">
                  <c:v>604.56249999999898</c:v>
                </c:pt>
                <c:pt idx="16">
                  <c:v>604.56249999999898</c:v>
                </c:pt>
                <c:pt idx="17">
                  <c:v>604.56249999999898</c:v>
                </c:pt>
                <c:pt idx="18">
                  <c:v>604.56249999999898</c:v>
                </c:pt>
                <c:pt idx="19">
                  <c:v>604.56249999999898</c:v>
                </c:pt>
              </c:numCache>
            </c:numRef>
          </c:val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Scenario 4D - Slower Max. EE Ramp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Sheet1!$F$2:$F$21</c:f>
              <c:numCache>
                <c:formatCode>0</c:formatCode>
                <c:ptCount val="20"/>
                <c:pt idx="0">
                  <c:v>67.387500000000003</c:v>
                </c:pt>
                <c:pt idx="1">
                  <c:v>207.38750000000007</c:v>
                </c:pt>
                <c:pt idx="2">
                  <c:v>314.2</c:v>
                </c:pt>
                <c:pt idx="3">
                  <c:v>379.85</c:v>
                </c:pt>
                <c:pt idx="4">
                  <c:v>500.875</c:v>
                </c:pt>
                <c:pt idx="5">
                  <c:v>559.32499999999948</c:v>
                </c:pt>
                <c:pt idx="6">
                  <c:v>559.32499999999948</c:v>
                </c:pt>
                <c:pt idx="7">
                  <c:v>559.32499999999948</c:v>
                </c:pt>
                <c:pt idx="8">
                  <c:v>559.32499999999948</c:v>
                </c:pt>
                <c:pt idx="9">
                  <c:v>559.32499999999948</c:v>
                </c:pt>
                <c:pt idx="10">
                  <c:v>559.32499999999948</c:v>
                </c:pt>
                <c:pt idx="11">
                  <c:v>559.32499999999948</c:v>
                </c:pt>
                <c:pt idx="12">
                  <c:v>559.32499999999948</c:v>
                </c:pt>
                <c:pt idx="13">
                  <c:v>559.32499999999948</c:v>
                </c:pt>
                <c:pt idx="14">
                  <c:v>559.32499999999948</c:v>
                </c:pt>
                <c:pt idx="15">
                  <c:v>559.32499999999948</c:v>
                </c:pt>
                <c:pt idx="16">
                  <c:v>559.32499999999948</c:v>
                </c:pt>
                <c:pt idx="17">
                  <c:v>559.32499999999948</c:v>
                </c:pt>
                <c:pt idx="18">
                  <c:v>559.32499999999948</c:v>
                </c:pt>
                <c:pt idx="19">
                  <c:v>559.32499999999948</c:v>
                </c:pt>
              </c:numCache>
            </c:numRef>
          </c:val>
        </c:ser>
        <c:marker val="1"/>
        <c:axId val="49811456"/>
        <c:axId val="49813376"/>
      </c:lineChart>
      <c:catAx>
        <c:axId val="49811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49813376"/>
        <c:crosses val="autoZero"/>
        <c:auto val="1"/>
        <c:lblAlgn val="ctr"/>
        <c:lblOffset val="100"/>
        <c:tickLblSkip val="2"/>
      </c:catAx>
      <c:valAx>
        <c:axId val="498133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Development (MW)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4981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243049479926174"/>
          <c:y val="0.43538502243671157"/>
          <c:w val="0.52985345581802279"/>
          <c:h val="0.40601282702565489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Least Cost Scenario 1A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2035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Least Cost Scenario 1B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2035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1.0000000000000005E-2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Least Cost Scenario 2C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2035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</c:v>
                </c:pt>
                <c:pt idx="1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Least Cost Scenario 4C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2035</c:v>
                </c:pt>
              </c:numCache>
            </c:numRef>
          </c:cat>
          <c:val>
            <c:numRef>
              <c:f>Sheet1!$E$2:$E$3</c:f>
              <c:numCache>
                <c:formatCode>0%</c:formatCode>
                <c:ptCount val="2"/>
                <c:pt idx="0">
                  <c:v>0</c:v>
                </c:pt>
                <c:pt idx="1">
                  <c:v>0.05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Least Cost Scenario 4D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2035</c:v>
                </c:pt>
              </c:numCache>
            </c:numRef>
          </c:cat>
          <c:val>
            <c:numRef>
              <c:f>Sheet1!$F$2:$F$3</c:f>
              <c:numCache>
                <c:formatCode>0%</c:formatCode>
                <c:ptCount val="2"/>
                <c:pt idx="0">
                  <c:v>0</c:v>
                </c:pt>
                <c:pt idx="1">
                  <c:v>0.05</c:v>
                </c:pt>
              </c:numCache>
            </c:numRef>
          </c:val>
        </c:ser>
        <c:axId val="45502464"/>
        <c:axId val="45504000"/>
      </c:barChart>
      <c:catAx>
        <c:axId val="45502464"/>
        <c:scaling>
          <c:orientation val="minMax"/>
        </c:scaling>
        <c:axPos val="b"/>
        <c:numFmt formatCode="General" sourceLinked="1"/>
        <c:majorTickMark val="none"/>
        <c:tickLblPos val="nextTo"/>
        <c:crossAx val="45504000"/>
        <c:crosses val="autoZero"/>
        <c:auto val="1"/>
        <c:lblAlgn val="ctr"/>
        <c:lblOffset val="100"/>
      </c:catAx>
      <c:valAx>
        <c:axId val="455040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Share of Futures with Economic </a:t>
                </a:r>
                <a:r>
                  <a:rPr lang="en-US" baseline="0" dirty="0" smtClean="0"/>
                  <a:t> </a:t>
                </a:r>
              </a:p>
              <a:p>
                <a:pPr>
                  <a:defRPr/>
                </a:pPr>
                <a:r>
                  <a:rPr lang="en-US" baseline="0" dirty="0" smtClean="0"/>
                  <a:t>Resource Builds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4043209876543242"/>
              <c:y val="1.2550987149963345E-2"/>
            </c:manualLayout>
          </c:layout>
        </c:title>
        <c:numFmt formatCode="0.0%" sourceLinked="0"/>
        <c:majorTickMark val="none"/>
        <c:tickLblPos val="nextTo"/>
        <c:crossAx val="455024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7.2099146390484967E-2"/>
          <c:y val="4.4861391929187387E-2"/>
          <c:w val="0.89149700881984351"/>
          <c:h val="0.76460435049955289"/>
        </c:manualLayout>
      </c:layout>
      <c:scatterChart>
        <c:scatterStyle val="smoothMarker"/>
        <c:ser>
          <c:idx val="0"/>
          <c:order val="0"/>
          <c:tx>
            <c:strRef>
              <c:f>Sheet1!$A$1</c:f>
              <c:strCache>
                <c:ptCount val="1"/>
                <c:pt idx="0">
                  <c:v>Scenario 1B - Current Policy, No Carbon Risk</c:v>
                </c:pt>
              </c:strCache>
            </c:strRef>
          </c:tx>
          <c:marker>
            <c:symbol val="none"/>
          </c:marker>
          <c:xVal>
            <c:numRef>
              <c:f>Sheet1!$A$2:$A$1001</c:f>
              <c:numCache>
                <c:formatCode>_(* #,##0.00_);_(* \(#,##0.00\);_(* "-"??_);_(@_)</c:formatCode>
                <c:ptCount val="1000"/>
                <c:pt idx="0">
                  <c:v>582.15804366482803</c:v>
                </c:pt>
                <c:pt idx="1">
                  <c:v>582.79644133176953</c:v>
                </c:pt>
                <c:pt idx="2">
                  <c:v>583.43483899871103</c:v>
                </c:pt>
                <c:pt idx="3">
                  <c:v>584.07323666565344</c:v>
                </c:pt>
                <c:pt idx="4">
                  <c:v>584.71163433259403</c:v>
                </c:pt>
                <c:pt idx="5">
                  <c:v>585.35003199953496</c:v>
                </c:pt>
                <c:pt idx="6">
                  <c:v>585.98842966647805</c:v>
                </c:pt>
                <c:pt idx="7">
                  <c:v>586.62682733341796</c:v>
                </c:pt>
                <c:pt idx="8">
                  <c:v>587.26522500035946</c:v>
                </c:pt>
                <c:pt idx="9">
                  <c:v>587.90362266730153</c:v>
                </c:pt>
                <c:pt idx="10">
                  <c:v>588.54202033424247</c:v>
                </c:pt>
                <c:pt idx="11">
                  <c:v>589.18041800118453</c:v>
                </c:pt>
                <c:pt idx="12">
                  <c:v>589.81881566812729</c:v>
                </c:pt>
                <c:pt idx="13">
                  <c:v>590.45721333506572</c:v>
                </c:pt>
                <c:pt idx="14">
                  <c:v>591.09561100200847</c:v>
                </c:pt>
                <c:pt idx="15">
                  <c:v>591.73400866895054</c:v>
                </c:pt>
                <c:pt idx="16">
                  <c:v>592.37240633589204</c:v>
                </c:pt>
                <c:pt idx="17">
                  <c:v>593.01080400283308</c:v>
                </c:pt>
                <c:pt idx="18">
                  <c:v>593.64920166977504</c:v>
                </c:pt>
                <c:pt idx="19">
                  <c:v>594.28759933671654</c:v>
                </c:pt>
                <c:pt idx="20">
                  <c:v>594.92599700365793</c:v>
                </c:pt>
                <c:pt idx="21">
                  <c:v>595.56439467059954</c:v>
                </c:pt>
                <c:pt idx="22">
                  <c:v>596.20279233754206</c:v>
                </c:pt>
                <c:pt idx="23">
                  <c:v>596.84119000448072</c:v>
                </c:pt>
                <c:pt idx="24">
                  <c:v>597.47958767142404</c:v>
                </c:pt>
                <c:pt idx="25">
                  <c:v>598.11798533836554</c:v>
                </c:pt>
                <c:pt idx="26">
                  <c:v>598.75638300530704</c:v>
                </c:pt>
                <c:pt idx="27">
                  <c:v>599.39478067224854</c:v>
                </c:pt>
                <c:pt idx="28">
                  <c:v>600.03317833919129</c:v>
                </c:pt>
                <c:pt idx="29">
                  <c:v>600.6715760061328</c:v>
                </c:pt>
                <c:pt idx="30">
                  <c:v>601.30997367307305</c:v>
                </c:pt>
                <c:pt idx="31">
                  <c:v>601.94837134001455</c:v>
                </c:pt>
                <c:pt idx="32">
                  <c:v>602.58676900695605</c:v>
                </c:pt>
                <c:pt idx="33">
                  <c:v>603.22516667389755</c:v>
                </c:pt>
                <c:pt idx="34">
                  <c:v>603.86356434083848</c:v>
                </c:pt>
                <c:pt idx="35">
                  <c:v>604.50196200777998</c:v>
                </c:pt>
                <c:pt idx="36">
                  <c:v>605.14035967472205</c:v>
                </c:pt>
                <c:pt idx="37">
                  <c:v>605.7787573416648</c:v>
                </c:pt>
                <c:pt idx="38">
                  <c:v>606.41715500860448</c:v>
                </c:pt>
                <c:pt idx="39">
                  <c:v>607.05555267554598</c:v>
                </c:pt>
                <c:pt idx="40">
                  <c:v>607.69395034248805</c:v>
                </c:pt>
                <c:pt idx="41">
                  <c:v>608.33234800942796</c:v>
                </c:pt>
                <c:pt idx="42">
                  <c:v>608.97074567637333</c:v>
                </c:pt>
                <c:pt idx="43">
                  <c:v>609.60914334331255</c:v>
                </c:pt>
                <c:pt idx="44">
                  <c:v>610.24754101025349</c:v>
                </c:pt>
                <c:pt idx="45">
                  <c:v>610.8859386771968</c:v>
                </c:pt>
                <c:pt idx="46">
                  <c:v>611.52433634413831</c:v>
                </c:pt>
                <c:pt idx="47">
                  <c:v>612.1627340110781</c:v>
                </c:pt>
                <c:pt idx="48">
                  <c:v>612.80113167802051</c:v>
                </c:pt>
                <c:pt idx="49">
                  <c:v>613.43952934495996</c:v>
                </c:pt>
                <c:pt idx="50">
                  <c:v>614.07792701190249</c:v>
                </c:pt>
                <c:pt idx="51">
                  <c:v>614.7163246788449</c:v>
                </c:pt>
                <c:pt idx="52">
                  <c:v>615.35472234578549</c:v>
                </c:pt>
                <c:pt idx="53">
                  <c:v>615.99312001272699</c:v>
                </c:pt>
                <c:pt idx="54">
                  <c:v>616.63151767966895</c:v>
                </c:pt>
                <c:pt idx="55">
                  <c:v>617.2699153466109</c:v>
                </c:pt>
                <c:pt idx="56">
                  <c:v>617.90831301355195</c:v>
                </c:pt>
                <c:pt idx="57">
                  <c:v>618.54671068049299</c:v>
                </c:pt>
                <c:pt idx="58">
                  <c:v>619.18510834743495</c:v>
                </c:pt>
                <c:pt idx="59">
                  <c:v>619.82350601437599</c:v>
                </c:pt>
                <c:pt idx="60">
                  <c:v>620.46190368131749</c:v>
                </c:pt>
                <c:pt idx="61">
                  <c:v>621.1003013482599</c:v>
                </c:pt>
                <c:pt idx="62">
                  <c:v>621.73869901520038</c:v>
                </c:pt>
                <c:pt idx="63">
                  <c:v>622.377096682142</c:v>
                </c:pt>
                <c:pt idx="64">
                  <c:v>623.01549434908395</c:v>
                </c:pt>
                <c:pt idx="65">
                  <c:v>623.65389201602591</c:v>
                </c:pt>
                <c:pt idx="66">
                  <c:v>624.29228968296638</c:v>
                </c:pt>
                <c:pt idx="67">
                  <c:v>624.93068734990788</c:v>
                </c:pt>
                <c:pt idx="68">
                  <c:v>625.56908501684995</c:v>
                </c:pt>
                <c:pt idx="69">
                  <c:v>626.207482683791</c:v>
                </c:pt>
                <c:pt idx="70">
                  <c:v>626.84588035073295</c:v>
                </c:pt>
                <c:pt idx="71">
                  <c:v>627.48427801767502</c:v>
                </c:pt>
                <c:pt idx="72">
                  <c:v>628.12267568461596</c:v>
                </c:pt>
                <c:pt idx="73">
                  <c:v>628.76107335155803</c:v>
                </c:pt>
                <c:pt idx="74">
                  <c:v>629.39947101849953</c:v>
                </c:pt>
                <c:pt idx="75">
                  <c:v>630.03786868543796</c:v>
                </c:pt>
                <c:pt idx="76">
                  <c:v>630.67626635238253</c:v>
                </c:pt>
                <c:pt idx="77">
                  <c:v>631.31466401932289</c:v>
                </c:pt>
                <c:pt idx="78">
                  <c:v>631.95306168626496</c:v>
                </c:pt>
                <c:pt idx="79">
                  <c:v>632.59145935320601</c:v>
                </c:pt>
                <c:pt idx="80">
                  <c:v>633.22985702014853</c:v>
                </c:pt>
                <c:pt idx="81">
                  <c:v>633.86825468708798</c:v>
                </c:pt>
                <c:pt idx="82">
                  <c:v>634.50665235403096</c:v>
                </c:pt>
                <c:pt idx="83">
                  <c:v>635.14505002097201</c:v>
                </c:pt>
                <c:pt idx="84">
                  <c:v>635.78344768791453</c:v>
                </c:pt>
                <c:pt idx="85">
                  <c:v>636.42184535485501</c:v>
                </c:pt>
                <c:pt idx="86">
                  <c:v>637.06024302179696</c:v>
                </c:pt>
                <c:pt idx="87">
                  <c:v>637.69864068873801</c:v>
                </c:pt>
                <c:pt idx="88">
                  <c:v>638.33703835567997</c:v>
                </c:pt>
                <c:pt idx="89">
                  <c:v>638.97543602262203</c:v>
                </c:pt>
                <c:pt idx="90">
                  <c:v>639.61383368956353</c:v>
                </c:pt>
                <c:pt idx="91">
                  <c:v>640.25223135650401</c:v>
                </c:pt>
                <c:pt idx="92">
                  <c:v>640.89062902344472</c:v>
                </c:pt>
                <c:pt idx="93">
                  <c:v>641.52902669038701</c:v>
                </c:pt>
                <c:pt idx="94">
                  <c:v>642.16742435732897</c:v>
                </c:pt>
                <c:pt idx="95">
                  <c:v>642.8058220242691</c:v>
                </c:pt>
                <c:pt idx="96">
                  <c:v>643.44421969121072</c:v>
                </c:pt>
                <c:pt idx="97">
                  <c:v>644.08261735815302</c:v>
                </c:pt>
                <c:pt idx="98">
                  <c:v>644.72101502509497</c:v>
                </c:pt>
                <c:pt idx="99">
                  <c:v>645.35941269203511</c:v>
                </c:pt>
                <c:pt idx="100">
                  <c:v>645.99781035897809</c:v>
                </c:pt>
                <c:pt idx="101">
                  <c:v>646.63620802591743</c:v>
                </c:pt>
                <c:pt idx="102">
                  <c:v>647.27460569286154</c:v>
                </c:pt>
                <c:pt idx="103">
                  <c:v>647.91300335980304</c:v>
                </c:pt>
                <c:pt idx="104">
                  <c:v>648.55140102674397</c:v>
                </c:pt>
                <c:pt idx="105">
                  <c:v>649.18979869368604</c:v>
                </c:pt>
                <c:pt idx="106">
                  <c:v>649.82819636062754</c:v>
                </c:pt>
                <c:pt idx="107">
                  <c:v>650.46659402756791</c:v>
                </c:pt>
                <c:pt idx="108">
                  <c:v>651.10499169450998</c:v>
                </c:pt>
                <c:pt idx="109">
                  <c:v>651.74338936145205</c:v>
                </c:pt>
                <c:pt idx="110">
                  <c:v>652.38178702839355</c:v>
                </c:pt>
                <c:pt idx="111">
                  <c:v>653.02018469533346</c:v>
                </c:pt>
                <c:pt idx="112">
                  <c:v>653.65858236227655</c:v>
                </c:pt>
                <c:pt idx="113">
                  <c:v>654.29698002921805</c:v>
                </c:pt>
                <c:pt idx="114">
                  <c:v>654.93537769615955</c:v>
                </c:pt>
                <c:pt idx="115">
                  <c:v>655.57377536310207</c:v>
                </c:pt>
                <c:pt idx="116">
                  <c:v>656.21217303004255</c:v>
                </c:pt>
                <c:pt idx="117">
                  <c:v>656.85057069698291</c:v>
                </c:pt>
                <c:pt idx="118">
                  <c:v>657.48896836392498</c:v>
                </c:pt>
                <c:pt idx="119">
                  <c:v>658.12736603086603</c:v>
                </c:pt>
                <c:pt idx="120">
                  <c:v>658.7657636978081</c:v>
                </c:pt>
                <c:pt idx="121">
                  <c:v>659.40416136474846</c:v>
                </c:pt>
                <c:pt idx="122">
                  <c:v>660.04255903169098</c:v>
                </c:pt>
                <c:pt idx="123">
                  <c:v>660.68095669863305</c:v>
                </c:pt>
                <c:pt idx="124">
                  <c:v>661.31935436557399</c:v>
                </c:pt>
                <c:pt idx="125">
                  <c:v>661.95775203251446</c:v>
                </c:pt>
                <c:pt idx="126">
                  <c:v>662.59614969945699</c:v>
                </c:pt>
                <c:pt idx="127">
                  <c:v>663.23454736639928</c:v>
                </c:pt>
                <c:pt idx="128">
                  <c:v>663.87294503333999</c:v>
                </c:pt>
                <c:pt idx="129">
                  <c:v>664.51134270028103</c:v>
                </c:pt>
                <c:pt idx="130">
                  <c:v>665.14974036722401</c:v>
                </c:pt>
                <c:pt idx="131">
                  <c:v>665.78813803416529</c:v>
                </c:pt>
                <c:pt idx="132">
                  <c:v>666.42653570110599</c:v>
                </c:pt>
                <c:pt idx="133">
                  <c:v>667.06493336804817</c:v>
                </c:pt>
                <c:pt idx="134">
                  <c:v>667.7033310349899</c:v>
                </c:pt>
                <c:pt idx="135">
                  <c:v>668.34172870192833</c:v>
                </c:pt>
                <c:pt idx="136">
                  <c:v>668.9801263688729</c:v>
                </c:pt>
                <c:pt idx="137">
                  <c:v>669.61852403581292</c:v>
                </c:pt>
                <c:pt idx="138">
                  <c:v>670.25692170275397</c:v>
                </c:pt>
                <c:pt idx="139">
                  <c:v>670.89531936969729</c:v>
                </c:pt>
                <c:pt idx="140">
                  <c:v>671.5337170366389</c:v>
                </c:pt>
                <c:pt idx="141">
                  <c:v>672.17211470357847</c:v>
                </c:pt>
                <c:pt idx="142">
                  <c:v>672.810512370521</c:v>
                </c:pt>
                <c:pt idx="143">
                  <c:v>673.44891003746204</c:v>
                </c:pt>
                <c:pt idx="144">
                  <c:v>674.08730770440297</c:v>
                </c:pt>
                <c:pt idx="145">
                  <c:v>674.72570537134629</c:v>
                </c:pt>
                <c:pt idx="146">
                  <c:v>675.364103038287</c:v>
                </c:pt>
                <c:pt idx="147">
                  <c:v>676.00250070522748</c:v>
                </c:pt>
                <c:pt idx="148">
                  <c:v>676.64089837217091</c:v>
                </c:pt>
                <c:pt idx="149">
                  <c:v>677.2792960391123</c:v>
                </c:pt>
                <c:pt idx="150">
                  <c:v>677.91769370605289</c:v>
                </c:pt>
                <c:pt idx="151">
                  <c:v>678.55609137299348</c:v>
                </c:pt>
                <c:pt idx="152">
                  <c:v>679.19448903993703</c:v>
                </c:pt>
                <c:pt idx="153">
                  <c:v>679.83288670687705</c:v>
                </c:pt>
                <c:pt idx="154">
                  <c:v>680.471284373819</c:v>
                </c:pt>
                <c:pt idx="155">
                  <c:v>681.10968204076005</c:v>
                </c:pt>
                <c:pt idx="156">
                  <c:v>681.74807970770303</c:v>
                </c:pt>
                <c:pt idx="157">
                  <c:v>682.38647737464305</c:v>
                </c:pt>
                <c:pt idx="158">
                  <c:v>683.02487504158603</c:v>
                </c:pt>
                <c:pt idx="159">
                  <c:v>683.66327270852605</c:v>
                </c:pt>
                <c:pt idx="160">
                  <c:v>684.30167037546789</c:v>
                </c:pt>
                <c:pt idx="161">
                  <c:v>684.94006804240769</c:v>
                </c:pt>
                <c:pt idx="162">
                  <c:v>685.57846570935203</c:v>
                </c:pt>
                <c:pt idx="163">
                  <c:v>686.2168633762933</c:v>
                </c:pt>
                <c:pt idx="164">
                  <c:v>686.85526104323242</c:v>
                </c:pt>
                <c:pt idx="165">
                  <c:v>687.49365871017505</c:v>
                </c:pt>
                <c:pt idx="166">
                  <c:v>688.13205637711803</c:v>
                </c:pt>
                <c:pt idx="167">
                  <c:v>688.77045404405851</c:v>
                </c:pt>
                <c:pt idx="168">
                  <c:v>689.40885171100001</c:v>
                </c:pt>
                <c:pt idx="169">
                  <c:v>690.04724937794049</c:v>
                </c:pt>
                <c:pt idx="170">
                  <c:v>690.68564704488301</c:v>
                </c:pt>
                <c:pt idx="171">
                  <c:v>691.32404471182349</c:v>
                </c:pt>
                <c:pt idx="172">
                  <c:v>691.96244237876601</c:v>
                </c:pt>
                <c:pt idx="173">
                  <c:v>692.60084004570695</c:v>
                </c:pt>
                <c:pt idx="174">
                  <c:v>693.23923771264901</c:v>
                </c:pt>
                <c:pt idx="175">
                  <c:v>693.87763537958995</c:v>
                </c:pt>
                <c:pt idx="176">
                  <c:v>694.51603304653304</c:v>
                </c:pt>
                <c:pt idx="177">
                  <c:v>695.15443071347295</c:v>
                </c:pt>
                <c:pt idx="178">
                  <c:v>695.79282838041411</c:v>
                </c:pt>
                <c:pt idx="179">
                  <c:v>696.43122604735549</c:v>
                </c:pt>
                <c:pt idx="180">
                  <c:v>697.06962371429699</c:v>
                </c:pt>
                <c:pt idx="181">
                  <c:v>697.70802138123838</c:v>
                </c:pt>
                <c:pt idx="182">
                  <c:v>698.34641904818102</c:v>
                </c:pt>
                <c:pt idx="183">
                  <c:v>698.98481671512195</c:v>
                </c:pt>
                <c:pt idx="184">
                  <c:v>699.62321438206311</c:v>
                </c:pt>
                <c:pt idx="185">
                  <c:v>700.26161204900438</c:v>
                </c:pt>
                <c:pt idx="186">
                  <c:v>700.90000971594611</c:v>
                </c:pt>
                <c:pt idx="187">
                  <c:v>701.53840738288795</c:v>
                </c:pt>
                <c:pt idx="188">
                  <c:v>702.17680504983105</c:v>
                </c:pt>
                <c:pt idx="189">
                  <c:v>702.81520271677039</c:v>
                </c:pt>
                <c:pt idx="190">
                  <c:v>703.45360038371246</c:v>
                </c:pt>
                <c:pt idx="191">
                  <c:v>704.09199805065452</c:v>
                </c:pt>
                <c:pt idx="192">
                  <c:v>704.73039571759705</c:v>
                </c:pt>
                <c:pt idx="193">
                  <c:v>705.36879338453696</c:v>
                </c:pt>
                <c:pt idx="194">
                  <c:v>706.00719105147846</c:v>
                </c:pt>
                <c:pt idx="195">
                  <c:v>706.64558871841996</c:v>
                </c:pt>
                <c:pt idx="196">
                  <c:v>707.28398638536305</c:v>
                </c:pt>
                <c:pt idx="197">
                  <c:v>707.92238405230307</c:v>
                </c:pt>
                <c:pt idx="198">
                  <c:v>708.56078171924503</c:v>
                </c:pt>
                <c:pt idx="199">
                  <c:v>709.19917938618767</c:v>
                </c:pt>
                <c:pt idx="200">
                  <c:v>709.83757705312792</c:v>
                </c:pt>
                <c:pt idx="201">
                  <c:v>710.47597472006953</c:v>
                </c:pt>
                <c:pt idx="202">
                  <c:v>711.11437238701217</c:v>
                </c:pt>
                <c:pt idx="203">
                  <c:v>711.75277005395253</c:v>
                </c:pt>
                <c:pt idx="204">
                  <c:v>712.39116772089346</c:v>
                </c:pt>
                <c:pt idx="205">
                  <c:v>713.02956538783496</c:v>
                </c:pt>
                <c:pt idx="206">
                  <c:v>713.66796305477646</c:v>
                </c:pt>
                <c:pt idx="207">
                  <c:v>714.30636072171797</c:v>
                </c:pt>
                <c:pt idx="208">
                  <c:v>714.94475838866003</c:v>
                </c:pt>
                <c:pt idx="209">
                  <c:v>715.58315605560153</c:v>
                </c:pt>
                <c:pt idx="210">
                  <c:v>716.22155372254292</c:v>
                </c:pt>
                <c:pt idx="211">
                  <c:v>716.85995138948283</c:v>
                </c:pt>
                <c:pt idx="212">
                  <c:v>717.49834905642729</c:v>
                </c:pt>
                <c:pt idx="213">
                  <c:v>718.13674672336754</c:v>
                </c:pt>
                <c:pt idx="214">
                  <c:v>718.77514439030904</c:v>
                </c:pt>
                <c:pt idx="215">
                  <c:v>719.41354205725054</c:v>
                </c:pt>
                <c:pt idx="216">
                  <c:v>720.05193972419204</c:v>
                </c:pt>
                <c:pt idx="217">
                  <c:v>720.69033739113354</c:v>
                </c:pt>
                <c:pt idx="218">
                  <c:v>721.32873505807629</c:v>
                </c:pt>
                <c:pt idx="219">
                  <c:v>721.96713272501472</c:v>
                </c:pt>
                <c:pt idx="220">
                  <c:v>722.60553039195793</c:v>
                </c:pt>
                <c:pt idx="221">
                  <c:v>723.24392805889954</c:v>
                </c:pt>
                <c:pt idx="222">
                  <c:v>723.88232572584047</c:v>
                </c:pt>
                <c:pt idx="223">
                  <c:v>724.52072339278197</c:v>
                </c:pt>
                <c:pt idx="224">
                  <c:v>725.15912105972347</c:v>
                </c:pt>
                <c:pt idx="225">
                  <c:v>725.79751872666554</c:v>
                </c:pt>
                <c:pt idx="226">
                  <c:v>726.43591639360648</c:v>
                </c:pt>
                <c:pt idx="227">
                  <c:v>727.07431406054855</c:v>
                </c:pt>
                <c:pt idx="228">
                  <c:v>727.71271172749005</c:v>
                </c:pt>
                <c:pt idx="229">
                  <c:v>728.3511093944287</c:v>
                </c:pt>
                <c:pt idx="230">
                  <c:v>728.98950706137305</c:v>
                </c:pt>
                <c:pt idx="231">
                  <c:v>729.62790472831398</c:v>
                </c:pt>
                <c:pt idx="232">
                  <c:v>730.26630239525548</c:v>
                </c:pt>
                <c:pt idx="233">
                  <c:v>730.90470006219846</c:v>
                </c:pt>
                <c:pt idx="234">
                  <c:v>731.54309772913905</c:v>
                </c:pt>
                <c:pt idx="235">
                  <c:v>732.18149539608055</c:v>
                </c:pt>
                <c:pt idx="236">
                  <c:v>732.81989306302205</c:v>
                </c:pt>
                <c:pt idx="237">
                  <c:v>733.45829072996298</c:v>
                </c:pt>
                <c:pt idx="238">
                  <c:v>734.09668839690448</c:v>
                </c:pt>
                <c:pt idx="239">
                  <c:v>734.73508606384655</c:v>
                </c:pt>
                <c:pt idx="240">
                  <c:v>735.37348373078805</c:v>
                </c:pt>
                <c:pt idx="241">
                  <c:v>736.01188139772898</c:v>
                </c:pt>
                <c:pt idx="242">
                  <c:v>736.65027906467105</c:v>
                </c:pt>
                <c:pt idx="243">
                  <c:v>737.28867673161346</c:v>
                </c:pt>
                <c:pt idx="244">
                  <c:v>737.92707439855349</c:v>
                </c:pt>
                <c:pt idx="245">
                  <c:v>738.56547206549499</c:v>
                </c:pt>
                <c:pt idx="246">
                  <c:v>739.20386973243751</c:v>
                </c:pt>
                <c:pt idx="247">
                  <c:v>739.84226739937696</c:v>
                </c:pt>
                <c:pt idx="248">
                  <c:v>740.48066506631994</c:v>
                </c:pt>
                <c:pt idx="249">
                  <c:v>741.11906273326099</c:v>
                </c:pt>
                <c:pt idx="250">
                  <c:v>741.75746040020249</c:v>
                </c:pt>
                <c:pt idx="251">
                  <c:v>742.3958580671449</c:v>
                </c:pt>
                <c:pt idx="252">
                  <c:v>743.03425573408549</c:v>
                </c:pt>
                <c:pt idx="253">
                  <c:v>743.67265340102699</c:v>
                </c:pt>
                <c:pt idx="254">
                  <c:v>744.31105106796849</c:v>
                </c:pt>
                <c:pt idx="255">
                  <c:v>744.94944873490897</c:v>
                </c:pt>
                <c:pt idx="256">
                  <c:v>745.58784640185195</c:v>
                </c:pt>
                <c:pt idx="257">
                  <c:v>746.22624406879311</c:v>
                </c:pt>
                <c:pt idx="258">
                  <c:v>746.86464173573347</c:v>
                </c:pt>
                <c:pt idx="259">
                  <c:v>747.5030394026769</c:v>
                </c:pt>
                <c:pt idx="260">
                  <c:v>748.14143706961852</c:v>
                </c:pt>
                <c:pt idx="261">
                  <c:v>748.77983473656093</c:v>
                </c:pt>
                <c:pt idx="262">
                  <c:v>749.41823240350038</c:v>
                </c:pt>
                <c:pt idx="263">
                  <c:v>750.056630070442</c:v>
                </c:pt>
                <c:pt idx="264">
                  <c:v>750.69502773738395</c:v>
                </c:pt>
                <c:pt idx="265">
                  <c:v>751.33342540432398</c:v>
                </c:pt>
                <c:pt idx="266">
                  <c:v>751.97182307126695</c:v>
                </c:pt>
                <c:pt idx="267">
                  <c:v>752.61022073820789</c:v>
                </c:pt>
                <c:pt idx="268">
                  <c:v>753.24861840514939</c:v>
                </c:pt>
                <c:pt idx="269">
                  <c:v>753.887016072091</c:v>
                </c:pt>
                <c:pt idx="270">
                  <c:v>754.52541373903307</c:v>
                </c:pt>
                <c:pt idx="271">
                  <c:v>755.16381140597298</c:v>
                </c:pt>
                <c:pt idx="272">
                  <c:v>755.80220907291459</c:v>
                </c:pt>
                <c:pt idx="273">
                  <c:v>756.440606739857</c:v>
                </c:pt>
                <c:pt idx="274">
                  <c:v>757.07900440679953</c:v>
                </c:pt>
                <c:pt idx="275">
                  <c:v>757.71740207374</c:v>
                </c:pt>
                <c:pt idx="276">
                  <c:v>758.35579974068253</c:v>
                </c:pt>
                <c:pt idx="277">
                  <c:v>758.99419740762301</c:v>
                </c:pt>
                <c:pt idx="278">
                  <c:v>759.63259507456496</c:v>
                </c:pt>
                <c:pt idx="279">
                  <c:v>760.27099274150703</c:v>
                </c:pt>
                <c:pt idx="280">
                  <c:v>760.90939040844808</c:v>
                </c:pt>
                <c:pt idx="281">
                  <c:v>761.54778807538901</c:v>
                </c:pt>
                <c:pt idx="282">
                  <c:v>762.18618574233153</c:v>
                </c:pt>
                <c:pt idx="283">
                  <c:v>762.82458340927201</c:v>
                </c:pt>
                <c:pt idx="284">
                  <c:v>763.46298107621396</c:v>
                </c:pt>
                <c:pt idx="285">
                  <c:v>764.10137874315603</c:v>
                </c:pt>
                <c:pt idx="286">
                  <c:v>764.73977641009844</c:v>
                </c:pt>
                <c:pt idx="287">
                  <c:v>765.37817407703903</c:v>
                </c:pt>
                <c:pt idx="288">
                  <c:v>766.01657174397997</c:v>
                </c:pt>
                <c:pt idx="289">
                  <c:v>766.6549694109201</c:v>
                </c:pt>
                <c:pt idx="290">
                  <c:v>767.29336707786467</c:v>
                </c:pt>
                <c:pt idx="291">
                  <c:v>767.9317647448031</c:v>
                </c:pt>
                <c:pt idx="292">
                  <c:v>768.57016241174597</c:v>
                </c:pt>
                <c:pt idx="293">
                  <c:v>769.20856007868872</c:v>
                </c:pt>
                <c:pt idx="294">
                  <c:v>769.84695774562783</c:v>
                </c:pt>
                <c:pt idx="295">
                  <c:v>770.48535541257002</c:v>
                </c:pt>
                <c:pt idx="296">
                  <c:v>771.12375307951345</c:v>
                </c:pt>
                <c:pt idx="297">
                  <c:v>771.7621507464529</c:v>
                </c:pt>
                <c:pt idx="298">
                  <c:v>772.40054841339497</c:v>
                </c:pt>
                <c:pt idx="299">
                  <c:v>773.03894608033602</c:v>
                </c:pt>
                <c:pt idx="300">
                  <c:v>773.67734374727854</c:v>
                </c:pt>
                <c:pt idx="301">
                  <c:v>774.31574141421811</c:v>
                </c:pt>
                <c:pt idx="302">
                  <c:v>774.95413908116097</c:v>
                </c:pt>
                <c:pt idx="303">
                  <c:v>775.59253674810304</c:v>
                </c:pt>
                <c:pt idx="304">
                  <c:v>776.23093441504398</c:v>
                </c:pt>
                <c:pt idx="305">
                  <c:v>776.86933208198411</c:v>
                </c:pt>
                <c:pt idx="306">
                  <c:v>777.50772974892698</c:v>
                </c:pt>
                <c:pt idx="307">
                  <c:v>778.146127415867</c:v>
                </c:pt>
                <c:pt idx="308">
                  <c:v>778.78452508280998</c:v>
                </c:pt>
                <c:pt idx="309">
                  <c:v>779.42292274975046</c:v>
                </c:pt>
                <c:pt idx="310">
                  <c:v>780.06132041669309</c:v>
                </c:pt>
                <c:pt idx="311">
                  <c:v>780.69971808363402</c:v>
                </c:pt>
                <c:pt idx="312">
                  <c:v>781.33811575057598</c:v>
                </c:pt>
                <c:pt idx="313">
                  <c:v>781.97651341751703</c:v>
                </c:pt>
                <c:pt idx="314">
                  <c:v>782.61491108445796</c:v>
                </c:pt>
                <c:pt idx="315">
                  <c:v>783.25330875140003</c:v>
                </c:pt>
                <c:pt idx="316">
                  <c:v>783.89170641834255</c:v>
                </c:pt>
                <c:pt idx="317">
                  <c:v>784.53010408528246</c:v>
                </c:pt>
                <c:pt idx="318">
                  <c:v>785.16850175222498</c:v>
                </c:pt>
                <c:pt idx="319">
                  <c:v>785.80689941916603</c:v>
                </c:pt>
                <c:pt idx="320">
                  <c:v>786.44529708610798</c:v>
                </c:pt>
                <c:pt idx="321">
                  <c:v>787.08369475304903</c:v>
                </c:pt>
                <c:pt idx="322">
                  <c:v>787.72209241999099</c:v>
                </c:pt>
                <c:pt idx="323">
                  <c:v>788.36049008693146</c:v>
                </c:pt>
                <c:pt idx="324">
                  <c:v>788.9988877538749</c:v>
                </c:pt>
                <c:pt idx="325">
                  <c:v>789.63728542081446</c:v>
                </c:pt>
                <c:pt idx="326">
                  <c:v>790.2756830877579</c:v>
                </c:pt>
                <c:pt idx="327">
                  <c:v>790.91408075469803</c:v>
                </c:pt>
                <c:pt idx="328">
                  <c:v>791.55247842163999</c:v>
                </c:pt>
                <c:pt idx="329">
                  <c:v>792.19087608858229</c:v>
                </c:pt>
                <c:pt idx="330">
                  <c:v>792.82927375552299</c:v>
                </c:pt>
                <c:pt idx="331">
                  <c:v>793.46767142246256</c:v>
                </c:pt>
                <c:pt idx="332">
                  <c:v>794.10606908940497</c:v>
                </c:pt>
                <c:pt idx="333">
                  <c:v>794.74446675634817</c:v>
                </c:pt>
                <c:pt idx="334">
                  <c:v>795.38286442328797</c:v>
                </c:pt>
                <c:pt idx="335">
                  <c:v>796.02126209022833</c:v>
                </c:pt>
                <c:pt idx="336">
                  <c:v>796.6596597571729</c:v>
                </c:pt>
                <c:pt idx="337">
                  <c:v>797.29805742411304</c:v>
                </c:pt>
                <c:pt idx="338">
                  <c:v>797.93645509105397</c:v>
                </c:pt>
                <c:pt idx="339">
                  <c:v>798.57485275799706</c:v>
                </c:pt>
                <c:pt idx="340">
                  <c:v>799.21325042493788</c:v>
                </c:pt>
                <c:pt idx="341">
                  <c:v>799.85164809187756</c:v>
                </c:pt>
                <c:pt idx="342">
                  <c:v>800.49004575882191</c:v>
                </c:pt>
                <c:pt idx="343">
                  <c:v>801.12844342576204</c:v>
                </c:pt>
                <c:pt idx="344">
                  <c:v>801.76684109270298</c:v>
                </c:pt>
                <c:pt idx="345">
                  <c:v>802.40523875964504</c:v>
                </c:pt>
                <c:pt idx="346">
                  <c:v>803.04363642658791</c:v>
                </c:pt>
                <c:pt idx="347">
                  <c:v>803.68203409352793</c:v>
                </c:pt>
                <c:pt idx="348">
                  <c:v>804.32043176047</c:v>
                </c:pt>
                <c:pt idx="349">
                  <c:v>804.95882942741048</c:v>
                </c:pt>
                <c:pt idx="350">
                  <c:v>805.59722709435187</c:v>
                </c:pt>
                <c:pt idx="351">
                  <c:v>806.23562476129348</c:v>
                </c:pt>
                <c:pt idx="352">
                  <c:v>806.874022428236</c:v>
                </c:pt>
                <c:pt idx="353">
                  <c:v>807.51242009517648</c:v>
                </c:pt>
                <c:pt idx="354">
                  <c:v>808.150817762119</c:v>
                </c:pt>
                <c:pt idx="355">
                  <c:v>808.78921542906005</c:v>
                </c:pt>
                <c:pt idx="356">
                  <c:v>809.42761309600098</c:v>
                </c:pt>
                <c:pt idx="357">
                  <c:v>810.06601076294248</c:v>
                </c:pt>
                <c:pt idx="358">
                  <c:v>810.70440842988603</c:v>
                </c:pt>
                <c:pt idx="359">
                  <c:v>811.34280609682548</c:v>
                </c:pt>
                <c:pt idx="360">
                  <c:v>811.98120376376789</c:v>
                </c:pt>
                <c:pt idx="361">
                  <c:v>812.61960143070849</c:v>
                </c:pt>
                <c:pt idx="362">
                  <c:v>813.25799909765101</c:v>
                </c:pt>
                <c:pt idx="363">
                  <c:v>813.89639676459205</c:v>
                </c:pt>
                <c:pt idx="364">
                  <c:v>814.53479443153401</c:v>
                </c:pt>
                <c:pt idx="365">
                  <c:v>815.17319209847551</c:v>
                </c:pt>
                <c:pt idx="366">
                  <c:v>815.8115897654161</c:v>
                </c:pt>
                <c:pt idx="367">
                  <c:v>816.44998743235794</c:v>
                </c:pt>
                <c:pt idx="368">
                  <c:v>817.08838509930104</c:v>
                </c:pt>
                <c:pt idx="369">
                  <c:v>817.7267827662422</c:v>
                </c:pt>
                <c:pt idx="370">
                  <c:v>818.3651804331829</c:v>
                </c:pt>
                <c:pt idx="371">
                  <c:v>819.00357810012395</c:v>
                </c:pt>
                <c:pt idx="372">
                  <c:v>819.64197576706704</c:v>
                </c:pt>
                <c:pt idx="373">
                  <c:v>820.2803734340082</c:v>
                </c:pt>
                <c:pt idx="374">
                  <c:v>820.91877110094902</c:v>
                </c:pt>
                <c:pt idx="375">
                  <c:v>821.55716876788949</c:v>
                </c:pt>
                <c:pt idx="376">
                  <c:v>822.19556643483202</c:v>
                </c:pt>
                <c:pt idx="377">
                  <c:v>822.83396410177249</c:v>
                </c:pt>
                <c:pt idx="378">
                  <c:v>823.47236176871502</c:v>
                </c:pt>
                <c:pt idx="379">
                  <c:v>824.11075943565595</c:v>
                </c:pt>
                <c:pt idx="380">
                  <c:v>824.74915710259791</c:v>
                </c:pt>
                <c:pt idx="381">
                  <c:v>825.38755476953838</c:v>
                </c:pt>
                <c:pt idx="382">
                  <c:v>826.02595243648102</c:v>
                </c:pt>
                <c:pt idx="383">
                  <c:v>826.66435010342138</c:v>
                </c:pt>
                <c:pt idx="384">
                  <c:v>827.30274777036402</c:v>
                </c:pt>
                <c:pt idx="385">
                  <c:v>827.94114543730439</c:v>
                </c:pt>
                <c:pt idx="386">
                  <c:v>828.57954310424702</c:v>
                </c:pt>
                <c:pt idx="387">
                  <c:v>829.21794077118852</c:v>
                </c:pt>
                <c:pt idx="388">
                  <c:v>829.85633843813002</c:v>
                </c:pt>
                <c:pt idx="389">
                  <c:v>830.49473610507152</c:v>
                </c:pt>
                <c:pt idx="390">
                  <c:v>831.13313377201303</c:v>
                </c:pt>
                <c:pt idx="391">
                  <c:v>831.77153143895453</c:v>
                </c:pt>
                <c:pt idx="392">
                  <c:v>832.40992910589546</c:v>
                </c:pt>
                <c:pt idx="393">
                  <c:v>833.04832677283753</c:v>
                </c:pt>
                <c:pt idx="394">
                  <c:v>833.68672443977903</c:v>
                </c:pt>
                <c:pt idx="395">
                  <c:v>834.3251221067186</c:v>
                </c:pt>
                <c:pt idx="396">
                  <c:v>834.96351977366203</c:v>
                </c:pt>
                <c:pt idx="397">
                  <c:v>835.60191744060307</c:v>
                </c:pt>
                <c:pt idx="398">
                  <c:v>836.24031510754503</c:v>
                </c:pt>
                <c:pt idx="399">
                  <c:v>836.87871277448653</c:v>
                </c:pt>
                <c:pt idx="400">
                  <c:v>837.51711044142746</c:v>
                </c:pt>
                <c:pt idx="401">
                  <c:v>838.15550810836896</c:v>
                </c:pt>
                <c:pt idx="402">
                  <c:v>838.79390577531228</c:v>
                </c:pt>
                <c:pt idx="403">
                  <c:v>839.43230344225196</c:v>
                </c:pt>
                <c:pt idx="404">
                  <c:v>840.07070110919528</c:v>
                </c:pt>
                <c:pt idx="405">
                  <c:v>840.70909877613667</c:v>
                </c:pt>
                <c:pt idx="406">
                  <c:v>841.34749644307647</c:v>
                </c:pt>
                <c:pt idx="407">
                  <c:v>841.98589411001808</c:v>
                </c:pt>
                <c:pt idx="408">
                  <c:v>842.62429177696004</c:v>
                </c:pt>
                <c:pt idx="409">
                  <c:v>843.26268944389983</c:v>
                </c:pt>
                <c:pt idx="410">
                  <c:v>843.90108711084292</c:v>
                </c:pt>
                <c:pt idx="411">
                  <c:v>844.53948477778454</c:v>
                </c:pt>
                <c:pt idx="412">
                  <c:v>845.17788244472604</c:v>
                </c:pt>
                <c:pt idx="413">
                  <c:v>845.81628011166697</c:v>
                </c:pt>
                <c:pt idx="414">
                  <c:v>846.45467777860904</c:v>
                </c:pt>
                <c:pt idx="415">
                  <c:v>847.09307544555054</c:v>
                </c:pt>
                <c:pt idx="416">
                  <c:v>847.73147311249204</c:v>
                </c:pt>
                <c:pt idx="417">
                  <c:v>848.36987077943309</c:v>
                </c:pt>
                <c:pt idx="418">
                  <c:v>849.00826844637504</c:v>
                </c:pt>
                <c:pt idx="419">
                  <c:v>849.64666611331472</c:v>
                </c:pt>
                <c:pt idx="420">
                  <c:v>850.28506378025793</c:v>
                </c:pt>
                <c:pt idx="421">
                  <c:v>850.92346144719954</c:v>
                </c:pt>
                <c:pt idx="422">
                  <c:v>851.56185911414047</c:v>
                </c:pt>
                <c:pt idx="423">
                  <c:v>852.20025678108198</c:v>
                </c:pt>
                <c:pt idx="424">
                  <c:v>852.83865444802348</c:v>
                </c:pt>
                <c:pt idx="425">
                  <c:v>853.47705211496373</c:v>
                </c:pt>
                <c:pt idx="426">
                  <c:v>854.11544978190648</c:v>
                </c:pt>
                <c:pt idx="427">
                  <c:v>854.75384744884855</c:v>
                </c:pt>
                <c:pt idx="428">
                  <c:v>855.39224511578834</c:v>
                </c:pt>
                <c:pt idx="429">
                  <c:v>856.03064278272984</c:v>
                </c:pt>
                <c:pt idx="430">
                  <c:v>856.66904044967305</c:v>
                </c:pt>
                <c:pt idx="431">
                  <c:v>857.30743811661398</c:v>
                </c:pt>
                <c:pt idx="432">
                  <c:v>857.94583578355548</c:v>
                </c:pt>
                <c:pt idx="433">
                  <c:v>858.58423345049755</c:v>
                </c:pt>
                <c:pt idx="434">
                  <c:v>859.22263111743848</c:v>
                </c:pt>
                <c:pt idx="435">
                  <c:v>859.86102878437794</c:v>
                </c:pt>
                <c:pt idx="436">
                  <c:v>860.49942645132205</c:v>
                </c:pt>
                <c:pt idx="437">
                  <c:v>861.13782411826298</c:v>
                </c:pt>
                <c:pt idx="438">
                  <c:v>861.77622178520346</c:v>
                </c:pt>
                <c:pt idx="439">
                  <c:v>862.41461945214598</c:v>
                </c:pt>
                <c:pt idx="440">
                  <c:v>863.05301711908794</c:v>
                </c:pt>
                <c:pt idx="441">
                  <c:v>863.69141478602899</c:v>
                </c:pt>
                <c:pt idx="442">
                  <c:v>864.32981245297049</c:v>
                </c:pt>
                <c:pt idx="443">
                  <c:v>864.96821011991096</c:v>
                </c:pt>
                <c:pt idx="444">
                  <c:v>865.60660778685406</c:v>
                </c:pt>
                <c:pt idx="445">
                  <c:v>866.24500545379499</c:v>
                </c:pt>
                <c:pt idx="446">
                  <c:v>866.88340312073694</c:v>
                </c:pt>
                <c:pt idx="447">
                  <c:v>867.5218007876781</c:v>
                </c:pt>
                <c:pt idx="448">
                  <c:v>868.16019845461949</c:v>
                </c:pt>
                <c:pt idx="449">
                  <c:v>868.7985961215619</c:v>
                </c:pt>
                <c:pt idx="450">
                  <c:v>869.43699378850249</c:v>
                </c:pt>
                <c:pt idx="451">
                  <c:v>870.07539145544399</c:v>
                </c:pt>
                <c:pt idx="452">
                  <c:v>870.71378912238731</c:v>
                </c:pt>
                <c:pt idx="453">
                  <c:v>871.35218678932597</c:v>
                </c:pt>
                <c:pt idx="454">
                  <c:v>871.99058445626895</c:v>
                </c:pt>
                <c:pt idx="455">
                  <c:v>872.62898212320999</c:v>
                </c:pt>
                <c:pt idx="456">
                  <c:v>873.26737979015195</c:v>
                </c:pt>
                <c:pt idx="457">
                  <c:v>873.9057774570939</c:v>
                </c:pt>
                <c:pt idx="458">
                  <c:v>874.54417512403438</c:v>
                </c:pt>
                <c:pt idx="459">
                  <c:v>875.182572790976</c:v>
                </c:pt>
                <c:pt idx="460">
                  <c:v>875.82097045791795</c:v>
                </c:pt>
                <c:pt idx="461">
                  <c:v>876.45936812485797</c:v>
                </c:pt>
                <c:pt idx="462">
                  <c:v>877.09776579180038</c:v>
                </c:pt>
                <c:pt idx="463">
                  <c:v>877.736163458742</c:v>
                </c:pt>
                <c:pt idx="464">
                  <c:v>878.37456112568339</c:v>
                </c:pt>
                <c:pt idx="465">
                  <c:v>879.01295879262398</c:v>
                </c:pt>
                <c:pt idx="466">
                  <c:v>879.65135645956695</c:v>
                </c:pt>
                <c:pt idx="467">
                  <c:v>880.28975412650902</c:v>
                </c:pt>
                <c:pt idx="468">
                  <c:v>880.92815179344859</c:v>
                </c:pt>
                <c:pt idx="469">
                  <c:v>881.566549460391</c:v>
                </c:pt>
                <c:pt idx="470">
                  <c:v>882.20494712733353</c:v>
                </c:pt>
                <c:pt idx="471">
                  <c:v>882.84334479427298</c:v>
                </c:pt>
                <c:pt idx="472">
                  <c:v>883.48174246121653</c:v>
                </c:pt>
                <c:pt idx="473">
                  <c:v>884.12014012815803</c:v>
                </c:pt>
                <c:pt idx="474">
                  <c:v>884.75853779509896</c:v>
                </c:pt>
                <c:pt idx="475">
                  <c:v>885.39693546204001</c:v>
                </c:pt>
                <c:pt idx="476">
                  <c:v>886.03533312898253</c:v>
                </c:pt>
                <c:pt idx="477">
                  <c:v>886.67373079592301</c:v>
                </c:pt>
                <c:pt idx="478">
                  <c:v>887.3121284628636</c:v>
                </c:pt>
                <c:pt idx="479">
                  <c:v>887.95052612980498</c:v>
                </c:pt>
                <c:pt idx="480">
                  <c:v>888.58892379674808</c:v>
                </c:pt>
                <c:pt idx="481">
                  <c:v>889.22732146368901</c:v>
                </c:pt>
                <c:pt idx="482">
                  <c:v>889.86571913063096</c:v>
                </c:pt>
                <c:pt idx="483">
                  <c:v>890.50411679757201</c:v>
                </c:pt>
                <c:pt idx="484">
                  <c:v>891.14251446451283</c:v>
                </c:pt>
                <c:pt idx="485">
                  <c:v>891.78091213145501</c:v>
                </c:pt>
                <c:pt idx="486">
                  <c:v>892.41930979839753</c:v>
                </c:pt>
                <c:pt idx="487">
                  <c:v>893.0577074653379</c:v>
                </c:pt>
                <c:pt idx="488">
                  <c:v>893.69610513227997</c:v>
                </c:pt>
                <c:pt idx="489">
                  <c:v>894.3345027992201</c:v>
                </c:pt>
                <c:pt idx="490">
                  <c:v>894.97290046616354</c:v>
                </c:pt>
                <c:pt idx="491">
                  <c:v>895.61129813310311</c:v>
                </c:pt>
                <c:pt idx="492">
                  <c:v>896.24969580004597</c:v>
                </c:pt>
                <c:pt idx="493">
                  <c:v>896.88809346698804</c:v>
                </c:pt>
                <c:pt idx="494">
                  <c:v>897.52649113392783</c:v>
                </c:pt>
                <c:pt idx="495">
                  <c:v>898.16488880087002</c:v>
                </c:pt>
                <c:pt idx="496">
                  <c:v>898.80328646781254</c:v>
                </c:pt>
                <c:pt idx="497">
                  <c:v>899.44168413475199</c:v>
                </c:pt>
                <c:pt idx="498">
                  <c:v>900.08008180169554</c:v>
                </c:pt>
                <c:pt idx="499">
                  <c:v>900.71847946863807</c:v>
                </c:pt>
                <c:pt idx="500">
                  <c:v>901.35687713557797</c:v>
                </c:pt>
                <c:pt idx="501">
                  <c:v>901.99527480251811</c:v>
                </c:pt>
                <c:pt idx="502">
                  <c:v>902.63367246946154</c:v>
                </c:pt>
                <c:pt idx="503">
                  <c:v>903.27207013640304</c:v>
                </c:pt>
                <c:pt idx="504">
                  <c:v>903.91046780334284</c:v>
                </c:pt>
                <c:pt idx="505">
                  <c:v>904.54886547028502</c:v>
                </c:pt>
                <c:pt idx="506">
                  <c:v>905.18726313722698</c:v>
                </c:pt>
                <c:pt idx="507">
                  <c:v>905.82566080416746</c:v>
                </c:pt>
                <c:pt idx="508">
                  <c:v>906.46405847110998</c:v>
                </c:pt>
                <c:pt idx="509">
                  <c:v>907.10245613805102</c:v>
                </c:pt>
                <c:pt idx="510">
                  <c:v>907.74085380499298</c:v>
                </c:pt>
                <c:pt idx="511">
                  <c:v>908.37925147193346</c:v>
                </c:pt>
                <c:pt idx="512">
                  <c:v>909.01764913887598</c:v>
                </c:pt>
                <c:pt idx="513">
                  <c:v>909.65604680581646</c:v>
                </c:pt>
                <c:pt idx="514">
                  <c:v>910.29444447275955</c:v>
                </c:pt>
                <c:pt idx="515">
                  <c:v>910.93284213969991</c:v>
                </c:pt>
                <c:pt idx="516">
                  <c:v>911.57123980664255</c:v>
                </c:pt>
                <c:pt idx="517">
                  <c:v>912.20963747358303</c:v>
                </c:pt>
                <c:pt idx="518">
                  <c:v>912.84803514052498</c:v>
                </c:pt>
                <c:pt idx="519">
                  <c:v>913.48643280746603</c:v>
                </c:pt>
                <c:pt idx="520">
                  <c:v>914.1248304744081</c:v>
                </c:pt>
                <c:pt idx="521">
                  <c:v>914.76322814134846</c:v>
                </c:pt>
                <c:pt idx="522">
                  <c:v>915.40162580828996</c:v>
                </c:pt>
                <c:pt idx="523">
                  <c:v>916.04002347523146</c:v>
                </c:pt>
                <c:pt idx="524">
                  <c:v>916.6784211421749</c:v>
                </c:pt>
                <c:pt idx="525">
                  <c:v>917.31681880911447</c:v>
                </c:pt>
                <c:pt idx="526">
                  <c:v>917.95521647605699</c:v>
                </c:pt>
                <c:pt idx="527">
                  <c:v>918.59361414299792</c:v>
                </c:pt>
                <c:pt idx="528">
                  <c:v>919.23201180993897</c:v>
                </c:pt>
                <c:pt idx="529">
                  <c:v>919.87040947688229</c:v>
                </c:pt>
                <c:pt idx="530">
                  <c:v>920.50880714382311</c:v>
                </c:pt>
                <c:pt idx="531">
                  <c:v>921.14720481076256</c:v>
                </c:pt>
                <c:pt idx="532">
                  <c:v>921.7856024777069</c:v>
                </c:pt>
                <c:pt idx="533">
                  <c:v>922.42400014464704</c:v>
                </c:pt>
                <c:pt idx="534">
                  <c:v>923.06239781158797</c:v>
                </c:pt>
                <c:pt idx="535">
                  <c:v>923.70079547853129</c:v>
                </c:pt>
                <c:pt idx="536">
                  <c:v>924.33919314547097</c:v>
                </c:pt>
                <c:pt idx="537">
                  <c:v>924.97759081241247</c:v>
                </c:pt>
                <c:pt idx="538">
                  <c:v>925.61598847935591</c:v>
                </c:pt>
                <c:pt idx="539">
                  <c:v>926.25438614629729</c:v>
                </c:pt>
                <c:pt idx="540">
                  <c:v>926.89278381323788</c:v>
                </c:pt>
                <c:pt idx="541">
                  <c:v>927.53118148017847</c:v>
                </c:pt>
                <c:pt idx="542">
                  <c:v>928.16957914712191</c:v>
                </c:pt>
                <c:pt idx="543">
                  <c:v>928.80797681406148</c:v>
                </c:pt>
                <c:pt idx="544">
                  <c:v>929.44637448100298</c:v>
                </c:pt>
                <c:pt idx="545">
                  <c:v>930.08477214794641</c:v>
                </c:pt>
                <c:pt idx="546">
                  <c:v>930.723169814887</c:v>
                </c:pt>
                <c:pt idx="547">
                  <c:v>931.36156748182634</c:v>
                </c:pt>
                <c:pt idx="548">
                  <c:v>931.99996514877</c:v>
                </c:pt>
                <c:pt idx="549">
                  <c:v>932.63836281571048</c:v>
                </c:pt>
                <c:pt idx="550">
                  <c:v>933.276760482653</c:v>
                </c:pt>
                <c:pt idx="551">
                  <c:v>933.91515814959348</c:v>
                </c:pt>
                <c:pt idx="552">
                  <c:v>934.553555816536</c:v>
                </c:pt>
                <c:pt idx="553">
                  <c:v>935.19195348347648</c:v>
                </c:pt>
                <c:pt idx="554">
                  <c:v>935.83035115041798</c:v>
                </c:pt>
                <c:pt idx="555">
                  <c:v>936.46874881736005</c:v>
                </c:pt>
                <c:pt idx="556">
                  <c:v>937.10714648430098</c:v>
                </c:pt>
                <c:pt idx="557">
                  <c:v>937.74554415124294</c:v>
                </c:pt>
                <c:pt idx="558">
                  <c:v>938.38394181818603</c:v>
                </c:pt>
                <c:pt idx="559">
                  <c:v>939.02233948512549</c:v>
                </c:pt>
                <c:pt idx="560">
                  <c:v>939.66073715206801</c:v>
                </c:pt>
                <c:pt idx="561">
                  <c:v>940.29913481900905</c:v>
                </c:pt>
                <c:pt idx="562">
                  <c:v>940.93753248594908</c:v>
                </c:pt>
                <c:pt idx="563">
                  <c:v>941.57593015289331</c:v>
                </c:pt>
                <c:pt idx="564">
                  <c:v>942.21432781983401</c:v>
                </c:pt>
                <c:pt idx="565">
                  <c:v>942.85272548677347</c:v>
                </c:pt>
                <c:pt idx="566">
                  <c:v>943.4911231537161</c:v>
                </c:pt>
                <c:pt idx="567">
                  <c:v>944.12952082065794</c:v>
                </c:pt>
                <c:pt idx="568">
                  <c:v>944.7679184875991</c:v>
                </c:pt>
                <c:pt idx="569">
                  <c:v>945.40631615454049</c:v>
                </c:pt>
                <c:pt idx="570">
                  <c:v>946.0447138214829</c:v>
                </c:pt>
                <c:pt idx="571">
                  <c:v>946.68311148842349</c:v>
                </c:pt>
                <c:pt idx="572">
                  <c:v>947.32150915536511</c:v>
                </c:pt>
                <c:pt idx="573">
                  <c:v>947.95990682230649</c:v>
                </c:pt>
                <c:pt idx="574">
                  <c:v>948.59830448924902</c:v>
                </c:pt>
                <c:pt idx="575">
                  <c:v>949.23670215619131</c:v>
                </c:pt>
                <c:pt idx="576">
                  <c:v>949.87509982313202</c:v>
                </c:pt>
                <c:pt idx="577">
                  <c:v>950.51349749007295</c:v>
                </c:pt>
                <c:pt idx="578">
                  <c:v>951.15189515701502</c:v>
                </c:pt>
                <c:pt idx="579">
                  <c:v>951.79029282395538</c:v>
                </c:pt>
                <c:pt idx="580">
                  <c:v>952.42869049089791</c:v>
                </c:pt>
                <c:pt idx="581">
                  <c:v>953.06708815783838</c:v>
                </c:pt>
                <c:pt idx="582">
                  <c:v>953.70548582478102</c:v>
                </c:pt>
                <c:pt idx="583">
                  <c:v>954.34388349172139</c:v>
                </c:pt>
                <c:pt idx="584">
                  <c:v>954.98228115866402</c:v>
                </c:pt>
                <c:pt idx="585">
                  <c:v>955.62067882560439</c:v>
                </c:pt>
                <c:pt idx="586">
                  <c:v>956.25907649254702</c:v>
                </c:pt>
                <c:pt idx="587">
                  <c:v>956.89747415948807</c:v>
                </c:pt>
                <c:pt idx="588">
                  <c:v>957.53587182643003</c:v>
                </c:pt>
                <c:pt idx="589">
                  <c:v>958.17426949337096</c:v>
                </c:pt>
                <c:pt idx="590">
                  <c:v>958.81266716031246</c:v>
                </c:pt>
                <c:pt idx="591">
                  <c:v>959.45106482725271</c:v>
                </c:pt>
                <c:pt idx="592">
                  <c:v>960.08946249419603</c:v>
                </c:pt>
                <c:pt idx="593">
                  <c:v>960.72786016113753</c:v>
                </c:pt>
                <c:pt idx="594">
                  <c:v>961.36625782807755</c:v>
                </c:pt>
                <c:pt idx="595">
                  <c:v>962.0046554950186</c:v>
                </c:pt>
                <c:pt idx="596">
                  <c:v>962.64305316196203</c:v>
                </c:pt>
                <c:pt idx="597">
                  <c:v>963.28145082890308</c:v>
                </c:pt>
                <c:pt idx="598">
                  <c:v>963.91984849584446</c:v>
                </c:pt>
                <c:pt idx="599">
                  <c:v>964.55824616278596</c:v>
                </c:pt>
                <c:pt idx="600">
                  <c:v>965.19664382972792</c:v>
                </c:pt>
                <c:pt idx="601">
                  <c:v>965.83504149666896</c:v>
                </c:pt>
                <c:pt idx="602">
                  <c:v>966.47343916361228</c:v>
                </c:pt>
                <c:pt idx="603">
                  <c:v>967.11183683055253</c:v>
                </c:pt>
                <c:pt idx="604">
                  <c:v>967.75023449749347</c:v>
                </c:pt>
                <c:pt idx="605">
                  <c:v>968.38863216443497</c:v>
                </c:pt>
                <c:pt idx="606">
                  <c:v>969.02702983137647</c:v>
                </c:pt>
                <c:pt idx="607">
                  <c:v>969.66542749831797</c:v>
                </c:pt>
                <c:pt idx="608">
                  <c:v>970.30382516525947</c:v>
                </c:pt>
                <c:pt idx="609">
                  <c:v>970.94222283219926</c:v>
                </c:pt>
                <c:pt idx="610">
                  <c:v>971.58062049914292</c:v>
                </c:pt>
                <c:pt idx="611">
                  <c:v>972.21901816608454</c:v>
                </c:pt>
                <c:pt idx="612">
                  <c:v>972.85741583302433</c:v>
                </c:pt>
                <c:pt idx="613">
                  <c:v>973.49581349996697</c:v>
                </c:pt>
                <c:pt idx="614">
                  <c:v>974.13421116690847</c:v>
                </c:pt>
                <c:pt idx="615">
                  <c:v>974.77260883384997</c:v>
                </c:pt>
                <c:pt idx="616">
                  <c:v>975.41100650079204</c:v>
                </c:pt>
                <c:pt idx="617">
                  <c:v>976.04940416773309</c:v>
                </c:pt>
                <c:pt idx="618">
                  <c:v>976.68780183467504</c:v>
                </c:pt>
                <c:pt idx="619">
                  <c:v>977.32619950161597</c:v>
                </c:pt>
                <c:pt idx="620">
                  <c:v>977.96459716855793</c:v>
                </c:pt>
                <c:pt idx="621">
                  <c:v>978.60299483549784</c:v>
                </c:pt>
                <c:pt idx="622">
                  <c:v>979.24139250244104</c:v>
                </c:pt>
                <c:pt idx="623">
                  <c:v>979.87979016938345</c:v>
                </c:pt>
                <c:pt idx="624">
                  <c:v>980.51818783632405</c:v>
                </c:pt>
                <c:pt idx="625">
                  <c:v>981.15658550326498</c:v>
                </c:pt>
                <c:pt idx="626">
                  <c:v>981.7949831702083</c:v>
                </c:pt>
                <c:pt idx="627">
                  <c:v>982.43338083714855</c:v>
                </c:pt>
                <c:pt idx="628">
                  <c:v>983.07177850409141</c:v>
                </c:pt>
                <c:pt idx="629">
                  <c:v>983.71017617103155</c:v>
                </c:pt>
                <c:pt idx="630">
                  <c:v>984.34857383797294</c:v>
                </c:pt>
                <c:pt idx="631">
                  <c:v>984.98697150491398</c:v>
                </c:pt>
                <c:pt idx="632">
                  <c:v>985.62536917185605</c:v>
                </c:pt>
                <c:pt idx="633">
                  <c:v>986.26376683879755</c:v>
                </c:pt>
                <c:pt idx="634">
                  <c:v>986.90216450573769</c:v>
                </c:pt>
                <c:pt idx="635">
                  <c:v>987.54056217267998</c:v>
                </c:pt>
                <c:pt idx="636">
                  <c:v>988.1789598396233</c:v>
                </c:pt>
                <c:pt idx="637">
                  <c:v>988.8173575065631</c:v>
                </c:pt>
                <c:pt idx="638">
                  <c:v>989.45575517350449</c:v>
                </c:pt>
                <c:pt idx="639">
                  <c:v>990.09415284044599</c:v>
                </c:pt>
                <c:pt idx="640">
                  <c:v>990.73255050738805</c:v>
                </c:pt>
                <c:pt idx="641">
                  <c:v>991.37094817432899</c:v>
                </c:pt>
                <c:pt idx="642">
                  <c:v>992.00934584127151</c:v>
                </c:pt>
                <c:pt idx="643">
                  <c:v>992.6477435082129</c:v>
                </c:pt>
                <c:pt idx="644">
                  <c:v>993.28614117515394</c:v>
                </c:pt>
                <c:pt idx="645">
                  <c:v>993.92453884209499</c:v>
                </c:pt>
                <c:pt idx="646">
                  <c:v>994.56293650903694</c:v>
                </c:pt>
                <c:pt idx="647">
                  <c:v>995.2013341759781</c:v>
                </c:pt>
                <c:pt idx="648">
                  <c:v>995.83973184291949</c:v>
                </c:pt>
                <c:pt idx="649">
                  <c:v>996.4781295098619</c:v>
                </c:pt>
                <c:pt idx="650">
                  <c:v>997.11652717680295</c:v>
                </c:pt>
                <c:pt idx="651">
                  <c:v>997.75492484374297</c:v>
                </c:pt>
                <c:pt idx="652">
                  <c:v>998.39332251068731</c:v>
                </c:pt>
                <c:pt idx="653">
                  <c:v>999.0317201776279</c:v>
                </c:pt>
                <c:pt idx="654">
                  <c:v>999.67011784456849</c:v>
                </c:pt>
                <c:pt idx="655">
                  <c:v>1000.30851551151</c:v>
                </c:pt>
                <c:pt idx="656">
                  <c:v>1000.9469131784491</c:v>
                </c:pt>
                <c:pt idx="657">
                  <c:v>1001.58531084539</c:v>
                </c:pt>
                <c:pt idx="658">
                  <c:v>1002.2237085123313</c:v>
                </c:pt>
                <c:pt idx="659">
                  <c:v>1002.8621061792687</c:v>
                </c:pt>
                <c:pt idx="660">
                  <c:v>1003.50050384621</c:v>
                </c:pt>
                <c:pt idx="661">
                  <c:v>1004.138901513161</c:v>
                </c:pt>
                <c:pt idx="662">
                  <c:v>1004.7772991800994</c:v>
                </c:pt>
                <c:pt idx="663">
                  <c:v>1005.41569684704</c:v>
                </c:pt>
                <c:pt idx="664">
                  <c:v>1006.05409451398</c:v>
                </c:pt>
                <c:pt idx="665">
                  <c:v>1006.692492180919</c:v>
                </c:pt>
                <c:pt idx="666">
                  <c:v>1007.33088984786</c:v>
                </c:pt>
                <c:pt idx="667">
                  <c:v>1007.9692875147994</c:v>
                </c:pt>
                <c:pt idx="668">
                  <c:v>1008.6076851817486</c:v>
                </c:pt>
                <c:pt idx="669">
                  <c:v>1009.2460828486905</c:v>
                </c:pt>
                <c:pt idx="670">
                  <c:v>1009.8844805156309</c:v>
                </c:pt>
                <c:pt idx="671">
                  <c:v>1010.5228781825691</c:v>
                </c:pt>
                <c:pt idx="672">
                  <c:v>1011.1612758495094</c:v>
                </c:pt>
                <c:pt idx="673">
                  <c:v>1011.7996735164517</c:v>
                </c:pt>
                <c:pt idx="674">
                  <c:v>1012.43807118339</c:v>
                </c:pt>
                <c:pt idx="675">
                  <c:v>1013.07646885034</c:v>
                </c:pt>
                <c:pt idx="676">
                  <c:v>1013.7148665172811</c:v>
                </c:pt>
                <c:pt idx="677">
                  <c:v>1014.3532641842176</c:v>
                </c:pt>
                <c:pt idx="678">
                  <c:v>1014.99166185116</c:v>
                </c:pt>
                <c:pt idx="679">
                  <c:v>1015.6300595181009</c:v>
                </c:pt>
                <c:pt idx="680">
                  <c:v>1016.2684571850391</c:v>
                </c:pt>
                <c:pt idx="681">
                  <c:v>1016.9068548519894</c:v>
                </c:pt>
                <c:pt idx="682">
                  <c:v>1017.5452525189301</c:v>
                </c:pt>
                <c:pt idx="683">
                  <c:v>1018.18365018587</c:v>
                </c:pt>
                <c:pt idx="684">
                  <c:v>1018.822047852809</c:v>
                </c:pt>
                <c:pt idx="685">
                  <c:v>1019.46044551975</c:v>
                </c:pt>
                <c:pt idx="686">
                  <c:v>1020.0988431866911</c:v>
                </c:pt>
                <c:pt idx="687">
                  <c:v>1020.7372408536301</c:v>
                </c:pt>
                <c:pt idx="688">
                  <c:v>1021.3756385205805</c:v>
                </c:pt>
                <c:pt idx="689">
                  <c:v>1022.01403618752</c:v>
                </c:pt>
                <c:pt idx="690">
                  <c:v>1022.6524338544591</c:v>
                </c:pt>
                <c:pt idx="691">
                  <c:v>1023.2908315214013</c:v>
                </c:pt>
                <c:pt idx="692">
                  <c:v>1023.9292291883382</c:v>
                </c:pt>
                <c:pt idx="693">
                  <c:v>1024.56762685528</c:v>
                </c:pt>
                <c:pt idx="694">
                  <c:v>1025.2060245222201</c:v>
                </c:pt>
                <c:pt idx="695">
                  <c:v>1025.8444221891698</c:v>
                </c:pt>
                <c:pt idx="696">
                  <c:v>1026.4828198561099</c:v>
                </c:pt>
                <c:pt idx="697">
                  <c:v>1027.1212175230498</c:v>
                </c:pt>
                <c:pt idx="698">
                  <c:v>1027.7596151899911</c:v>
                </c:pt>
                <c:pt idx="699">
                  <c:v>1028.3980128569276</c:v>
                </c:pt>
                <c:pt idx="700">
                  <c:v>1029.0364105238698</c:v>
                </c:pt>
                <c:pt idx="701">
                  <c:v>1029.6748081908179</c:v>
                </c:pt>
                <c:pt idx="702">
                  <c:v>1030.3132058577598</c:v>
                </c:pt>
                <c:pt idx="703">
                  <c:v>1030.9516035247011</c:v>
                </c:pt>
                <c:pt idx="704">
                  <c:v>1031.5900011916401</c:v>
                </c:pt>
                <c:pt idx="705">
                  <c:v>1032.2283988585798</c:v>
                </c:pt>
                <c:pt idx="706">
                  <c:v>1032.8667965255199</c:v>
                </c:pt>
                <c:pt idx="707">
                  <c:v>1033.5051941924601</c:v>
                </c:pt>
                <c:pt idx="708">
                  <c:v>1034.1435918594098</c:v>
                </c:pt>
                <c:pt idx="709">
                  <c:v>1034.7819895263499</c:v>
                </c:pt>
                <c:pt idx="710">
                  <c:v>1035.4203871932918</c:v>
                </c:pt>
                <c:pt idx="711">
                  <c:v>1036.0587848602311</c:v>
                </c:pt>
                <c:pt idx="712">
                  <c:v>1036.6971825271698</c:v>
                </c:pt>
                <c:pt idx="713">
                  <c:v>1037.3355801941111</c:v>
                </c:pt>
                <c:pt idx="714">
                  <c:v>1037.9739778610501</c:v>
                </c:pt>
                <c:pt idx="715">
                  <c:v>1038.6123755279998</c:v>
                </c:pt>
                <c:pt idx="716">
                  <c:v>1039.2507731949411</c:v>
                </c:pt>
                <c:pt idx="717">
                  <c:v>1039.8891708618798</c:v>
                </c:pt>
                <c:pt idx="718">
                  <c:v>1040.52756852882</c:v>
                </c:pt>
                <c:pt idx="719">
                  <c:v>1041.1659661957601</c:v>
                </c:pt>
                <c:pt idx="720">
                  <c:v>1041.8043638627</c:v>
                </c:pt>
                <c:pt idx="721">
                  <c:v>1042.4427615296511</c:v>
                </c:pt>
                <c:pt idx="722">
                  <c:v>1043.0811591965901</c:v>
                </c:pt>
                <c:pt idx="723">
                  <c:v>1043.7195568635311</c:v>
                </c:pt>
                <c:pt idx="724">
                  <c:v>1044.3579545304699</c:v>
                </c:pt>
                <c:pt idx="725">
                  <c:v>1044.99635219741</c:v>
                </c:pt>
                <c:pt idx="726">
                  <c:v>1045.6347498643481</c:v>
                </c:pt>
                <c:pt idx="727">
                  <c:v>1046.2731475312899</c:v>
                </c:pt>
                <c:pt idx="728">
                  <c:v>1046.9115451982411</c:v>
                </c:pt>
                <c:pt idx="729">
                  <c:v>1047.5499428651799</c:v>
                </c:pt>
                <c:pt idx="730">
                  <c:v>1048.1883405321171</c:v>
                </c:pt>
                <c:pt idx="731">
                  <c:v>1048.8267381990599</c:v>
                </c:pt>
                <c:pt idx="732">
                  <c:v>1049.4651358660001</c:v>
                </c:pt>
                <c:pt idx="733">
                  <c:v>1050.1035335329398</c:v>
                </c:pt>
                <c:pt idx="734">
                  <c:v>1050.7419311998799</c:v>
                </c:pt>
                <c:pt idx="735">
                  <c:v>1051.3803288668271</c:v>
                </c:pt>
                <c:pt idx="736">
                  <c:v>1052.01872653377</c:v>
                </c:pt>
                <c:pt idx="737">
                  <c:v>1052.6571242007099</c:v>
                </c:pt>
                <c:pt idx="738">
                  <c:v>1053.2955218676511</c:v>
                </c:pt>
                <c:pt idx="739">
                  <c:v>1053.9339195345899</c:v>
                </c:pt>
                <c:pt idx="740">
                  <c:v>1054.5723172015298</c:v>
                </c:pt>
                <c:pt idx="741">
                  <c:v>1055.21071486848</c:v>
                </c:pt>
                <c:pt idx="742">
                  <c:v>1055.8491125354176</c:v>
                </c:pt>
                <c:pt idx="743">
                  <c:v>1056.48751020236</c:v>
                </c:pt>
                <c:pt idx="744">
                  <c:v>1057.1259078692999</c:v>
                </c:pt>
                <c:pt idx="745">
                  <c:v>1057.7643055362398</c:v>
                </c:pt>
                <c:pt idx="746">
                  <c:v>1058.4027032031811</c:v>
                </c:pt>
                <c:pt idx="747">
                  <c:v>1059.0411008701199</c:v>
                </c:pt>
                <c:pt idx="748">
                  <c:v>1059.6794985370664</c:v>
                </c:pt>
                <c:pt idx="749">
                  <c:v>1060.3178962040099</c:v>
                </c:pt>
                <c:pt idx="750">
                  <c:v>1060.95629387095</c:v>
                </c:pt>
                <c:pt idx="751">
                  <c:v>1061.5946915378881</c:v>
                </c:pt>
                <c:pt idx="752">
                  <c:v>1062.2330892048299</c:v>
                </c:pt>
                <c:pt idx="753">
                  <c:v>1062.8714868717698</c:v>
                </c:pt>
                <c:pt idx="754">
                  <c:v>1063.5098845387199</c:v>
                </c:pt>
                <c:pt idx="755">
                  <c:v>1064.1482822056598</c:v>
                </c:pt>
                <c:pt idx="756">
                  <c:v>1064.7866798726011</c:v>
                </c:pt>
                <c:pt idx="757">
                  <c:v>1065.4250775395401</c:v>
                </c:pt>
                <c:pt idx="758">
                  <c:v>1066.0634752064798</c:v>
                </c:pt>
                <c:pt idx="759">
                  <c:v>1066.7018728734199</c:v>
                </c:pt>
                <c:pt idx="760">
                  <c:v>1067.3402705403598</c:v>
                </c:pt>
                <c:pt idx="761">
                  <c:v>1067.97866820731</c:v>
                </c:pt>
                <c:pt idx="762">
                  <c:v>1068.6170658742501</c:v>
                </c:pt>
                <c:pt idx="763">
                  <c:v>1069.2554635411911</c:v>
                </c:pt>
                <c:pt idx="764">
                  <c:v>1069.8938612081299</c:v>
                </c:pt>
                <c:pt idx="765">
                  <c:v>1070.5322588750698</c:v>
                </c:pt>
                <c:pt idx="766">
                  <c:v>1071.17065654201</c:v>
                </c:pt>
                <c:pt idx="767">
                  <c:v>1071.8090542089499</c:v>
                </c:pt>
                <c:pt idx="768">
                  <c:v>1072.4474518759</c:v>
                </c:pt>
                <c:pt idx="769">
                  <c:v>1073.0858495428399</c:v>
                </c:pt>
                <c:pt idx="770">
                  <c:v>1073.7242472097798</c:v>
                </c:pt>
                <c:pt idx="771">
                  <c:v>1074.3626448767182</c:v>
                </c:pt>
                <c:pt idx="772">
                  <c:v>1075.0010425436599</c:v>
                </c:pt>
                <c:pt idx="773">
                  <c:v>1075.6394402105966</c:v>
                </c:pt>
                <c:pt idx="774">
                  <c:v>1076.2778378775499</c:v>
                </c:pt>
                <c:pt idx="775">
                  <c:v>1076.9162355444901</c:v>
                </c:pt>
                <c:pt idx="776">
                  <c:v>1077.5546332114282</c:v>
                </c:pt>
                <c:pt idx="777">
                  <c:v>1078.1930308783656</c:v>
                </c:pt>
                <c:pt idx="778">
                  <c:v>1078.8314285453066</c:v>
                </c:pt>
                <c:pt idx="779">
                  <c:v>1079.4698262122499</c:v>
                </c:pt>
                <c:pt idx="780">
                  <c:v>1080.1082238791898</c:v>
                </c:pt>
                <c:pt idx="781">
                  <c:v>1080.7466215461411</c:v>
                </c:pt>
                <c:pt idx="782">
                  <c:v>1081.3850192130799</c:v>
                </c:pt>
                <c:pt idx="783">
                  <c:v>1082.0234168800198</c:v>
                </c:pt>
                <c:pt idx="784">
                  <c:v>1082.6618145469579</c:v>
                </c:pt>
                <c:pt idx="785">
                  <c:v>1083.3002122138973</c:v>
                </c:pt>
                <c:pt idx="786">
                  <c:v>1083.9386098808411</c:v>
                </c:pt>
                <c:pt idx="787">
                  <c:v>1084.5770075477801</c:v>
                </c:pt>
                <c:pt idx="788">
                  <c:v>1085.21540521473</c:v>
                </c:pt>
                <c:pt idx="789">
                  <c:v>1085.8538028816699</c:v>
                </c:pt>
                <c:pt idx="790">
                  <c:v>1086.4922005486098</c:v>
                </c:pt>
                <c:pt idx="791">
                  <c:v>1087.1305982155498</c:v>
                </c:pt>
                <c:pt idx="792">
                  <c:v>1087.7689958824901</c:v>
                </c:pt>
                <c:pt idx="793">
                  <c:v>1088.40739354943</c:v>
                </c:pt>
                <c:pt idx="794">
                  <c:v>1089.0457912163799</c:v>
                </c:pt>
                <c:pt idx="795">
                  <c:v>1089.6841888833173</c:v>
                </c:pt>
                <c:pt idx="796">
                  <c:v>1090.32258655026</c:v>
                </c:pt>
                <c:pt idx="797">
                  <c:v>1090.9609842171999</c:v>
                </c:pt>
                <c:pt idx="798">
                  <c:v>1091.59938188414</c:v>
                </c:pt>
                <c:pt idx="799">
                  <c:v>1092.2377795510811</c:v>
                </c:pt>
                <c:pt idx="800">
                  <c:v>1092.8761772180198</c:v>
                </c:pt>
                <c:pt idx="801">
                  <c:v>1093.51457488497</c:v>
                </c:pt>
                <c:pt idx="802">
                  <c:v>1094.1529725519076</c:v>
                </c:pt>
                <c:pt idx="803">
                  <c:v>1094.7913702188471</c:v>
                </c:pt>
                <c:pt idx="804">
                  <c:v>1095.4297678857931</c:v>
                </c:pt>
                <c:pt idx="805">
                  <c:v>1096.0681655527301</c:v>
                </c:pt>
                <c:pt idx="806">
                  <c:v>1096.7065632196711</c:v>
                </c:pt>
                <c:pt idx="807">
                  <c:v>1097.3449608866099</c:v>
                </c:pt>
                <c:pt idx="808">
                  <c:v>1097.9833585535598</c:v>
                </c:pt>
                <c:pt idx="809">
                  <c:v>1098.6217562204999</c:v>
                </c:pt>
                <c:pt idx="810">
                  <c:v>1099.2601538874401</c:v>
                </c:pt>
                <c:pt idx="811">
                  <c:v>1099.89855155438</c:v>
                </c:pt>
                <c:pt idx="812">
                  <c:v>1100.5369492213199</c:v>
                </c:pt>
                <c:pt idx="813">
                  <c:v>1101.1753468882598</c:v>
                </c:pt>
                <c:pt idx="814">
                  <c:v>1101.8137445552081</c:v>
                </c:pt>
                <c:pt idx="815">
                  <c:v>1102.4521422221499</c:v>
                </c:pt>
                <c:pt idx="816">
                  <c:v>1103.09053988909</c:v>
                </c:pt>
                <c:pt idx="817">
                  <c:v>1103.7289375560299</c:v>
                </c:pt>
                <c:pt idx="818">
                  <c:v>1104.3673352229698</c:v>
                </c:pt>
                <c:pt idx="819">
                  <c:v>1105.00573288991</c:v>
                </c:pt>
                <c:pt idx="820">
                  <c:v>1105.6441305568453</c:v>
                </c:pt>
                <c:pt idx="821">
                  <c:v>1106.2825282238</c:v>
                </c:pt>
                <c:pt idx="822">
                  <c:v>1106.9209258907401</c:v>
                </c:pt>
                <c:pt idx="823">
                  <c:v>1107.5593235576798</c:v>
                </c:pt>
                <c:pt idx="824">
                  <c:v>1108.19772122462</c:v>
                </c:pt>
                <c:pt idx="825">
                  <c:v>1108.8361188915599</c:v>
                </c:pt>
                <c:pt idx="826">
                  <c:v>1109.4745165584998</c:v>
                </c:pt>
                <c:pt idx="827">
                  <c:v>1110.1129142254376</c:v>
                </c:pt>
                <c:pt idx="828">
                  <c:v>1110.7513118923898</c:v>
                </c:pt>
                <c:pt idx="829">
                  <c:v>1111.3897095593281</c:v>
                </c:pt>
                <c:pt idx="830">
                  <c:v>1112.0281072262701</c:v>
                </c:pt>
                <c:pt idx="831">
                  <c:v>1112.66650489321</c:v>
                </c:pt>
                <c:pt idx="832">
                  <c:v>1113.3049025601499</c:v>
                </c:pt>
                <c:pt idx="833">
                  <c:v>1113.9433002270898</c:v>
                </c:pt>
                <c:pt idx="834">
                  <c:v>1114.58169789404</c:v>
                </c:pt>
                <c:pt idx="835">
                  <c:v>1115.2200955609801</c:v>
                </c:pt>
                <c:pt idx="836">
                  <c:v>1115.8584932279198</c:v>
                </c:pt>
                <c:pt idx="837">
                  <c:v>1116.4968908948599</c:v>
                </c:pt>
                <c:pt idx="838">
                  <c:v>1117.1352885618001</c:v>
                </c:pt>
                <c:pt idx="839">
                  <c:v>1117.77368622874</c:v>
                </c:pt>
                <c:pt idx="840">
                  <c:v>1118.4120838956801</c:v>
                </c:pt>
                <c:pt idx="841">
                  <c:v>1119.05048156263</c:v>
                </c:pt>
                <c:pt idx="842">
                  <c:v>1119.6888792295699</c:v>
                </c:pt>
                <c:pt idx="843">
                  <c:v>1120.3272768965098</c:v>
                </c:pt>
                <c:pt idx="844">
                  <c:v>1120.9656745634511</c:v>
                </c:pt>
                <c:pt idx="845">
                  <c:v>1121.6040722303876</c:v>
                </c:pt>
                <c:pt idx="846">
                  <c:v>1122.2424698973298</c:v>
                </c:pt>
                <c:pt idx="847">
                  <c:v>1122.8808675642701</c:v>
                </c:pt>
                <c:pt idx="848">
                  <c:v>1123.5192652312201</c:v>
                </c:pt>
                <c:pt idx="849">
                  <c:v>1124.15766289816</c:v>
                </c:pt>
                <c:pt idx="850">
                  <c:v>1124.7960605651001</c:v>
                </c:pt>
                <c:pt idx="851">
                  <c:v>1125.4344582320398</c:v>
                </c:pt>
                <c:pt idx="852">
                  <c:v>1126.0728558989799</c:v>
                </c:pt>
                <c:pt idx="853">
                  <c:v>1126.7112535659201</c:v>
                </c:pt>
                <c:pt idx="854">
                  <c:v>1127.34965123287</c:v>
                </c:pt>
                <c:pt idx="855">
                  <c:v>1127.9880488998076</c:v>
                </c:pt>
                <c:pt idx="856">
                  <c:v>1128.6264465667498</c:v>
                </c:pt>
                <c:pt idx="857">
                  <c:v>1129.2648442336879</c:v>
                </c:pt>
                <c:pt idx="858">
                  <c:v>1129.9032419006301</c:v>
                </c:pt>
                <c:pt idx="859">
                  <c:v>1130.54163956757</c:v>
                </c:pt>
                <c:pt idx="860">
                  <c:v>1131.1800372345076</c:v>
                </c:pt>
                <c:pt idx="861">
                  <c:v>1131.8184349014598</c:v>
                </c:pt>
                <c:pt idx="862">
                  <c:v>1132.4568325683999</c:v>
                </c:pt>
                <c:pt idx="863">
                  <c:v>1133.0952302353373</c:v>
                </c:pt>
                <c:pt idx="864">
                  <c:v>1133.7336279022811</c:v>
                </c:pt>
                <c:pt idx="865">
                  <c:v>1134.3720255692199</c:v>
                </c:pt>
                <c:pt idx="866">
                  <c:v>1135.0104232361598</c:v>
                </c:pt>
                <c:pt idx="867">
                  <c:v>1135.6488209030999</c:v>
                </c:pt>
                <c:pt idx="868">
                  <c:v>1136.2872185700498</c:v>
                </c:pt>
                <c:pt idx="869">
                  <c:v>1136.92561623699</c:v>
                </c:pt>
                <c:pt idx="870">
                  <c:v>1137.5640139039299</c:v>
                </c:pt>
                <c:pt idx="871">
                  <c:v>1138.2024115708698</c:v>
                </c:pt>
                <c:pt idx="872">
                  <c:v>1138.8408092378079</c:v>
                </c:pt>
                <c:pt idx="873">
                  <c:v>1139.4792069047501</c:v>
                </c:pt>
                <c:pt idx="874">
                  <c:v>1140.1176045717</c:v>
                </c:pt>
                <c:pt idx="875">
                  <c:v>1140.7560022386399</c:v>
                </c:pt>
                <c:pt idx="876">
                  <c:v>1141.3943999055798</c:v>
                </c:pt>
                <c:pt idx="877">
                  <c:v>1142.0327975725199</c:v>
                </c:pt>
                <c:pt idx="878">
                  <c:v>1142.6711952394573</c:v>
                </c:pt>
                <c:pt idx="879">
                  <c:v>1143.3095929064</c:v>
                </c:pt>
                <c:pt idx="880">
                  <c:v>1143.9479905733399</c:v>
                </c:pt>
                <c:pt idx="881">
                  <c:v>1144.58638824029</c:v>
                </c:pt>
                <c:pt idx="882">
                  <c:v>1145.2247859072311</c:v>
                </c:pt>
                <c:pt idx="883">
                  <c:v>1145.8631835741699</c:v>
                </c:pt>
                <c:pt idx="884">
                  <c:v>1146.5015812411111</c:v>
                </c:pt>
                <c:pt idx="885">
                  <c:v>1147.1399789080499</c:v>
                </c:pt>
                <c:pt idx="886">
                  <c:v>1147.7783765749898</c:v>
                </c:pt>
                <c:pt idx="887">
                  <c:v>1148.4167742419311</c:v>
                </c:pt>
                <c:pt idx="888">
                  <c:v>1149.0551719088801</c:v>
                </c:pt>
                <c:pt idx="889">
                  <c:v>1149.6935695758198</c:v>
                </c:pt>
                <c:pt idx="890">
                  <c:v>1150.3319672427601</c:v>
                </c:pt>
                <c:pt idx="891">
                  <c:v>1150.9703649097</c:v>
                </c:pt>
                <c:pt idx="892">
                  <c:v>1151.6087625766399</c:v>
                </c:pt>
                <c:pt idx="893">
                  <c:v>1152.2471602435801</c:v>
                </c:pt>
                <c:pt idx="894">
                  <c:v>1152.8855579105311</c:v>
                </c:pt>
                <c:pt idx="895">
                  <c:v>1153.5239555774699</c:v>
                </c:pt>
                <c:pt idx="896">
                  <c:v>1154.1623532444098</c:v>
                </c:pt>
                <c:pt idx="897">
                  <c:v>1154.80075091135</c:v>
                </c:pt>
                <c:pt idx="898">
                  <c:v>1155.4391485782899</c:v>
                </c:pt>
                <c:pt idx="899">
                  <c:v>1156.07754624523</c:v>
                </c:pt>
                <c:pt idx="900">
                  <c:v>1156.7159439121701</c:v>
                </c:pt>
                <c:pt idx="901">
                  <c:v>1157.3543415791171</c:v>
                </c:pt>
                <c:pt idx="902">
                  <c:v>1157.99273924606</c:v>
                </c:pt>
                <c:pt idx="903">
                  <c:v>1158.6311369129976</c:v>
                </c:pt>
                <c:pt idx="904">
                  <c:v>1159.2695345799398</c:v>
                </c:pt>
                <c:pt idx="905">
                  <c:v>1159.9079322468799</c:v>
                </c:pt>
                <c:pt idx="906">
                  <c:v>1160.5463299138198</c:v>
                </c:pt>
                <c:pt idx="907">
                  <c:v>1161.18472758076</c:v>
                </c:pt>
                <c:pt idx="908">
                  <c:v>1161.8231252477099</c:v>
                </c:pt>
                <c:pt idx="909">
                  <c:v>1162.46152291465</c:v>
                </c:pt>
                <c:pt idx="910">
                  <c:v>1163.0999205815899</c:v>
                </c:pt>
                <c:pt idx="911">
                  <c:v>1163.7383182485298</c:v>
                </c:pt>
                <c:pt idx="912">
                  <c:v>1164.37671591547</c:v>
                </c:pt>
                <c:pt idx="913">
                  <c:v>1165.0151135824101</c:v>
                </c:pt>
                <c:pt idx="914">
                  <c:v>1165.6535112493598</c:v>
                </c:pt>
                <c:pt idx="915">
                  <c:v>1166.2919089162999</c:v>
                </c:pt>
                <c:pt idx="916">
                  <c:v>1166.9303065832401</c:v>
                </c:pt>
                <c:pt idx="917">
                  <c:v>1167.56870425018</c:v>
                </c:pt>
                <c:pt idx="918">
                  <c:v>1168.2071019171201</c:v>
                </c:pt>
                <c:pt idx="919">
                  <c:v>1168.84549958406</c:v>
                </c:pt>
                <c:pt idx="920">
                  <c:v>1169.4838972509999</c:v>
                </c:pt>
                <c:pt idx="921">
                  <c:v>1170.1222949179473</c:v>
                </c:pt>
                <c:pt idx="922">
                  <c:v>1170.76069258489</c:v>
                </c:pt>
                <c:pt idx="923">
                  <c:v>1171.3990902518276</c:v>
                </c:pt>
                <c:pt idx="924">
                  <c:v>1172.03748791877</c:v>
                </c:pt>
                <c:pt idx="925">
                  <c:v>1172.6758855857101</c:v>
                </c:pt>
                <c:pt idx="926">
                  <c:v>1173.3142832526498</c:v>
                </c:pt>
                <c:pt idx="927">
                  <c:v>1173.95268091959</c:v>
                </c:pt>
                <c:pt idx="928">
                  <c:v>1174.5910785865399</c:v>
                </c:pt>
                <c:pt idx="929">
                  <c:v>1175.2294762534798</c:v>
                </c:pt>
                <c:pt idx="930">
                  <c:v>1175.8678739204211</c:v>
                </c:pt>
                <c:pt idx="931">
                  <c:v>1176.5062715873601</c:v>
                </c:pt>
                <c:pt idx="932">
                  <c:v>1177.1446692542997</c:v>
                </c:pt>
                <c:pt idx="933">
                  <c:v>1177.7830669212401</c:v>
                </c:pt>
                <c:pt idx="934">
                  <c:v>1178.42146458819</c:v>
                </c:pt>
                <c:pt idx="935">
                  <c:v>1179.0598622551299</c:v>
                </c:pt>
                <c:pt idx="936">
                  <c:v>1179.6982599220701</c:v>
                </c:pt>
                <c:pt idx="937">
                  <c:v>1180.3366575890111</c:v>
                </c:pt>
                <c:pt idx="938">
                  <c:v>1180.9750552559501</c:v>
                </c:pt>
                <c:pt idx="939">
                  <c:v>1181.6134529228898</c:v>
                </c:pt>
                <c:pt idx="940">
                  <c:v>1182.2518505898299</c:v>
                </c:pt>
                <c:pt idx="941">
                  <c:v>1182.8902482567773</c:v>
                </c:pt>
                <c:pt idx="942">
                  <c:v>1183.5286459237211</c:v>
                </c:pt>
                <c:pt idx="943">
                  <c:v>1184.1670435906599</c:v>
                </c:pt>
                <c:pt idx="944">
                  <c:v>1184.8054412575998</c:v>
                </c:pt>
                <c:pt idx="945">
                  <c:v>1185.4438389245399</c:v>
                </c:pt>
                <c:pt idx="946">
                  <c:v>1186.0822365914773</c:v>
                </c:pt>
                <c:pt idx="947">
                  <c:v>1186.7206342584198</c:v>
                </c:pt>
                <c:pt idx="948">
                  <c:v>1187.3590319253699</c:v>
                </c:pt>
                <c:pt idx="949">
                  <c:v>1187.9974295923098</c:v>
                </c:pt>
                <c:pt idx="950">
                  <c:v>1188.6358272592499</c:v>
                </c:pt>
                <c:pt idx="951">
                  <c:v>1189.2742249261898</c:v>
                </c:pt>
                <c:pt idx="952">
                  <c:v>1189.91262259313</c:v>
                </c:pt>
                <c:pt idx="953">
                  <c:v>1190.5510202600699</c:v>
                </c:pt>
                <c:pt idx="954">
                  <c:v>1191.1894179270198</c:v>
                </c:pt>
                <c:pt idx="955">
                  <c:v>1191.8278155939599</c:v>
                </c:pt>
                <c:pt idx="956">
                  <c:v>1192.4662132609001</c:v>
                </c:pt>
                <c:pt idx="957">
                  <c:v>1193.1046109278398</c:v>
                </c:pt>
                <c:pt idx="958">
                  <c:v>1193.7430085947799</c:v>
                </c:pt>
                <c:pt idx="959">
                  <c:v>1194.3814062617198</c:v>
                </c:pt>
                <c:pt idx="960">
                  <c:v>1195.0198039286611</c:v>
                </c:pt>
                <c:pt idx="961">
                  <c:v>1195.6582015956099</c:v>
                </c:pt>
                <c:pt idx="962">
                  <c:v>1196.2965992625511</c:v>
                </c:pt>
                <c:pt idx="963">
                  <c:v>1196.9349969294899</c:v>
                </c:pt>
                <c:pt idx="964">
                  <c:v>1197.5733945964271</c:v>
                </c:pt>
                <c:pt idx="965">
                  <c:v>1198.2117922633699</c:v>
                </c:pt>
                <c:pt idx="966">
                  <c:v>1198.8501899303099</c:v>
                </c:pt>
                <c:pt idx="967">
                  <c:v>1199.4885875972511</c:v>
                </c:pt>
                <c:pt idx="968">
                  <c:v>1200.1269852642001</c:v>
                </c:pt>
                <c:pt idx="969">
                  <c:v>1200.76538293114</c:v>
                </c:pt>
                <c:pt idx="970">
                  <c:v>1201.4037805980799</c:v>
                </c:pt>
                <c:pt idx="971">
                  <c:v>1202.0421782650199</c:v>
                </c:pt>
                <c:pt idx="972">
                  <c:v>1202.68057593196</c:v>
                </c:pt>
                <c:pt idx="973">
                  <c:v>1203.3189735988999</c:v>
                </c:pt>
                <c:pt idx="974">
                  <c:v>1203.95737126585</c:v>
                </c:pt>
                <c:pt idx="975">
                  <c:v>1204.5957689327911</c:v>
                </c:pt>
                <c:pt idx="976">
                  <c:v>1205.2341665997299</c:v>
                </c:pt>
                <c:pt idx="977">
                  <c:v>1205.87256426667</c:v>
                </c:pt>
                <c:pt idx="978">
                  <c:v>1206.5109619336101</c:v>
                </c:pt>
                <c:pt idx="979">
                  <c:v>1207.14935960055</c:v>
                </c:pt>
                <c:pt idx="980">
                  <c:v>1207.7877572674911</c:v>
                </c:pt>
                <c:pt idx="981">
                  <c:v>1208.4261549344401</c:v>
                </c:pt>
                <c:pt idx="982">
                  <c:v>1209.06455260138</c:v>
                </c:pt>
                <c:pt idx="983">
                  <c:v>1209.7029502683199</c:v>
                </c:pt>
                <c:pt idx="984">
                  <c:v>1210.3413479352598</c:v>
                </c:pt>
                <c:pt idx="985">
                  <c:v>1210.9797456022011</c:v>
                </c:pt>
                <c:pt idx="986">
                  <c:v>1211.6181432691399</c:v>
                </c:pt>
                <c:pt idx="987">
                  <c:v>1212.25654093608</c:v>
                </c:pt>
                <c:pt idx="988">
                  <c:v>1212.8949386030276</c:v>
                </c:pt>
                <c:pt idx="989">
                  <c:v>1213.5333362699671</c:v>
                </c:pt>
                <c:pt idx="990">
                  <c:v>1214.1717339369081</c:v>
                </c:pt>
                <c:pt idx="991">
                  <c:v>1214.8101316038499</c:v>
                </c:pt>
                <c:pt idx="992">
                  <c:v>1215.4485292707911</c:v>
                </c:pt>
                <c:pt idx="993">
                  <c:v>1216.0869269377299</c:v>
                </c:pt>
                <c:pt idx="994">
                  <c:v>1216.7253246046801</c:v>
                </c:pt>
                <c:pt idx="995">
                  <c:v>1217.3637222716181</c:v>
                </c:pt>
                <c:pt idx="996">
                  <c:v>1218.0021199385599</c:v>
                </c:pt>
                <c:pt idx="997">
                  <c:v>1218.6405176055</c:v>
                </c:pt>
                <c:pt idx="998">
                  <c:v>1219.2789152724399</c:v>
                </c:pt>
                <c:pt idx="999">
                  <c:v>1219.9173129393798</c:v>
                </c:pt>
              </c:numCache>
            </c:numRef>
          </c:xVal>
          <c:yVal>
            <c:numRef>
              <c:f>Sheet1!$B$2:$B$1001</c:f>
              <c:numCache>
                <c:formatCode>_(* #,##0.00_);_(* \(#,##0.00\);_(* "-"??_);_(@_)</c:formatCode>
                <c:ptCount val="1000"/>
                <c:pt idx="0">
                  <c:v>9.9010246146953756E-11</c:v>
                </c:pt>
                <c:pt idx="1">
                  <c:v>1.2934031917594509E-10</c:v>
                </c:pt>
                <c:pt idx="2">
                  <c:v>1.6829376742285626E-10</c:v>
                </c:pt>
                <c:pt idx="3">
                  <c:v>2.1827469966024175E-10</c:v>
                </c:pt>
                <c:pt idx="4">
                  <c:v>2.8226084236116016E-10</c:v>
                </c:pt>
                <c:pt idx="5">
                  <c:v>3.6395297913591933E-10</c:v>
                </c:pt>
                <c:pt idx="6">
                  <c:v>4.6794822953170513E-10</c:v>
                </c:pt>
                <c:pt idx="7">
                  <c:v>5.999443817751977E-10</c:v>
                </c:pt>
                <c:pt idx="8">
                  <c:v>7.6698251226068946E-10</c:v>
                </c:pt>
                <c:pt idx="9">
                  <c:v>9.7773540936745561E-10</c:v>
                </c:pt>
                <c:pt idx="10">
                  <c:v>1.2428498223695382E-9</c:v>
                </c:pt>
                <c:pt idx="11">
                  <c:v>1.5753512296179946E-9</c:v>
                </c:pt>
                <c:pt idx="12">
                  <c:v>1.9911206156695841E-9</c:v>
                </c:pt>
                <c:pt idx="13">
                  <c:v>2.5094536164460907E-9</c:v>
                </c:pt>
                <c:pt idx="14">
                  <c:v>3.1537132866742341E-9</c:v>
                </c:pt>
                <c:pt idx="15">
                  <c:v>3.9520886166171979E-9</c:v>
                </c:pt>
                <c:pt idx="16">
                  <c:v>4.9384717273043584E-9</c:v>
                </c:pt>
                <c:pt idx="17">
                  <c:v>6.1534673569346023E-9</c:v>
                </c:pt>
                <c:pt idx="18">
                  <c:v>7.6455487677118762E-9</c:v>
                </c:pt>
                <c:pt idx="19">
                  <c:v>9.47237450390583E-9</c:v>
                </c:pt>
                <c:pt idx="20">
                  <c:v>1.1702280470258203E-8</c:v>
                </c:pt>
                <c:pt idx="21">
                  <c:v>1.4415961526814083E-8</c:v>
                </c:pt>
                <c:pt idx="22">
                  <c:v>1.7708356163685146E-8</c:v>
                </c:pt>
                <c:pt idx="23">
                  <c:v>2.1690746778993657E-8</c:v>
                </c:pt>
                <c:pt idx="24">
                  <c:v>2.6493086587132185E-8</c:v>
                </c:pt>
                <c:pt idx="25">
                  <c:v>3.2266562184354682E-8</c:v>
                </c:pt>
                <c:pt idx="26">
                  <c:v>3.9186398246416514E-8</c:v>
                </c:pt>
                <c:pt idx="27">
                  <c:v>4.7454907680360551E-8</c:v>
                </c:pt>
                <c:pt idx="28">
                  <c:v>5.730478675142059E-8</c:v>
                </c:pt>
                <c:pt idx="29">
                  <c:v>6.9002650208245882E-8</c:v>
                </c:pt>
                <c:pt idx="30">
                  <c:v>8.2852796187061028E-8</c:v>
                </c:pt>
                <c:pt idx="31">
                  <c:v>9.9201184639813121E-8</c:v>
                </c:pt>
                <c:pt idx="32">
                  <c:v>1.1808271334818366E-7</c:v>
                </c:pt>
                <c:pt idx="33">
                  <c:v>1.4078666499891506E-7</c:v>
                </c:pt>
                <c:pt idx="34">
                  <c:v>1.6724102817592726E-7</c:v>
                </c:pt>
                <c:pt idx="35">
                  <c:v>1.9802293042862743E-7</c:v>
                </c:pt>
                <c:pt idx="36">
                  <c:v>2.3376020905209476E-7</c:v>
                </c:pt>
                <c:pt idx="37">
                  <c:v>2.7513872644148072E-7</c:v>
                </c:pt>
                <c:pt idx="38">
                  <c:v>3.2290819365277238E-7</c:v>
                </c:pt>
                <c:pt idx="39">
                  <c:v>3.7788669400978919E-7</c:v>
                </c:pt>
                <c:pt idx="40">
                  <c:v>4.4096401597546596E-7</c:v>
                </c:pt>
                <c:pt idx="41">
                  <c:v>5.1310383494389936E-7</c:v>
                </c:pt>
                <c:pt idx="42">
                  <c:v>5.9534472652152112E-7</c:v>
                </c:pt>
                <c:pt idx="43">
                  <c:v>6.8879994866389267E-7</c:v>
                </c:pt>
                <c:pt idx="44">
                  <c:v>7.9465589613254127E-7</c:v>
                </c:pt>
                <c:pt idx="45">
                  <c:v>9.1416910754640065E-7</c:v>
                </c:pt>
                <c:pt idx="46">
                  <c:v>1.0486616922385321E-6</c:v>
                </c:pt>
                <c:pt idx="47">
                  <c:v>1.1995150406034128E-6</c:v>
                </c:pt>
                <c:pt idx="48">
                  <c:v>1.3681616870464349E-6</c:v>
                </c:pt>
                <c:pt idx="49">
                  <c:v>1.5560752084387475E-6</c:v>
                </c:pt>
                <c:pt idx="50">
                  <c:v>1.764758062549474E-6</c:v>
                </c:pt>
                <c:pt idx="51">
                  <c:v>1.9957272996878715E-6</c:v>
                </c:pt>
                <c:pt idx="52">
                  <c:v>2.2504981161517619E-6</c:v>
                </c:pt>
                <c:pt idx="53">
                  <c:v>2.5305652594603669E-6</c:v>
                </c:pt>
                <c:pt idx="54">
                  <c:v>2.8373823421607209E-6</c:v>
                </c:pt>
                <c:pt idx="55">
                  <c:v>3.1723391726520154E-6</c:v>
                </c:pt>
                <c:pt idx="56">
                  <c:v>3.5367372673829569E-6</c:v>
                </c:pt>
                <c:pt idx="57">
                  <c:v>3.9317637683577851E-6</c:v>
                </c:pt>
                <c:pt idx="58">
                  <c:v>4.358464052549651E-6</c:v>
                </c:pt>
                <c:pt idx="59">
                  <c:v>4.8177133849782171E-6</c:v>
                </c:pt>
                <c:pt idx="60">
                  <c:v>5.3101880342755034E-6</c:v>
                </c:pt>
                <c:pt idx="61">
                  <c:v>5.8363363379527032E-6</c:v>
                </c:pt>
                <c:pt idx="62">
                  <c:v>6.3963502737038376E-6</c:v>
                </c:pt>
                <c:pt idx="63">
                  <c:v>6.9901381623537569E-6</c:v>
                </c:pt>
                <c:pt idx="64">
                  <c:v>7.6172991968894642E-6</c:v>
                </c:pt>
                <c:pt idx="65">
                  <c:v>8.2771005598201404E-6</c:v>
                </c:pt>
                <c:pt idx="66">
                  <c:v>8.9684579573039498E-6</c:v>
                </c:pt>
                <c:pt idx="67">
                  <c:v>9.6899204624726368E-6</c:v>
                </c:pt>
                <c:pt idx="68">
                  <c:v>1.043966062159232E-5</c:v>
                </c:pt>
                <c:pt idx="69">
                  <c:v>1.1213207869240125E-5</c:v>
                </c:pt>
                <c:pt idx="70">
                  <c:v>1.201281877625255E-5</c:v>
                </c:pt>
                <c:pt idx="71">
                  <c:v>1.2832353076244597E-5</c:v>
                </c:pt>
                <c:pt idx="72">
                  <c:v>1.3668501429075343E-5</c:v>
                </c:pt>
                <c:pt idx="73">
                  <c:v>1.451752588917259E-5</c:v>
                </c:pt>
                <c:pt idx="74">
                  <c:v>1.5375297964225017E-5</c:v>
                </c:pt>
                <c:pt idx="75">
                  <c:v>1.6237337650186741E-5</c:v>
                </c:pt>
                <c:pt idx="76">
                  <c:v>1.7098854895234347E-5</c:v>
                </c:pt>
                <c:pt idx="77">
                  <c:v>1.7954794463638744E-5</c:v>
                </c:pt>
                <c:pt idx="78">
                  <c:v>1.8799884744634347E-5</c:v>
                </c:pt>
                <c:pt idx="79">
                  <c:v>1.9628690678998653E-5</c:v>
                </c:pt>
                <c:pt idx="80">
                  <c:v>2.0435670654908879E-5</c:v>
                </c:pt>
                <c:pt idx="81">
                  <c:v>2.1215236952427612E-5</c:v>
                </c:pt>
                <c:pt idx="82">
                  <c:v>2.1961819090401091E-5</c:v>
                </c:pt>
                <c:pt idx="83">
                  <c:v>2.2669929248344613E-5</c:v>
                </c:pt>
                <c:pt idx="84">
                  <c:v>2.3334228796744744E-5</c:v>
                </c:pt>
                <c:pt idx="85">
                  <c:v>2.3949594869852176E-5</c:v>
                </c:pt>
                <c:pt idx="86">
                  <c:v>2.4511185853168341E-5</c:v>
                </c:pt>
                <c:pt idx="87">
                  <c:v>2.5014504631166218E-5</c:v>
                </c:pt>
                <c:pt idx="88">
                  <c:v>2.5455458447044442E-5</c:v>
                </c:pt>
                <c:pt idx="89">
                  <c:v>2.5830414263190051E-5</c:v>
                </c:pt>
                <c:pt idx="90">
                  <c:v>2.6136248576255169E-5</c:v>
                </c:pt>
                <c:pt idx="91">
                  <c:v>2.6370390732022854E-5</c:v>
                </c:pt>
                <c:pt idx="92">
                  <c:v>2.6530858900283051E-5</c:v>
                </c:pt>
                <c:pt idx="93">
                  <c:v>2.6616288006447901E-5</c:v>
                </c:pt>
                <c:pt idx="94">
                  <c:v>2.6625949072347929E-5</c:v>
                </c:pt>
                <c:pt idx="95">
                  <c:v>2.655975959124709E-5</c:v>
                </c:pt>
                <c:pt idx="96">
                  <c:v>2.6418284749334548E-5</c:v>
                </c:pt>
                <c:pt idx="97">
                  <c:v>2.6202729505485609E-5</c:v>
                </c:pt>
                <c:pt idx="98">
                  <c:v>2.5914921750662196E-5</c:v>
                </c:pt>
                <c:pt idx="99">
                  <c:v>2.5557286985641963E-5</c:v>
                </c:pt>
                <c:pt idx="100">
                  <c:v>2.5132815178544837E-5</c:v>
                </c:pt>
                <c:pt idx="101">
                  <c:v>2.4645020689579124E-5</c:v>
                </c:pt>
                <c:pt idx="102">
                  <c:v>2.4097896377261574E-5</c:v>
                </c:pt>
                <c:pt idx="103">
                  <c:v>2.3495863225794676E-5</c:v>
                </c:pt>
                <c:pt idx="104">
                  <c:v>2.2843717055018889E-5</c:v>
                </c:pt>
                <c:pt idx="105">
                  <c:v>2.2146574090112591E-5</c:v>
                </c:pt>
                <c:pt idx="106">
                  <c:v>2.1409817375695212E-5</c:v>
                </c:pt>
                <c:pt idx="107">
                  <c:v>2.0636344871879572E-5</c:v>
                </c:pt>
                <c:pt idx="108">
                  <c:v>1.9836071685327499E-5</c:v>
                </c:pt>
                <c:pt idx="109">
                  <c:v>1.9012435442515467E-5</c:v>
                </c:pt>
                <c:pt idx="110">
                  <c:v>1.8171046093942376E-5</c:v>
                </c:pt>
                <c:pt idx="111">
                  <c:v>1.7317403090754609E-5</c:v>
                </c:pt>
                <c:pt idx="112">
                  <c:v>1.6456845895669462E-5</c:v>
                </c:pt>
                <c:pt idx="113">
                  <c:v>1.5594506653341663E-5</c:v>
                </c:pt>
                <c:pt idx="114">
                  <c:v>1.4735266411721406E-5</c:v>
                </c:pt>
                <c:pt idx="115">
                  <c:v>1.3883715963720277E-5</c:v>
                </c:pt>
                <c:pt idx="116">
                  <c:v>1.3044122089495851E-5</c:v>
                </c:pt>
                <c:pt idx="117">
                  <c:v>1.2220399722408185E-5</c:v>
                </c:pt>
                <c:pt idx="118">
                  <c:v>1.1416090334748781E-5</c:v>
                </c:pt>
                <c:pt idx="119">
                  <c:v>1.0634346641212218E-5</c:v>
                </c:pt>
                <c:pt idx="120">
                  <c:v>9.8779235473250132E-6</c:v>
                </c:pt>
                <c:pt idx="121">
                  <c:v>9.1491751251869959E-6</c:v>
                </c:pt>
                <c:pt idx="122">
                  <c:v>8.4500572784694079E-6</c:v>
                </c:pt>
                <c:pt idx="123">
                  <c:v>7.7821356611717369E-6</c:v>
                </c:pt>
                <c:pt idx="124">
                  <c:v>7.1465983387181391E-6</c:v>
                </c:pt>
                <c:pt idx="125">
                  <c:v>6.5442726240945263E-6</c:v>
                </c:pt>
                <c:pt idx="126">
                  <c:v>5.9756454844419939E-6</c:v>
                </c:pt>
                <c:pt idx="127">
                  <c:v>5.4408868933533725E-6</c:v>
                </c:pt>
                <c:pt idx="128">
                  <c:v>4.939875499612836E-6</c:v>
                </c:pt>
                <c:pt idx="129">
                  <c:v>4.4722259928058709E-6</c:v>
                </c:pt>
                <c:pt idx="130">
                  <c:v>4.0373175686478164E-6</c:v>
                </c:pt>
                <c:pt idx="131">
                  <c:v>3.6343229305667515E-6</c:v>
                </c:pt>
                <c:pt idx="132">
                  <c:v>3.2622373075699386E-6</c:v>
                </c:pt>
                <c:pt idx="133">
                  <c:v>2.9199070202584863E-6</c:v>
                </c:pt>
                <c:pt idx="134">
                  <c:v>2.6060571855665117E-6</c:v>
                </c:pt>
                <c:pt idx="135">
                  <c:v>2.3193182149285622E-6</c:v>
                </c:pt>
                <c:pt idx="136">
                  <c:v>2.0582508286567692E-6</c:v>
                </c:pt>
                <c:pt idx="137">
                  <c:v>1.8213693798739049E-6</c:v>
                </c:pt>
                <c:pt idx="138">
                  <c:v>1.6071633529373301E-6</c:v>
                </c:pt>
                <c:pt idx="139">
                  <c:v>1.4141169724377406E-6</c:v>
                </c:pt>
                <c:pt idx="140">
                  <c:v>1.2407269281018024E-6</c:v>
                </c:pt>
                <c:pt idx="141">
                  <c:v>1.0855182868067672E-6</c:v>
                </c:pt>
                <c:pt idx="142">
                  <c:v>9.4705872396295998E-7</c:v>
                </c:pt>
                <c:pt idx="143">
                  <c:v>8.2397126127440162E-7</c:v>
                </c:pt>
                <c:pt idx="144">
                  <c:v>7.1445430419969039E-7</c:v>
                </c:pt>
                <c:pt idx="145">
                  <c:v>6.1798706534013988E-7</c:v>
                </c:pt>
                <c:pt idx="146">
                  <c:v>5.330166086393443E-7</c:v>
                </c:pt>
                <c:pt idx="147">
                  <c:v>4.5841634244793221E-7</c:v>
                </c:pt>
                <c:pt idx="148">
                  <c:v>3.9313216668496309E-7</c:v>
                </c:pt>
                <c:pt idx="149">
                  <c:v>3.3618398511911892E-7</c:v>
                </c:pt>
                <c:pt idx="150">
                  <c:v>2.8666586176613472E-7</c:v>
                </c:pt>
                <c:pt idx="151">
                  <c:v>2.4374505981147352E-7</c:v>
                </c:pt>
                <c:pt idx="152">
                  <c:v>2.0666017592763239E-7</c:v>
                </c:pt>
                <c:pt idx="153">
                  <c:v>1.7471855895803312E-7</c:v>
                </c:pt>
                <c:pt idx="154">
                  <c:v>1.4729317963970737E-7</c:v>
                </c:pt>
                <c:pt idx="155">
                  <c:v>1.2381909729079751E-7</c:v>
                </c:pt>
                <c:pt idx="156">
                  <c:v>1.0378965015193441E-7</c:v>
                </c:pt>
                <c:pt idx="157">
                  <c:v>8.6752478298469008E-8</c:v>
                </c:pt>
                <c:pt idx="158">
                  <c:v>7.2305471689123995E-8</c:v>
                </c:pt>
                <c:pt idx="159">
                  <c:v>6.0092720941584149E-8</c:v>
                </c:pt>
                <c:pt idx="160">
                  <c:v>4.9800534782492637E-8</c:v>
                </c:pt>
                <c:pt idx="161">
                  <c:v>4.1153575764140483E-8</c:v>
                </c:pt>
                <c:pt idx="162">
                  <c:v>3.391115472834474E-8</c:v>
                </c:pt>
                <c:pt idx="163">
                  <c:v>2.7863714585485772E-8</c:v>
                </c:pt>
                <c:pt idx="164">
                  <c:v>2.2829525219027335E-8</c:v>
                </c:pt>
                <c:pt idx="165">
                  <c:v>1.8651603678820115E-8</c:v>
                </c:pt>
                <c:pt idx="166">
                  <c:v>1.5194867245805122E-8</c:v>
                </c:pt>
                <c:pt idx="167">
                  <c:v>1.2343521392094717E-8</c:v>
                </c:pt>
                <c:pt idx="168">
                  <c:v>9.9986800795187116E-9</c:v>
                </c:pt>
                <c:pt idx="169">
                  <c:v>8.0762121923115568E-9</c:v>
                </c:pt>
                <c:pt idx="170">
                  <c:v>6.5048051413783446E-9</c:v>
                </c:pt>
                <c:pt idx="171">
                  <c:v>5.2242347642349807E-9</c:v>
                </c:pt>
                <c:pt idx="172">
                  <c:v>4.1838295319789272E-9</c:v>
                </c:pt>
                <c:pt idx="173">
                  <c:v>3.3411167182247707E-9</c:v>
                </c:pt>
                <c:pt idx="174">
                  <c:v>2.6606385405419709E-9</c:v>
                </c:pt>
                <c:pt idx="175">
                  <c:v>2.1129273082798426E-9</c:v>
                </c:pt>
                <c:pt idx="176">
                  <c:v>1.6736302574597569E-9</c:v>
                </c:pt>
                <c:pt idx="177">
                  <c:v>1.3227769793753391E-9</c:v>
                </c:pt>
                <c:pt idx="178">
                  <c:v>1.0441851103783642E-9</c:v>
                </c:pt>
                <c:pt idx="179">
                  <c:v>8.250032017493219E-10</c:v>
                </c:pt>
                <c:pt idx="180">
                  <c:v>6.5539338627615133E-10</c:v>
                </c:pt>
                <c:pt idx="181">
                  <c:v>5.283605578966521E-10</c:v>
                </c:pt>
                <c:pt idx="182">
                  <c:v>7.9419719668331795E-9</c:v>
                </c:pt>
                <c:pt idx="183">
                  <c:v>9.7778619293974139E-9</c:v>
                </c:pt>
                <c:pt idx="184">
                  <c:v>1.2043667203758667E-8</c:v>
                </c:pt>
                <c:pt idx="185">
                  <c:v>1.4814514626398146E-8</c:v>
                </c:pt>
                <c:pt idx="186">
                  <c:v>1.8182878487689343E-8</c:v>
                </c:pt>
                <c:pt idx="187">
                  <c:v>2.2259671126766302E-8</c:v>
                </c:pt>
                <c:pt idx="188">
                  <c:v>2.7175897169179576E-8</c:v>
                </c:pt>
                <c:pt idx="189">
                  <c:v>3.3084780690691865E-8</c:v>
                </c:pt>
                <c:pt idx="190">
                  <c:v>4.0164294616866172E-8</c:v>
                </c:pt>
                <c:pt idx="191">
                  <c:v>4.8620036357387671E-8</c:v>
                </c:pt>
                <c:pt idx="192">
                  <c:v>5.8688403497916905E-8</c:v>
                </c:pt>
                <c:pt idx="193">
                  <c:v>7.0640028802165544E-8</c:v>
                </c:pt>
                <c:pt idx="194">
                  <c:v>8.4783435284386166E-8</c:v>
                </c:pt>
                <c:pt idx="195">
                  <c:v>1.0146887016906748E-7</c:v>
                </c:pt>
                <c:pt idx="196">
                  <c:v>1.2109227163186648E-7</c:v>
                </c:pt>
                <c:pt idx="197">
                  <c:v>1.4409931478520883E-7</c:v>
                </c:pt>
                <c:pt idx="198">
                  <c:v>1.7098947390506843E-7</c:v>
                </c:pt>
                <c:pt idx="199">
                  <c:v>2.0232002686373164E-7</c:v>
                </c:pt>
                <c:pt idx="200">
                  <c:v>2.3870991560835479E-7</c:v>
                </c:pt>
                <c:pt idx="201">
                  <c:v>2.8084336377844783E-7</c:v>
                </c:pt>
                <c:pt idx="202">
                  <c:v>3.2947313965838902E-7</c:v>
                </c:pt>
                <c:pt idx="203">
                  <c:v>3.8542334008553425E-7</c:v>
                </c:pt>
                <c:pt idx="204">
                  <c:v>4.4959155915159082E-7</c:v>
                </c:pt>
                <c:pt idx="205">
                  <c:v>5.2295029501651949E-7</c:v>
                </c:pt>
                <c:pt idx="206">
                  <c:v>6.0654743937159427E-7</c:v>
                </c:pt>
                <c:pt idx="207">
                  <c:v>7.0150568751312542E-7</c:v>
                </c:pt>
                <c:pt idx="208">
                  <c:v>8.090207030920254E-7</c:v>
                </c:pt>
                <c:pt idx="209">
                  <c:v>9.3035787085863844E-7</c:v>
                </c:pt>
                <c:pt idx="210">
                  <c:v>1.066847473598352E-6</c:v>
                </c:pt>
                <c:pt idx="211">
                  <c:v>1.2198781364232484E-6</c:v>
                </c:pt>
                <c:pt idx="212">
                  <c:v>1.3908883931196602E-6</c:v>
                </c:pt>
                <c:pt idx="213">
                  <c:v>1.581356245822682E-6</c:v>
                </c:pt>
                <c:pt idx="214">
                  <c:v>1.7927866113681422E-6</c:v>
                </c:pt>
                <c:pt idx="215">
                  <c:v>2.0266965757311431E-6</c:v>
                </c:pt>
                <c:pt idx="216">
                  <c:v>2.2845984124706114E-6</c:v>
                </c:pt>
                <c:pt idx="217">
                  <c:v>2.5679803625316203E-6</c:v>
                </c:pt>
                <c:pt idx="218">
                  <c:v>2.8782852215841839E-6</c:v>
                </c:pt>
                <c:pt idx="219">
                  <c:v>3.218376524336142E-6</c:v>
                </c:pt>
                <c:pt idx="220">
                  <c:v>3.5864250512405239E-6</c:v>
                </c:pt>
                <c:pt idx="221">
                  <c:v>3.9854513870929468E-6</c:v>
                </c:pt>
                <c:pt idx="222">
                  <c:v>4.416423777577186E-6</c:v>
                </c:pt>
                <c:pt idx="223">
                  <c:v>4.8801651744121912E-6</c:v>
                </c:pt>
                <c:pt idx="224">
                  <c:v>5.3773152769523735E-6</c:v>
                </c:pt>
                <c:pt idx="225">
                  <c:v>5.9082956967302969E-6</c:v>
                </c:pt>
                <c:pt idx="226">
                  <c:v>6.4732778864045734E-6</c:v>
                </c:pt>
                <c:pt idx="227">
                  <c:v>7.0721537343147845E-6</c:v>
                </c:pt>
                <c:pt idx="228">
                  <c:v>7.7045089352741011E-6</c:v>
                </c:pt>
                <c:pt idx="229">
                  <c:v>8.3695994106718619E-6</c:v>
                </c:pt>
                <c:pt idx="230">
                  <c:v>9.0663311697240808E-6</c:v>
                </c:pt>
                <c:pt idx="231">
                  <c:v>9.7932440821242404E-6</c:v>
                </c:pt>
                <c:pt idx="232">
                  <c:v>1.0548500073724825E-5</c:v>
                </c:pt>
                <c:pt idx="233">
                  <c:v>1.1329876264540474E-5</c:v>
                </c:pt>
                <c:pt idx="234">
                  <c:v>1.2134763545622881E-5</c:v>
                </c:pt>
                <c:pt idx="235">
                  <c:v>1.296017104154034E-5</c:v>
                </c:pt>
                <c:pt idx="236">
                  <c:v>1.3802736831608702E-5</c:v>
                </c:pt>
                <c:pt idx="237">
                  <c:v>1.4658745208994443E-5</c:v>
                </c:pt>
                <c:pt idx="238">
                  <c:v>1.5524150645655468E-5</c:v>
                </c:pt>
                <c:pt idx="239">
                  <c:v>1.6394608506121281E-5</c:v>
                </c:pt>
                <c:pt idx="240">
                  <c:v>1.7265512417664312E-5</c:v>
                </c:pt>
                <c:pt idx="241">
                  <c:v>1.8132038061783284E-5</c:v>
                </c:pt>
                <c:pt idx="242">
                  <c:v>1.898919300544765E-5</c:v>
                </c:pt>
                <c:pt idx="243">
                  <c:v>1.9831872043532004E-5</c:v>
                </c:pt>
                <c:pt idx="244">
                  <c:v>2.0654917379639761E-5</c:v>
                </c:pt>
                <c:pt idx="245">
                  <c:v>2.1453182834384215E-5</c:v>
                </c:pt>
                <c:pt idx="246">
                  <c:v>2.2221601141483481E-5</c:v>
                </c:pt>
                <c:pt idx="247">
                  <c:v>2.2955253276048012E-5</c:v>
                </c:pt>
                <c:pt idx="248">
                  <c:v>2.3649438659523991E-5</c:v>
                </c:pt>
                <c:pt idx="249">
                  <c:v>2.4299745005205905E-5</c:v>
                </c:pt>
                <c:pt idx="250">
                  <c:v>2.490211651038078E-5</c:v>
                </c:pt>
                <c:pt idx="251">
                  <c:v>2.5452919069318181E-5</c:v>
                </c:pt>
                <c:pt idx="252">
                  <c:v>2.5949001178808212E-5</c:v>
                </c:pt>
                <c:pt idx="253">
                  <c:v>2.6387749238076847E-5</c:v>
                </c:pt>
                <c:pt idx="254">
                  <c:v>2.6767136011002994E-5</c:v>
                </c:pt>
                <c:pt idx="255">
                  <c:v>2.7085761123941463E-5</c:v>
                </c:pt>
                <c:pt idx="256">
                  <c:v>2.7342882620430064E-5</c:v>
                </c:pt>
                <c:pt idx="257">
                  <c:v>2.7539647477143327E-5</c:v>
                </c:pt>
                <c:pt idx="258">
                  <c:v>2.7674378899361986E-5</c:v>
                </c:pt>
                <c:pt idx="259">
                  <c:v>2.7749813467804484E-5</c:v>
                </c:pt>
                <c:pt idx="260">
                  <c:v>2.7767974189279044E-5</c:v>
                </c:pt>
                <c:pt idx="261">
                  <c:v>2.7731584552751702E-5</c:v>
                </c:pt>
                <c:pt idx="262">
                  <c:v>2.7644030345744399E-5</c:v>
                </c:pt>
                <c:pt idx="263">
                  <c:v>2.7509313402467444E-5</c:v>
                </c:pt>
                <c:pt idx="264">
                  <c:v>2.7331996958999523E-5</c:v>
                </c:pt>
                <c:pt idx="265">
                  <c:v>2.7117142699654385E-5</c:v>
                </c:pt>
                <c:pt idx="266">
                  <c:v>2.6870239932289686E-5</c:v>
                </c:pt>
                <c:pt idx="267">
                  <c:v>2.6597127631229908E-5</c:v>
                </c:pt>
                <c:pt idx="268">
                  <c:v>2.6303910337179715E-5</c:v>
                </c:pt>
                <c:pt idx="269">
                  <c:v>2.599686910653109E-5</c:v>
                </c:pt>
                <c:pt idx="270">
                  <c:v>2.568236886028786E-5</c:v>
                </c:pt>
                <c:pt idx="271">
                  <c:v>2.5366763597976358E-5</c:v>
                </c:pt>
                <c:pt idx="272">
                  <c:v>2.5056301016875561E-5</c:v>
                </c:pt>
                <c:pt idx="273">
                  <c:v>2.4757028114185202E-5</c:v>
                </c:pt>
                <c:pt idx="274">
                  <c:v>2.44746993518706E-5</c:v>
                </c:pt>
                <c:pt idx="275">
                  <c:v>2.4214688933373642E-5</c:v>
                </c:pt>
                <c:pt idx="276">
                  <c:v>2.3981908680676253E-5</c:v>
                </c:pt>
                <c:pt idx="277">
                  <c:v>2.3780732911836556E-5</c:v>
                </c:pt>
                <c:pt idx="278">
                  <c:v>2.3614931605611852E-5</c:v>
                </c:pt>
                <c:pt idx="279">
                  <c:v>2.3487613003618715E-5</c:v>
                </c:pt>
                <c:pt idx="280">
                  <c:v>2.3401176644192202E-5</c:v>
                </c:pt>
                <c:pt idx="281">
                  <c:v>2.3357277648168816E-5</c:v>
                </c:pt>
                <c:pt idx="282">
                  <c:v>2.3356802887758764E-5</c:v>
                </c:pt>
                <c:pt idx="283">
                  <c:v>2.3399859467987418E-5</c:v>
                </c:pt>
                <c:pt idx="284">
                  <c:v>2.3485775738378403E-5</c:v>
                </c:pt>
                <c:pt idx="285">
                  <c:v>2.3613114833129505E-5</c:v>
                </c:pt>
                <c:pt idx="286">
                  <c:v>2.3779700513504226E-5</c:v>
                </c:pt>
                <c:pt idx="287">
                  <c:v>2.3982654859020646E-5</c:v>
                </c:pt>
                <c:pt idx="288">
                  <c:v>2.4218447126789001E-5</c:v>
                </c:pt>
                <c:pt idx="289">
                  <c:v>2.4482952873512967E-5</c:v>
                </c:pt>
                <c:pt idx="290">
                  <c:v>2.4771522214752852E-5</c:v>
                </c:pt>
                <c:pt idx="291">
                  <c:v>2.5079055883541296E-5</c:v>
                </c:pt>
                <c:pt idx="292">
                  <c:v>2.5400087547853577E-5</c:v>
                </c:pt>
                <c:pt idx="293">
                  <c:v>2.5728870656279293E-5</c:v>
                </c:pt>
                <c:pt idx="294">
                  <c:v>2.6061093811419082E-5</c:v>
                </c:pt>
                <c:pt idx="295">
                  <c:v>2.6387652415941902E-5</c:v>
                </c:pt>
                <c:pt idx="296">
                  <c:v>2.6704444267237053E-5</c:v>
                </c:pt>
                <c:pt idx="297">
                  <c:v>2.7005597783867098E-5</c:v>
                </c:pt>
                <c:pt idx="298">
                  <c:v>2.7285489022317009E-5</c:v>
                </c:pt>
                <c:pt idx="299">
                  <c:v>2.7538826320502213E-5</c:v>
                </c:pt>
                <c:pt idx="300">
                  <c:v>2.7760732377576281E-5</c:v>
                </c:pt>
                <c:pt idx="301">
                  <c:v>2.7946821627155106E-5</c:v>
                </c:pt>
                <c:pt idx="302">
                  <c:v>2.8093271022059274E-5</c:v>
                </c:pt>
                <c:pt idx="303">
                  <c:v>2.8196882611376914E-5</c:v>
                </c:pt>
                <c:pt idx="304">
                  <c:v>2.8255136553378444E-5</c:v>
                </c:pt>
                <c:pt idx="305">
                  <c:v>2.8266233468859151E-5</c:v>
                </c:pt>
                <c:pt idx="306">
                  <c:v>2.8229125297185435E-5</c:v>
                </c:pt>
                <c:pt idx="307">
                  <c:v>2.8143534069952001E-5</c:v>
                </c:pt>
                <c:pt idx="308">
                  <c:v>2.8009958263052177E-5</c:v>
                </c:pt>
                <c:pt idx="309">
                  <c:v>2.7829666625419871E-5</c:v>
                </c:pt>
                <c:pt idx="310">
                  <c:v>2.7604679610029208E-5</c:v>
                </c:pt>
                <c:pt idx="311">
                  <c:v>2.7337738748246169E-5</c:v>
                </c:pt>
                <c:pt idx="312">
                  <c:v>2.7032264510622069E-5</c:v>
                </c:pt>
                <c:pt idx="313">
                  <c:v>2.6692303384014692E-5</c:v>
                </c:pt>
                <c:pt idx="314">
                  <c:v>2.6322465064820662E-5</c:v>
                </c:pt>
                <c:pt idx="315">
                  <c:v>2.5927850819416908E-5</c:v>
                </c:pt>
                <c:pt idx="316">
                  <c:v>2.5513974193942876E-5</c:v>
                </c:pt>
                <c:pt idx="317">
                  <c:v>2.5086675364625258E-5</c:v>
                </c:pt>
                <c:pt idx="318">
                  <c:v>2.4652030505246953E-5</c:v>
                </c:pt>
                <c:pt idx="319">
                  <c:v>2.4216257608421689E-5</c:v>
                </c:pt>
                <c:pt idx="320">
                  <c:v>2.3785620230338978E-5</c:v>
                </c:pt>
                <c:pt idx="321">
                  <c:v>2.3366330632921906E-5</c:v>
                </c:pt>
                <c:pt idx="322">
                  <c:v>2.2964453771183984E-5</c:v>
                </c:pt>
                <c:pt idx="323">
                  <c:v>2.2585813515301837E-5</c:v>
                </c:pt>
                <c:pt idx="324">
                  <c:v>2.2235902404834407E-5</c:v>
                </c:pt>
                <c:pt idx="325">
                  <c:v>2.1919796104939344E-5</c:v>
                </c:pt>
                <c:pt idx="326">
                  <c:v>2.1642073569655522E-5</c:v>
                </c:pt>
                <c:pt idx="327">
                  <c:v>2.1406743713658804E-5</c:v>
                </c:pt>
                <c:pt idx="328">
                  <c:v>2.121717914966197E-5</c:v>
                </c:pt>
                <c:pt idx="329">
                  <c:v>2.1076057262116286E-5</c:v>
                </c:pt>
                <c:pt idx="330">
                  <c:v>2.0985308557410101E-5</c:v>
                </c:pt>
                <c:pt idx="331">
                  <c:v>2.0946061569938054E-5</c:v>
                </c:pt>
                <c:pt idx="332">
                  <c:v>2.0960224247588437E-5</c:v>
                </c:pt>
                <c:pt idx="333">
                  <c:v>2.102602161505109E-5</c:v>
                </c:pt>
                <c:pt idx="334">
                  <c:v>2.1142446332016887E-5</c:v>
                </c:pt>
                <c:pt idx="335">
                  <c:v>2.1307680487139247E-5</c:v>
                </c:pt>
                <c:pt idx="336">
                  <c:v>2.1519133074106068E-5</c:v>
                </c:pt>
                <c:pt idx="337">
                  <c:v>2.1773484180857242E-5</c:v>
                </c:pt>
                <c:pt idx="338">
                  <c:v>2.2066736458004499E-5</c:v>
                </c:pt>
                <c:pt idx="339">
                  <c:v>2.2394274040780641E-5</c:v>
                </c:pt>
                <c:pt idx="340">
                  <c:v>2.2750928756577563E-5</c:v>
                </c:pt>
                <c:pt idx="341">
                  <c:v>2.3131053155234042E-5</c:v>
                </c:pt>
                <c:pt idx="342">
                  <c:v>2.3528599649618828E-5</c:v>
                </c:pt>
                <c:pt idx="343">
                  <c:v>2.3937204847621225E-5</c:v>
                </c:pt>
                <c:pt idx="344">
                  <c:v>2.4350277991321364E-5</c:v>
                </c:pt>
                <c:pt idx="345">
                  <c:v>2.4761092292773869E-5</c:v>
                </c:pt>
                <c:pt idx="346">
                  <c:v>2.5162877866404255E-5</c:v>
                </c:pt>
                <c:pt idx="347">
                  <c:v>2.5548914903398006E-5</c:v>
                </c:pt>
                <c:pt idx="348">
                  <c:v>2.5912625711566627E-5</c:v>
                </c:pt>
                <c:pt idx="349">
                  <c:v>2.6247664252900454E-5</c:v>
                </c:pt>
                <c:pt idx="350">
                  <c:v>2.6548001848287972E-5</c:v>
                </c:pt>
                <c:pt idx="351">
                  <c:v>2.6808007782584901E-5</c:v>
                </c:pt>
                <c:pt idx="352">
                  <c:v>2.7022523631273636E-5</c:v>
                </c:pt>
                <c:pt idx="353">
                  <c:v>2.7186930240270034E-5</c:v>
                </c:pt>
                <c:pt idx="354">
                  <c:v>2.7297206420904126E-5</c:v>
                </c:pt>
                <c:pt idx="355">
                  <c:v>2.7349978570656316E-5</c:v>
                </c:pt>
                <c:pt idx="356">
                  <c:v>2.7342560594749278E-5</c:v>
                </c:pt>
                <c:pt idx="357">
                  <c:v>2.7272983682107909E-5</c:v>
                </c:pt>
                <c:pt idx="358">
                  <c:v>2.7140015679400874E-5</c:v>
                </c:pt>
                <c:pt idx="359">
                  <c:v>2.6943170006777373E-5</c:v>
                </c:pt>
                <c:pt idx="360">
                  <c:v>2.6682704266417787E-5</c:v>
                </c:pt>
                <c:pt idx="361">
                  <c:v>2.6359608908038441E-5</c:v>
                </c:pt>
                <c:pt idx="362">
                  <c:v>2.5975586531927652E-5</c:v>
                </c:pt>
                <c:pt idx="363">
                  <c:v>2.5533022627858816E-5</c:v>
                </c:pt>
                <c:pt idx="364">
                  <c:v>2.503494876522692E-5</c:v>
                </c:pt>
                <c:pt idx="365">
                  <c:v>2.4484999463896588E-5</c:v>
                </c:pt>
                <c:pt idx="366">
                  <c:v>2.3887364184441593E-5</c:v>
                </c:pt>
                <c:pt idx="367">
                  <c:v>2.3246736078601812E-5</c:v>
                </c:pt>
                <c:pt idx="368">
                  <c:v>2.2568259333793648E-5</c:v>
                </c:pt>
                <c:pt idx="369">
                  <c:v>2.1860625235157441E-5</c:v>
                </c:pt>
                <c:pt idx="370">
                  <c:v>2.1124144338063982E-5</c:v>
                </c:pt>
                <c:pt idx="371">
                  <c:v>2.0366885460959987E-5</c:v>
                </c:pt>
                <c:pt idx="372">
                  <c:v>1.9595111368305204E-5</c:v>
                </c:pt>
                <c:pt idx="373">
                  <c:v>1.8815159226244686E-5</c:v>
                </c:pt>
                <c:pt idx="374">
                  <c:v>1.8033391231118846E-5</c:v>
                </c:pt>
                <c:pt idx="375">
                  <c:v>1.7256144728656843E-5</c:v>
                </c:pt>
                <c:pt idx="376">
                  <c:v>1.6489683638800461E-5</c:v>
                </c:pt>
                <c:pt idx="377">
                  <c:v>1.5740152590672355E-5</c:v>
                </c:pt>
                <c:pt idx="378">
                  <c:v>1.5013534809816816E-5</c:v>
                </c:pt>
                <c:pt idx="379">
                  <c:v>1.4315614482965383E-5</c:v>
                </c:pt>
                <c:pt idx="380">
                  <c:v>1.3651944051694135E-5</c:v>
                </c:pt>
                <c:pt idx="381">
                  <c:v>1.3027816652903416E-5</c:v>
                </c:pt>
                <c:pt idx="382">
                  <c:v>1.2448243728544258E-5</c:v>
                </c:pt>
                <c:pt idx="383">
                  <c:v>1.1917937666898683E-5</c:v>
                </c:pt>
                <c:pt idx="384">
                  <c:v>1.1441299210472194E-5</c:v>
                </c:pt>
                <c:pt idx="385">
                  <c:v>1.1022409268641674E-5</c:v>
                </c:pt>
                <c:pt idx="386">
                  <c:v>1.0665024704087983E-5</c:v>
                </c:pt>
                <c:pt idx="387">
                  <c:v>1.0372577618207906E-5</c:v>
                </c:pt>
                <c:pt idx="388">
                  <c:v>1.0148177639605615E-5</c:v>
                </c:pt>
                <c:pt idx="389">
                  <c:v>9.9946167188840329E-6</c:v>
                </c:pt>
                <c:pt idx="390">
                  <c:v>9.914375949763154E-6</c:v>
                </c:pt>
                <c:pt idx="391">
                  <c:v>9.909633968510358E-6</c:v>
                </c:pt>
                <c:pt idx="392">
                  <c:v>9.9822765282495059E-6</c:v>
                </c:pt>
                <c:pt idx="393">
                  <c:v>1.013390689939422E-5</c:v>
                </c:pt>
                <c:pt idx="394">
                  <c:v>1.0365856809689553E-5</c:v>
                </c:pt>
                <c:pt idx="395">
                  <c:v>1.0679197704620323E-5</c:v>
                </c:pt>
                <c:pt idx="396">
                  <c:v>1.107475217872284E-5</c:v>
                </c:pt>
                <c:pt idx="397">
                  <c:v>1.1553105498086698E-5</c:v>
                </c:pt>
                <c:pt idx="398">
                  <c:v>1.211461720152876E-5</c:v>
                </c:pt>
                <c:pt idx="399">
                  <c:v>1.2759432830029319E-5</c:v>
                </c:pt>
                <c:pt idx="400">
                  <c:v>1.3487495888510466E-5</c:v>
                </c:pt>
                <c:pt idx="401">
                  <c:v>1.4298560188383632E-5</c:v>
                </c:pt>
                <c:pt idx="402">
                  <c:v>1.5192202750958991E-5</c:v>
                </c:pt>
                <c:pt idx="403">
                  <c:v>1.6167837468270546E-5</c:v>
                </c:pt>
                <c:pt idx="404">
                  <c:v>1.7224729716595447E-5</c:v>
                </c:pt>
                <c:pt idx="405">
                  <c:v>1.8362012096403077E-5</c:v>
                </c:pt>
                <c:pt idx="406">
                  <c:v>1.9579903208528961E-5</c:v>
                </c:pt>
                <c:pt idx="407">
                  <c:v>2.0874991822819556E-5</c:v>
                </c:pt>
                <c:pt idx="408">
                  <c:v>2.2247101897282291E-5</c:v>
                </c:pt>
                <c:pt idx="409">
                  <c:v>2.3694940478917468E-5</c:v>
                </c:pt>
                <c:pt idx="410">
                  <c:v>2.5217136654114886E-5</c:v>
                </c:pt>
                <c:pt idx="411">
                  <c:v>2.6812257881349985E-5</c:v>
                </c:pt>
                <c:pt idx="412">
                  <c:v>2.8478823958049197E-5</c:v>
                </c:pt>
                <c:pt idx="413">
                  <c:v>3.0215318751074158E-5</c:v>
                </c:pt>
                <c:pt idx="414">
                  <c:v>3.2020199620227373E-5</c:v>
                </c:pt>
                <c:pt idx="415">
                  <c:v>3.3891904324676813E-5</c:v>
                </c:pt>
                <c:pt idx="416">
                  <c:v>3.5828855117568812E-5</c:v>
                </c:pt>
                <c:pt idx="417">
                  <c:v>3.7829459698710989E-5</c:v>
                </c:pt>
                <c:pt idx="418">
                  <c:v>3.9892108703397463E-5</c:v>
                </c:pt>
                <c:pt idx="419">
                  <c:v>4.2015169451579277E-5</c:v>
                </c:pt>
                <c:pt idx="420">
                  <c:v>4.419697575998975E-5</c:v>
                </c:pt>
                <c:pt idx="421">
                  <c:v>4.6435813724883304E-5</c:v>
                </c:pt>
                <c:pt idx="422">
                  <c:v>4.8729903509075784E-5</c:v>
                </c:pt>
                <c:pt idx="423">
                  <c:v>5.1077377308332594E-5</c:v>
                </c:pt>
                <c:pt idx="424">
                  <c:v>5.347625382320572E-5</c:v>
                </c:pt>
                <c:pt idx="425">
                  <c:v>5.5924409717494803E-5</c:v>
                </c:pt>
                <c:pt idx="426">
                  <c:v>5.8419548697980095E-5</c:v>
                </c:pt>
                <c:pt idx="427">
                  <c:v>6.0959168996264808E-5</c:v>
                </c:pt>
                <c:pt idx="428">
                  <c:v>6.3540530166859841E-5</c:v>
                </c:pt>
                <c:pt idx="429">
                  <c:v>6.6160620230350196E-5</c:v>
                </c:pt>
                <c:pt idx="430">
                  <c:v>6.8816124280991517E-5</c:v>
                </c:pt>
                <c:pt idx="431">
                  <c:v>7.1503395738716424E-5</c:v>
                </c:pt>
                <c:pt idx="432">
                  <c:v>7.4218431450656154E-5</c:v>
                </c:pt>
                <c:pt idx="433">
                  <c:v>7.6956851831220822E-5</c:v>
                </c:pt>
                <c:pt idx="434">
                  <c:v>7.9713887166948927E-5</c:v>
                </c:pt>
                <c:pt idx="435">
                  <c:v>8.2484371096973563E-5</c:v>
                </c:pt>
                <c:pt idx="436">
                  <c:v>8.5262742106537555E-5</c:v>
                </c:pt>
                <c:pt idx="437">
                  <c:v>8.8043053633760204E-5</c:v>
                </c:pt>
                <c:pt idx="438">
                  <c:v>9.0818993083252185E-5</c:v>
                </c:pt>
                <c:pt idx="439">
                  <c:v>9.3583909658456581E-5</c:v>
                </c:pt>
                <c:pt idx="440">
                  <c:v>9.6330850462219468E-5</c:v>
                </c:pt>
                <c:pt idx="441">
                  <c:v>9.9052603766287494E-5</c:v>
                </c:pt>
                <c:pt idx="442">
                  <c:v>1.0174174770966862E-4</c:v>
                </c:pt>
                <c:pt idx="443">
                  <c:v>1.0439070194731621E-4</c:v>
                </c:pt>
                <c:pt idx="444">
                  <c:v>1.0699512314882767E-4</c:v>
                </c:pt>
                <c:pt idx="445">
                  <c:v>1.0954191600917698E-4</c:v>
                </c:pt>
                <c:pt idx="446">
                  <c:v>1.1202680561884071E-4</c:v>
                </c:pt>
                <c:pt idx="447">
                  <c:v>1.1444261096442583E-4</c:v>
                </c:pt>
                <c:pt idx="448">
                  <c:v>1.1678251628365563E-4</c:v>
                </c:pt>
                <c:pt idx="449">
                  <c:v>1.1904015141146354E-4</c:v>
                </c:pt>
                <c:pt idx="450">
                  <c:v>1.2120967363589241E-4</c:v>
                </c:pt>
                <c:pt idx="451">
                  <c:v>1.2328584804044331E-4</c:v>
                </c:pt>
                <c:pt idx="452">
                  <c:v>1.2526412349187494E-4</c:v>
                </c:pt>
                <c:pt idx="453">
                  <c:v>1.2714070166157927E-4</c:v>
                </c:pt>
                <c:pt idx="454">
                  <c:v>1.2891259673832164E-4</c:v>
                </c:pt>
                <c:pt idx="455">
                  <c:v>1.3057768379398895E-4</c:v>
                </c:pt>
                <c:pt idx="456">
                  <c:v>1.3213473409584036E-4</c:v>
                </c:pt>
                <c:pt idx="457">
                  <c:v>1.3358343601215783E-4</c:v>
                </c:pt>
                <c:pt idx="458">
                  <c:v>1.3492440052703341E-4</c:v>
                </c:pt>
                <c:pt idx="459">
                  <c:v>1.3615915075785985E-4</c:v>
                </c:pt>
                <c:pt idx="460">
                  <c:v>1.3729009524972256E-4</c:v>
                </c:pt>
                <c:pt idx="461">
                  <c:v>1.3832048519797781E-4</c:v>
                </c:pt>
                <c:pt idx="462">
                  <c:v>1.3925435611758481E-4</c:v>
                </c:pt>
                <c:pt idx="463">
                  <c:v>1.4009645482889461E-4</c:v>
                </c:pt>
                <c:pt idx="464">
                  <c:v>1.4085215295840165E-4</c:v>
                </c:pt>
                <c:pt idx="465">
                  <c:v>1.4152734845296872E-4</c:v>
                </c:pt>
                <c:pt idx="466">
                  <c:v>1.4212835687116233E-4</c:v>
                </c:pt>
                <c:pt idx="467">
                  <c:v>1.4266179443909259E-4</c:v>
                </c:pt>
                <c:pt idx="468">
                  <c:v>1.4313445503440618E-4</c:v>
                </c:pt>
                <c:pt idx="469">
                  <c:v>1.4355318338441015E-4</c:v>
                </c:pt>
                <c:pt idx="470">
                  <c:v>1.43924746826529E-4</c:v>
                </c:pt>
                <c:pt idx="471">
                  <c:v>1.4425570797505562E-4</c:v>
                </c:pt>
                <c:pt idx="472">
                  <c:v>1.4455230056115902E-4</c:v>
                </c:pt>
                <c:pt idx="473">
                  <c:v>1.4482031055711118E-4</c:v>
                </c:pt>
                <c:pt idx="474">
                  <c:v>1.4506496445435363E-4</c:v>
                </c:pt>
                <c:pt idx="475">
                  <c:v>1.4529082623206561E-4</c:v>
                </c:pt>
                <c:pt idx="476">
                  <c:v>1.4550170412205586E-4</c:v>
                </c:pt>
                <c:pt idx="477">
                  <c:v>1.4570056774070299E-4</c:v>
                </c:pt>
                <c:pt idx="478">
                  <c:v>1.4588947551317022E-4</c:v>
                </c:pt>
                <c:pt idx="479">
                  <c:v>1.4606951155272902E-4</c:v>
                </c:pt>
                <c:pt idx="480">
                  <c:v>1.4624073027266676E-4</c:v>
                </c:pt>
                <c:pt idx="481">
                  <c:v>1.4640656151207601E-4</c:v>
                </c:pt>
                <c:pt idx="482">
                  <c:v>1.4655954400936329E-4</c:v>
                </c:pt>
                <c:pt idx="483">
                  <c:v>1.4669904954495999E-4</c:v>
                </c:pt>
                <c:pt idx="484">
                  <c:v>1.468216090648663E-4</c:v>
                </c:pt>
                <c:pt idx="485">
                  <c:v>1.4692288745141673E-4</c:v>
                </c:pt>
                <c:pt idx="486">
                  <c:v>1.4699775907574744E-4</c:v>
                </c:pt>
                <c:pt idx="487">
                  <c:v>1.4704039541812002E-4</c:v>
                </c:pt>
                <c:pt idx="488">
                  <c:v>1.470443639280194E-4</c:v>
                </c:pt>
                <c:pt idx="489">
                  <c:v>1.4700273703944361E-4</c:v>
                </c:pt>
                <c:pt idx="490">
                  <c:v>1.4690821004244303E-4</c:v>
                </c:pt>
                <c:pt idx="491">
                  <c:v>1.4675322633824205E-4</c:v>
                </c:pt>
                <c:pt idx="492">
                  <c:v>1.4653010847055951E-4</c:v>
                </c:pt>
                <c:pt idx="493">
                  <c:v>1.4623119322859822E-4</c:v>
                </c:pt>
                <c:pt idx="494">
                  <c:v>1.4584896905598893E-4</c:v>
                </c:pt>
                <c:pt idx="495">
                  <c:v>1.4537621397324961E-4</c:v>
                </c:pt>
                <c:pt idx="496">
                  <c:v>1.4480613222752221E-4</c:v>
                </c:pt>
                <c:pt idx="497">
                  <c:v>1.4413248792090626E-4</c:v>
                </c:pt>
                <c:pt idx="498">
                  <c:v>1.4334973393613851E-4</c:v>
                </c:pt>
                <c:pt idx="499">
                  <c:v>1.4245313457406737E-4</c:v>
                </c:pt>
                <c:pt idx="500">
                  <c:v>1.4143888043989154E-4</c:v>
                </c:pt>
                <c:pt idx="501">
                  <c:v>1.4030419426280387E-4</c:v>
                </c:pt>
                <c:pt idx="502">
                  <c:v>1.3904742650516961E-4</c:v>
                </c:pt>
                <c:pt idx="503">
                  <c:v>1.3766813981087617E-4</c:v>
                </c:pt>
                <c:pt idx="504">
                  <c:v>1.361671815567388E-4</c:v>
                </c:pt>
                <c:pt idx="505">
                  <c:v>1.3454674400413007E-4</c:v>
                </c:pt>
                <c:pt idx="506">
                  <c:v>1.3281041179881767E-4</c:v>
                </c:pt>
                <c:pt idx="507">
                  <c:v>1.3096319683387621E-4</c:v>
                </c:pt>
                <c:pt idx="508">
                  <c:v>1.2901156077184593E-4</c:v>
                </c:pt>
                <c:pt idx="509">
                  <c:v>1.2696342581660058E-4</c:v>
                </c:pt>
                <c:pt idx="510">
                  <c:v>1.248281746310529E-4</c:v>
                </c:pt>
                <c:pt idx="511">
                  <c:v>1.2261664061236159E-4</c:v>
                </c:pt>
                <c:pt idx="512">
                  <c:v>1.2034109006019642E-4</c:v>
                </c:pt>
                <c:pt idx="513">
                  <c:v>1.1801519810427378E-4</c:v>
                </c:pt>
                <c:pt idx="514">
                  <c:v>1.1565402059329623E-4</c:v>
                </c:pt>
                <c:pt idx="515">
                  <c:v>1.1327396448710338E-4</c:v>
                </c:pt>
                <c:pt idx="516">
                  <c:v>1.1089275963563182E-4</c:v>
                </c:pt>
                <c:pt idx="517">
                  <c:v>1.0852943517081497E-4</c:v>
                </c:pt>
                <c:pt idx="518">
                  <c:v>1.0620430407910655E-4</c:v>
                </c:pt>
                <c:pt idx="519">
                  <c:v>1.042234585001186E-4</c:v>
                </c:pt>
                <c:pt idx="520">
                  <c:v>1.0211111473494077E-4</c:v>
                </c:pt>
                <c:pt idx="521">
                  <c:v>1.0012142974537366E-4</c:v>
                </c:pt>
                <c:pt idx="522">
                  <c:v>9.8283024881157445E-5</c:v>
                </c:pt>
                <c:pt idx="523">
                  <c:v>9.6626436971661051E-5</c:v>
                </c:pt>
                <c:pt idx="524">
                  <c:v>9.5184261183405553E-5</c:v>
                </c:pt>
                <c:pt idx="525">
                  <c:v>9.3991324452161049E-5</c:v>
                </c:pt>
                <c:pt idx="526">
                  <c:v>9.3084890282124381E-5</c:v>
                </c:pt>
                <c:pt idx="527">
                  <c:v>9.2504895268695909E-5</c:v>
                </c:pt>
                <c:pt idx="528">
                  <c:v>9.2294217146055566E-5</c:v>
                </c:pt>
                <c:pt idx="529">
                  <c:v>9.249897350348031E-5</c:v>
                </c:pt>
                <c:pt idx="530">
                  <c:v>9.3168849572198236E-5</c:v>
                </c:pt>
                <c:pt idx="531">
                  <c:v>9.4357452674844771E-5</c:v>
                </c:pt>
                <c:pt idx="532">
                  <c:v>9.6122690069427557E-5</c:v>
                </c:pt>
                <c:pt idx="533">
                  <c:v>9.8527166026320757E-5</c:v>
                </c:pt>
                <c:pt idx="534">
                  <c:v>1.0163859306746792E-4</c:v>
                </c:pt>
                <c:pt idx="535">
                  <c:v>1.0553021138876501E-4</c:v>
                </c:pt>
                <c:pt idx="536">
                  <c:v>1.1028120959683992E-4</c:v>
                </c:pt>
                <c:pt idx="537">
                  <c:v>1.1597713903729159E-4</c:v>
                </c:pt>
                <c:pt idx="538">
                  <c:v>1.2271031319008039E-4</c:v>
                </c:pt>
                <c:pt idx="539">
                  <c:v>1.3058018287645447E-4</c:v>
                </c:pt>
                <c:pt idx="540">
                  <c:v>1.3969367737768823E-4</c:v>
                </c:pt>
                <c:pt idx="541">
                  <c:v>1.5016550102621244E-4</c:v>
                </c:pt>
                <c:pt idx="542">
                  <c:v>1.6211837441171213E-4</c:v>
                </c:pt>
                <c:pt idx="543">
                  <c:v>1.7568320906551123E-4</c:v>
                </c:pt>
                <c:pt idx="544">
                  <c:v>1.9099920436345936E-4</c:v>
                </c:pt>
                <c:pt idx="545">
                  <c:v>2.08213855437574E-4</c:v>
                </c:pt>
                <c:pt idx="546">
                  <c:v>2.2748286112725684E-4</c:v>
                </c:pt>
                <c:pt idx="547">
                  <c:v>2.489699214491071E-4</c:v>
                </c:pt>
                <c:pt idx="548">
                  <c:v>2.72846414737378E-4</c:v>
                </c:pt>
                <c:pt idx="549">
                  <c:v>2.992909455223024E-4</c:v>
                </c:pt>
                <c:pt idx="550">
                  <c:v>3.2848875538788011E-4</c:v>
                </c:pt>
                <c:pt idx="551">
                  <c:v>3.6063099050158778E-4</c:v>
                </c:pt>
                <c:pt idx="552">
                  <c:v>3.9591382125308698E-4</c:v>
                </c:pt>
                <c:pt idx="553">
                  <c:v>4.3453741149438E-4</c:v>
                </c:pt>
                <c:pt idx="554">
                  <c:v>4.7670473725746905E-4</c:v>
                </c:pt>
                <c:pt idx="555">
                  <c:v>5.226202575543663E-4</c:v>
                </c:pt>
                <c:pt idx="556">
                  <c:v>5.7282433566420942E-4</c:v>
                </c:pt>
                <c:pt idx="557">
                  <c:v>6.2691658788684081E-4</c:v>
                </c:pt>
                <c:pt idx="558">
                  <c:v>6.8538535184493529E-4</c:v>
                </c:pt>
                <c:pt idx="559">
                  <c:v>7.4842634863485542E-4</c:v>
                </c:pt>
                <c:pt idx="560">
                  <c:v>8.1622929216456318E-4</c:v>
                </c:pt>
                <c:pt idx="561">
                  <c:v>8.8897562122721341E-4</c:v>
                </c:pt>
                <c:pt idx="562">
                  <c:v>9.6683624288770517E-4</c:v>
                </c:pt>
                <c:pt idx="563">
                  <c:v>1.0499692853937518E-3</c:v>
                </c:pt>
                <c:pt idx="564">
                  <c:v>1.1385178663310086E-3</c:v>
                </c:pt>
                <c:pt idx="565">
                  <c:v>1.2326078879960759E-3</c:v>
                </c:pt>
                <c:pt idx="566">
                  <c:v>1.3323458770293901E-3</c:v>
                </c:pt>
                <c:pt idx="567">
                  <c:v>1.437816889299056E-3</c:v>
                </c:pt>
                <c:pt idx="568">
                  <c:v>1.5490825039248418E-3</c:v>
                </c:pt>
                <c:pt idx="569">
                  <c:v>1.6661789322455066E-3</c:v>
                </c:pt>
                <c:pt idx="570">
                  <c:v>1.7891152685301753E-3</c:v>
                </c:pt>
                <c:pt idx="571">
                  <c:v>1.9178719093834338E-3</c:v>
                </c:pt>
                <c:pt idx="572">
                  <c:v>2.0523991681604937E-3</c:v>
                </c:pt>
                <c:pt idx="573">
                  <c:v>2.1926161093625209E-3</c:v>
                </c:pt>
                <c:pt idx="574">
                  <c:v>2.3384096259882361E-3</c:v>
                </c:pt>
                <c:pt idx="575">
                  <c:v>2.4896337802455455E-3</c:v>
                </c:pt>
                <c:pt idx="576">
                  <c:v>2.6461094249426794E-3</c:v>
                </c:pt>
                <c:pt idx="577">
                  <c:v>2.8076241193498888E-3</c:v>
                </c:pt>
                <c:pt idx="578">
                  <c:v>2.9739323494173916E-3</c:v>
                </c:pt>
                <c:pt idx="579">
                  <c:v>3.144756058020792E-3</c:v>
                </c:pt>
                <c:pt idx="580">
                  <c:v>3.3197854864491141E-3</c:v>
                </c:pt>
                <c:pt idx="581">
                  <c:v>3.4986803237193258E-3</c:v>
                </c:pt>
                <c:pt idx="582">
                  <c:v>3.681071155564116E-3</c:v>
                </c:pt>
                <c:pt idx="583">
                  <c:v>3.8665612001623001E-3</c:v>
                </c:pt>
                <c:pt idx="584">
                  <c:v>4.0547283129321893E-3</c:v>
                </c:pt>
                <c:pt idx="585">
                  <c:v>4.2451272380545973E-3</c:v>
                </c:pt>
                <c:pt idx="586">
                  <c:v>4.4372920799016233E-3</c:v>
                </c:pt>
                <c:pt idx="587">
                  <c:v>4.6307389632863323E-3</c:v>
                </c:pt>
                <c:pt idx="588">
                  <c:v>4.8249688474872546E-3</c:v>
                </c:pt>
                <c:pt idx="589">
                  <c:v>5.0194704554026989E-3</c:v>
                </c:pt>
                <c:pt idx="590">
                  <c:v>5.2137232760266832E-3</c:v>
                </c:pt>
                <c:pt idx="591">
                  <c:v>5.4072005957738626E-3</c:v>
                </c:pt>
                <c:pt idx="592">
                  <c:v>5.5993725120832213E-3</c:v>
                </c:pt>
                <c:pt idx="593">
                  <c:v>5.7897088812703815E-3</c:v>
                </c:pt>
                <c:pt idx="594">
                  <c:v>5.9778617766056402E-3</c:v>
                </c:pt>
                <c:pt idx="595">
                  <c:v>6.1629867319066495E-3</c:v>
                </c:pt>
                <c:pt idx="596">
                  <c:v>6.3447373273204455E-3</c:v>
                </c:pt>
                <c:pt idx="597">
                  <c:v>6.5226135473127394E-3</c:v>
                </c:pt>
                <c:pt idx="598">
                  <c:v>6.6961309250689353E-3</c:v>
                </c:pt>
                <c:pt idx="599">
                  <c:v>6.8648224572090653E-3</c:v>
                </c:pt>
                <c:pt idx="600">
                  <c:v>7.0282404379592702E-3</c:v>
                </c:pt>
                <c:pt idx="601">
                  <c:v>7.1859581613565723E-3</c:v>
                </c:pt>
                <c:pt idx="602">
                  <c:v>7.3375714546522319E-3</c:v>
                </c:pt>
                <c:pt idx="603">
                  <c:v>7.4827000188003295E-3</c:v>
                </c:pt>
                <c:pt idx="604">
                  <c:v>7.6209885628648073E-3</c:v>
                </c:pt>
                <c:pt idx="605">
                  <c:v>7.7521077284556364E-3</c:v>
                </c:pt>
                <c:pt idx="606">
                  <c:v>7.8757548080025212E-3</c:v>
                </c:pt>
                <c:pt idx="607">
                  <c:v>7.9916542669028392E-3</c:v>
                </c:pt>
                <c:pt idx="608">
                  <c:v>8.0995580844284067E-3</c:v>
                </c:pt>
                <c:pt idx="609">
                  <c:v>8.1992459318468366E-3</c:v>
                </c:pt>
                <c:pt idx="610">
                  <c:v>8.2905252086065105E-3</c:v>
                </c:pt>
                <c:pt idx="611">
                  <c:v>8.3732309587456876E-3</c:v>
                </c:pt>
                <c:pt idx="612">
                  <c:v>8.4472256900180436E-3</c:v>
                </c:pt>
                <c:pt idx="613">
                  <c:v>8.5123991176759839E-3</c:v>
                </c:pt>
                <c:pt idx="614">
                  <c:v>8.5686678535162909E-3</c:v>
                </c:pt>
                <c:pt idx="615">
                  <c:v>8.6159750587765163E-3</c:v>
                </c:pt>
                <c:pt idx="616">
                  <c:v>8.6542900768604991E-3</c:v>
                </c:pt>
                <c:pt idx="617">
                  <c:v>8.6836080587820857E-3</c:v>
                </c:pt>
                <c:pt idx="618">
                  <c:v>8.7039495907339798E-3</c:v>
                </c:pt>
                <c:pt idx="619">
                  <c:v>8.715360329415835E-3</c:v>
                </c:pt>
                <c:pt idx="620">
                  <c:v>8.7179106467983949E-3</c:v>
                </c:pt>
                <c:pt idx="621">
                  <c:v>8.7116952819430056E-3</c:v>
                </c:pt>
                <c:pt idx="622">
                  <c:v>8.6968329934525024E-3</c:v>
                </c:pt>
                <c:pt idx="623">
                  <c:v>8.6734662021873271E-3</c:v>
                </c:pt>
                <c:pt idx="624">
                  <c:v>8.6417606101444003E-3</c:v>
                </c:pt>
                <c:pt idx="625">
                  <c:v>8.6019047779658641E-3</c:v>
                </c:pt>
                <c:pt idx="626">
                  <c:v>8.5541096405111032E-3</c:v>
                </c:pt>
                <c:pt idx="627">
                  <c:v>8.4986079373982545E-3</c:v>
                </c:pt>
                <c:pt idx="628">
                  <c:v>8.4356535334913444E-3</c:v>
                </c:pt>
                <c:pt idx="629">
                  <c:v>8.3655206030780766E-3</c:v>
                </c:pt>
                <c:pt idx="630">
                  <c:v>8.2885026510488204E-3</c:v>
                </c:pt>
                <c:pt idx="631">
                  <c:v>8.2051046587951308E-3</c:v>
                </c:pt>
                <c:pt idx="632">
                  <c:v>8.1153231293268156E-3</c:v>
                </c:pt>
                <c:pt idx="633">
                  <c:v>8.0196661434733026E-3</c:v>
                </c:pt>
                <c:pt idx="634">
                  <c:v>7.9184981207386877E-3</c:v>
                </c:pt>
                <c:pt idx="635">
                  <c:v>7.8121981717659324E-3</c:v>
                </c:pt>
                <c:pt idx="636">
                  <c:v>7.701158286299227E-3</c:v>
                </c:pt>
                <c:pt idx="637">
                  <c:v>7.5857814566399791E-3</c:v>
                </c:pt>
                <c:pt idx="638">
                  <c:v>7.466479724552672E-3</c:v>
                </c:pt>
                <c:pt idx="639">
                  <c:v>7.3436721495747648E-3</c:v>
                </c:pt>
                <c:pt idx="640">
                  <c:v>7.2177827049695791E-3</c:v>
                </c:pt>
                <c:pt idx="641">
                  <c:v>7.0892381142267603E-3</c:v>
                </c:pt>
                <c:pt idx="642">
                  <c:v>6.9584656461968335E-3</c:v>
                </c:pt>
                <c:pt idx="643">
                  <c:v>6.8258908907448766E-3</c:v>
                </c:pt>
                <c:pt idx="644">
                  <c:v>6.691935539346756E-3</c:v>
                </c:pt>
                <c:pt idx="645">
                  <c:v>6.5570151964447834E-3</c:v>
                </c:pt>
                <c:pt idx="646">
                  <c:v>6.4215372477369375E-3</c:v>
                </c:pt>
                <c:pt idx="647">
                  <c:v>6.2858988110227124E-3</c:v>
                </c:pt>
                <c:pt idx="648">
                  <c:v>6.1504847938680714E-3</c:v>
                </c:pt>
                <c:pt idx="649">
                  <c:v>6.0156660803161194E-3</c:v>
                </c:pt>
                <c:pt idx="650">
                  <c:v>5.8817978662554287E-3</c:v>
                </c:pt>
                <c:pt idx="651">
                  <c:v>5.7492181599966066E-3</c:v>
                </c:pt>
                <c:pt idx="652">
                  <c:v>5.6182464612023388E-3</c:v>
                </c:pt>
                <c:pt idx="653">
                  <c:v>5.4891826276910836E-3</c:v>
                </c:pt>
                <c:pt idx="654">
                  <c:v>5.3623059358989074E-3</c:v>
                </c:pt>
                <c:pt idx="655">
                  <c:v>5.2378743370575876E-3</c:v>
                </c:pt>
                <c:pt idx="656">
                  <c:v>5.1161239075428674E-3</c:v>
                </c:pt>
                <c:pt idx="657">
                  <c:v>4.9972684884808521E-3</c:v>
                </c:pt>
                <c:pt idx="658">
                  <c:v>4.8814995066887804E-3</c:v>
                </c:pt>
                <c:pt idx="659">
                  <c:v>4.7689859664834244E-3</c:v>
                </c:pt>
                <c:pt idx="660">
                  <c:v>4.6598745999318104E-3</c:v>
                </c:pt>
                <c:pt idx="661">
                  <c:v>4.5542901618612717E-3</c:v>
                </c:pt>
                <c:pt idx="662">
                  <c:v>4.4523358555027433E-3</c:v>
                </c:pt>
                <c:pt idx="663">
                  <c:v>4.3540938751289674E-3</c:v>
                </c:pt>
                <c:pt idx="664">
                  <c:v>4.2596260535837198E-3</c:v>
                </c:pt>
                <c:pt idx="665">
                  <c:v>4.1689746052942633E-3</c:v>
                </c:pt>
                <c:pt idx="666">
                  <c:v>4.0821629593318738E-3</c:v>
                </c:pt>
                <c:pt idx="667">
                  <c:v>3.9991966824508745E-3</c:v>
                </c:pt>
                <c:pt idx="668">
                  <c:v>3.9200644989102812E-3</c:v>
                </c:pt>
                <c:pt idx="669">
                  <c:v>3.8446580884678389E-3</c:v>
                </c:pt>
                <c:pt idx="670">
                  <c:v>3.7731287026398219E-3</c:v>
                </c:pt>
                <c:pt idx="671">
                  <c:v>3.705296634867055E-3</c:v>
                </c:pt>
                <c:pt idx="672">
                  <c:v>3.6410908588368372E-3</c:v>
                </c:pt>
                <c:pt idx="673">
                  <c:v>3.5804272585428657E-3</c:v>
                </c:pt>
                <c:pt idx="674">
                  <c:v>3.5232095516381425E-3</c:v>
                </c:pt>
                <c:pt idx="675">
                  <c:v>3.4693301981370533E-3</c:v>
                </c:pt>
                <c:pt idx="676">
                  <c:v>3.4186712966540861E-3</c:v>
                </c:pt>
                <c:pt idx="677">
                  <c:v>3.3711054718052742E-3</c:v>
                </c:pt>
                <c:pt idx="678">
                  <c:v>3.3264967573528844E-3</c:v>
                </c:pt>
                <c:pt idx="679">
                  <c:v>3.2847014801886203E-3</c:v>
                </c:pt>
                <c:pt idx="680">
                  <c:v>3.245569150368794E-3</c:v>
                </c:pt>
                <c:pt idx="681">
                  <c:v>3.20894336218003E-3</c:v>
                </c:pt>
                <c:pt idx="682">
                  <c:v>3.1746627106705042E-3</c:v>
                </c:pt>
                <c:pt idx="683">
                  <c:v>3.1425617272721968E-3</c:v>
                </c:pt>
                <c:pt idx="684">
                  <c:v>3.1124718371082398E-3</c:v>
                </c:pt>
                <c:pt idx="685">
                  <c:v>3.0842223393702439E-3</c:v>
                </c:pt>
                <c:pt idx="686">
                  <c:v>3.057641410805645E-3</c:v>
                </c:pt>
                <c:pt idx="687">
                  <c:v>3.032557130920491E-3</c:v>
                </c:pt>
                <c:pt idx="688">
                  <c:v>3.0087985260201199E-3</c:v>
                </c:pt>
                <c:pt idx="689">
                  <c:v>2.9861966277238299E-3</c:v>
                </c:pt>
                <c:pt idx="690">
                  <c:v>2.9645855401433698E-3</c:v>
                </c:pt>
                <c:pt idx="691">
                  <c:v>2.9438035085517325E-3</c:v>
                </c:pt>
                <c:pt idx="692">
                  <c:v>2.9236939811334893E-3</c:v>
                </c:pt>
                <c:pt idx="693">
                  <c:v>2.9041066543421899E-3</c:v>
                </c:pt>
                <c:pt idx="694">
                  <c:v>2.8848984915404012E-3</c:v>
                </c:pt>
                <c:pt idx="695">
                  <c:v>2.8659347040048645E-3</c:v>
                </c:pt>
                <c:pt idx="696">
                  <c:v>2.8470896830888126E-3</c:v>
                </c:pt>
                <c:pt idx="697">
                  <c:v>2.8282478723875774E-3</c:v>
                </c:pt>
                <c:pt idx="698">
                  <c:v>2.8093045691972092E-3</c:v>
                </c:pt>
                <c:pt idx="699">
                  <c:v>2.7901666454319073E-3</c:v>
                </c:pt>
                <c:pt idx="700">
                  <c:v>2.7707531795178111E-3</c:v>
                </c:pt>
                <c:pt idx="701">
                  <c:v>2.7509959926534187E-3</c:v>
                </c:pt>
                <c:pt idx="702">
                  <c:v>2.7308400852617482E-3</c:v>
                </c:pt>
                <c:pt idx="703">
                  <c:v>2.7102439725025258E-3</c:v>
                </c:pt>
                <c:pt idx="704">
                  <c:v>2.6891799214057211E-3</c:v>
                </c:pt>
                <c:pt idx="705">
                  <c:v>2.6676340965758145E-3</c:v>
                </c:pt>
                <c:pt idx="706">
                  <c:v>2.6453049866933618E-3</c:v>
                </c:pt>
                <c:pt idx="707">
                  <c:v>2.6228830322407026E-3</c:v>
                </c:pt>
                <c:pt idx="708">
                  <c:v>2.60000301267175E-3</c:v>
                </c:pt>
                <c:pt idx="709">
                  <c:v>2.5767051226395772E-3</c:v>
                </c:pt>
                <c:pt idx="710">
                  <c:v>2.5530409675801652E-3</c:v>
                </c:pt>
                <c:pt idx="711">
                  <c:v>2.5290728565056115E-3</c:v>
                </c:pt>
                <c:pt idx="712">
                  <c:v>2.5048729773643357E-3</c:v>
                </c:pt>
                <c:pt idx="713">
                  <c:v>2.4805224623407692E-3</c:v>
                </c:pt>
                <c:pt idx="714">
                  <c:v>2.4561103523939106E-3</c:v>
                </c:pt>
                <c:pt idx="715">
                  <c:v>2.4317324719790481E-3</c:v>
                </c:pt>
                <c:pt idx="716">
                  <c:v>2.4074902262712383E-3</c:v>
                </c:pt>
                <c:pt idx="717">
                  <c:v>2.3834893343242423E-3</c:v>
                </c:pt>
                <c:pt idx="718">
                  <c:v>2.3598385124669252E-3</c:v>
                </c:pt>
                <c:pt idx="719">
                  <c:v>2.3366481228698421E-3</c:v>
                </c:pt>
                <c:pt idx="720">
                  <c:v>2.3140288026225774E-3</c:v>
                </c:pt>
                <c:pt idx="721">
                  <c:v>2.2920900888548559E-3</c:v>
                </c:pt>
                <c:pt idx="722">
                  <c:v>2.2709390554273385E-3</c:v>
                </c:pt>
                <c:pt idx="723">
                  <c:v>2.2506789765179996E-3</c:v>
                </c:pt>
                <c:pt idx="724">
                  <c:v>2.2314080320534799E-3</c:v>
                </c:pt>
                <c:pt idx="725">
                  <c:v>2.2132180693884601E-3</c:v>
                </c:pt>
                <c:pt idx="726">
                  <c:v>2.1961934349354851E-3</c:v>
                </c:pt>
                <c:pt idx="727">
                  <c:v>2.1804098886011266E-3</c:v>
                </c:pt>
                <c:pt idx="728">
                  <c:v>2.1659336129051412E-3</c:v>
                </c:pt>
                <c:pt idx="729">
                  <c:v>2.152820327558183E-3</c:v>
                </c:pt>
                <c:pt idx="730">
                  <c:v>2.1411145190619067E-3</c:v>
                </c:pt>
                <c:pt idx="731">
                  <c:v>2.1308487935848531E-3</c:v>
                </c:pt>
                <c:pt idx="732">
                  <c:v>2.1220433599697382E-3</c:v>
                </c:pt>
                <c:pt idx="733">
                  <c:v>2.1147056482529198E-3</c:v>
                </c:pt>
                <c:pt idx="734">
                  <c:v>2.1088300675390567E-3</c:v>
                </c:pt>
                <c:pt idx="735">
                  <c:v>2.1043979054811064E-3</c:v>
                </c:pt>
                <c:pt idx="736">
                  <c:v>2.1013773699825608E-3</c:v>
                </c:pt>
                <c:pt idx="737">
                  <c:v>2.0997237720744057E-3</c:v>
                </c:pt>
                <c:pt idx="738">
                  <c:v>2.099379847236558E-3</c:v>
                </c:pt>
                <c:pt idx="739">
                  <c:v>2.1002762107426988E-3</c:v>
                </c:pt>
                <c:pt idx="740">
                  <c:v>2.1023319409211451E-3</c:v>
                </c:pt>
                <c:pt idx="741">
                  <c:v>2.1054552825529971E-3</c:v>
                </c:pt>
                <c:pt idx="742">
                  <c:v>2.1095444609846412E-3</c:v>
                </c:pt>
                <c:pt idx="743">
                  <c:v>2.1143900169214407E-3</c:v>
                </c:pt>
                <c:pt idx="744">
                  <c:v>2.120104259322761E-3</c:v>
                </c:pt>
                <c:pt idx="745">
                  <c:v>2.1264253863506402E-3</c:v>
                </c:pt>
                <c:pt idx="746">
                  <c:v>2.1332233588407623E-3</c:v>
                </c:pt>
                <c:pt idx="747">
                  <c:v>2.1403634100799736E-3</c:v>
                </c:pt>
                <c:pt idx="748">
                  <c:v>2.1477073811047675E-3</c:v>
                </c:pt>
                <c:pt idx="749">
                  <c:v>2.155115064756932E-3</c:v>
                </c:pt>
                <c:pt idx="750">
                  <c:v>2.1624455476312691E-3</c:v>
                </c:pt>
                <c:pt idx="751">
                  <c:v>2.1695585377762392E-3</c:v>
                </c:pt>
                <c:pt idx="752">
                  <c:v>2.1763156651953067E-3</c:v>
                </c:pt>
                <c:pt idx="753">
                  <c:v>2.1825817418084396E-3</c:v>
                </c:pt>
                <c:pt idx="754">
                  <c:v>2.188225967532265E-3</c:v>
                </c:pt>
                <c:pt idx="755">
                  <c:v>2.1931230694892472E-3</c:v>
                </c:pt>
                <c:pt idx="756">
                  <c:v>2.1971543620228585E-3</c:v>
                </c:pt>
                <c:pt idx="757">
                  <c:v>2.2002087161422492E-3</c:v>
                </c:pt>
                <c:pt idx="758">
                  <c:v>2.2021834282095966E-3</c:v>
                </c:pt>
                <c:pt idx="759">
                  <c:v>2.2029849790790612E-3</c:v>
                </c:pt>
                <c:pt idx="760">
                  <c:v>2.2025296764638836E-3</c:v>
                </c:pt>
                <c:pt idx="761">
                  <c:v>2.2007441750087342E-3</c:v>
                </c:pt>
                <c:pt idx="762">
                  <c:v>2.1975658703440792E-3</c:v>
                </c:pt>
                <c:pt idx="763">
                  <c:v>2.1929431652602332E-3</c:v>
                </c:pt>
                <c:pt idx="764">
                  <c:v>2.1868356080254467E-3</c:v>
                </c:pt>
                <c:pt idx="765">
                  <c:v>2.1792139047480848E-3</c:v>
                </c:pt>
                <c:pt idx="766">
                  <c:v>2.1700598095122062E-3</c:v>
                </c:pt>
                <c:pt idx="767">
                  <c:v>2.1593658977610022E-3</c:v>
                </c:pt>
                <c:pt idx="768">
                  <c:v>2.1471352300291876E-3</c:v>
                </c:pt>
                <c:pt idx="769">
                  <c:v>2.1333809145955541E-3</c:v>
                </c:pt>
                <c:pt idx="770">
                  <c:v>2.1181255789052E-3</c:v>
                </c:pt>
                <c:pt idx="771">
                  <c:v>2.1014007606613106E-3</c:v>
                </c:pt>
                <c:pt idx="772">
                  <c:v>2.0832462302715631E-3</c:v>
                </c:pt>
                <c:pt idx="773">
                  <c:v>2.0637092568191974E-3</c:v>
                </c:pt>
                <c:pt idx="774">
                  <c:v>2.0428438298762397E-3</c:v>
                </c:pt>
                <c:pt idx="775">
                  <c:v>2.0207098492509971E-3</c:v>
                </c:pt>
                <c:pt idx="776">
                  <c:v>1.9973722941261612E-3</c:v>
                </c:pt>
                <c:pt idx="777">
                  <c:v>1.972900381963516E-3</c:v>
                </c:pt>
                <c:pt idx="778">
                  <c:v>1.9473667259871435E-3</c:v>
                </c:pt>
                <c:pt idx="779">
                  <c:v>1.9208464979761405E-3</c:v>
                </c:pt>
                <c:pt idx="780">
                  <c:v>1.8934166004613141E-3</c:v>
                </c:pt>
                <c:pt idx="781">
                  <c:v>1.8651033614929141E-3</c:v>
                </c:pt>
                <c:pt idx="782">
                  <c:v>1.8361076232071484E-3</c:v>
                </c:pt>
                <c:pt idx="783">
                  <c:v>1.8064365674751481E-3</c:v>
                </c:pt>
                <c:pt idx="784">
                  <c:v>1.7761685504531955E-3</c:v>
                </c:pt>
                <c:pt idx="785">
                  <c:v>1.7453805336574502E-3</c:v>
                </c:pt>
                <c:pt idx="786">
                  <c:v>1.7141476357347392E-3</c:v>
                </c:pt>
                <c:pt idx="787">
                  <c:v>1.6825427403115577E-3</c:v>
                </c:pt>
                <c:pt idx="788">
                  <c:v>1.6506361611005901E-3</c:v>
                </c:pt>
                <c:pt idx="789">
                  <c:v>1.6184953636324407E-3</c:v>
                </c:pt>
                <c:pt idx="790">
                  <c:v>1.5861847415229522E-3</c:v>
                </c:pt>
                <c:pt idx="791">
                  <c:v>1.5537654440555429E-3</c:v>
                </c:pt>
                <c:pt idx="792">
                  <c:v>1.5212952510265841E-3</c:v>
                </c:pt>
                <c:pt idx="793">
                  <c:v>1.4888284902410541E-3</c:v>
                </c:pt>
                <c:pt idx="794">
                  <c:v>1.4564159927289977E-3</c:v>
                </c:pt>
                <c:pt idx="795">
                  <c:v>1.424105080652402E-3</c:v>
                </c:pt>
                <c:pt idx="796">
                  <c:v>1.391939582959228E-3</c:v>
                </c:pt>
                <c:pt idx="797">
                  <c:v>1.3599598740892066E-3</c:v>
                </c:pt>
                <c:pt idx="798">
                  <c:v>1.3282029314166726E-3</c:v>
                </c:pt>
                <c:pt idx="799">
                  <c:v>1.2967024076014453E-3</c:v>
                </c:pt>
                <c:pt idx="800">
                  <c:v>1.2654887145820781E-3</c:v>
                </c:pt>
                <c:pt idx="801">
                  <c:v>1.2345891165587723E-3</c:v>
                </c:pt>
                <c:pt idx="802">
                  <c:v>1.2040278299485395E-3</c:v>
                </c:pt>
                <c:pt idx="803">
                  <c:v>1.1738261289245542E-3</c:v>
                </c:pt>
                <c:pt idx="804">
                  <c:v>1.1440024557481073E-3</c:v>
                </c:pt>
                <c:pt idx="805">
                  <c:v>1.1145725356366445E-3</c:v>
                </c:pt>
                <c:pt idx="806">
                  <c:v>1.0855494963582877E-3</c:v>
                </c:pt>
                <c:pt idx="807">
                  <c:v>1.0569439930732498E-3</c:v>
                </c:pt>
                <c:pt idx="808">
                  <c:v>1.0287643391290614E-3</c:v>
                </c:pt>
                <c:pt idx="809">
                  <c:v>1.0010166435309473E-3</c:v>
                </c:pt>
                <c:pt idx="810">
                  <c:v>9.7370495562376918E-4</c:v>
                </c:pt>
                <c:pt idx="811">
                  <c:v>9.4683141711025094E-4</c:v>
                </c:pt>
                <c:pt idx="812">
                  <c:v>9.2039642086319702E-4</c:v>
                </c:pt>
                <c:pt idx="813">
                  <c:v>8.9439877504024761E-4</c:v>
                </c:pt>
                <c:pt idx="814">
                  <c:v>8.6883586975058003E-4</c:v>
                </c:pt>
                <c:pt idx="815">
                  <c:v>8.4370384192545644E-4</c:v>
                </c:pt>
                <c:pt idx="816">
                  <c:v>8.1899773208191605E-4</c:v>
                </c:pt>
                <c:pt idx="817">
                  <c:v>7.9471162431300822E-4</c:v>
                </c:pt>
                <c:pt idx="818">
                  <c:v>7.7081279165687401E-4</c:v>
                </c:pt>
                <c:pt idx="819">
                  <c:v>7.473586849181574E-4</c:v>
                </c:pt>
                <c:pt idx="820">
                  <c:v>7.2430661363763905E-4</c:v>
                </c:pt>
                <c:pt idx="821">
                  <c:v>7.0165002282640749E-4</c:v>
                </c:pt>
                <c:pt idx="822">
                  <c:v>6.7938281717693763E-4</c:v>
                </c:pt>
                <c:pt idx="823">
                  <c:v>6.5749950011157311E-4</c:v>
                </c:pt>
                <c:pt idx="824">
                  <c:v>6.3599531787144833E-4</c:v>
                </c:pt>
                <c:pt idx="825">
                  <c:v>6.148663998915135E-4</c:v>
                </c:pt>
                <c:pt idx="826">
                  <c:v>5.9410988794194122E-4</c:v>
                </c:pt>
                <c:pt idx="827">
                  <c:v>5.7372404772602437E-4</c:v>
                </c:pt>
                <c:pt idx="828">
                  <c:v>5.5370835780454443E-4</c:v>
                </c:pt>
                <c:pt idx="829">
                  <c:v>5.3406357185989981E-4</c:v>
                </c:pt>
                <c:pt idx="830">
                  <c:v>5.1479175141389726E-4</c:v>
                </c:pt>
                <c:pt idx="831">
                  <c:v>4.9589626716519395E-4</c:v>
                </c:pt>
                <c:pt idx="832">
                  <c:v>4.7738176810944912E-4</c:v>
                </c:pt>
                <c:pt idx="833">
                  <c:v>4.5925411854143744E-4</c:v>
                </c:pt>
                <c:pt idx="834">
                  <c:v>4.4152030390742211E-4</c:v>
                </c:pt>
                <c:pt idx="835">
                  <c:v>4.2418830727189921E-4</c:v>
                </c:pt>
                <c:pt idx="836">
                  <c:v>4.0726695887926764E-4</c:v>
                </c:pt>
                <c:pt idx="837">
                  <c:v>3.9076576192193288E-4</c:v>
                </c:pt>
                <c:pt idx="838">
                  <c:v>3.7469469816570614E-4</c:v>
                </c:pt>
                <c:pt idx="839">
                  <c:v>3.5906401752484386E-4</c:v>
                </c:pt>
                <c:pt idx="840">
                  <c:v>3.4388401601685194E-4</c:v>
                </c:pt>
                <c:pt idx="841">
                  <c:v>3.2916480675476001E-4</c:v>
                </c:pt>
                <c:pt idx="842">
                  <c:v>3.1491608874612649E-4</c:v>
                </c:pt>
                <c:pt idx="843">
                  <c:v>3.0114691825726576E-4</c:v>
                </c:pt>
                <c:pt idx="844">
                  <c:v>2.8786548736199808E-4</c:v>
                </c:pt>
                <c:pt idx="845">
                  <c:v>2.7507891402053862E-4</c:v>
                </c:pt>
                <c:pt idx="846">
                  <c:v>2.6279304761976137E-4</c:v>
                </c:pt>
                <c:pt idx="847">
                  <c:v>2.5101229334489682E-4</c:v>
                </c:pt>
                <c:pt idx="848">
                  <c:v>2.3973945803864227E-4</c:v>
                </c:pt>
                <c:pt idx="849">
                  <c:v>2.2897561933046253E-4</c:v>
                </c:pt>
                <c:pt idx="850">
                  <c:v>2.1872001878061229E-4</c:v>
                </c:pt>
                <c:pt idx="851">
                  <c:v>2.0896997857363289E-4</c:v>
                </c:pt>
                <c:pt idx="852">
                  <c:v>1.9972083990908832E-4</c:v>
                </c:pt>
                <c:pt idx="853">
                  <c:v>1.909659196665526E-4</c:v>
                </c:pt>
                <c:pt idx="854">
                  <c:v>1.8269648016149787E-4</c:v>
                </c:pt>
                <c:pt idx="855">
                  <c:v>1.7490170485253532E-4</c:v>
                </c:pt>
                <c:pt idx="856">
                  <c:v>1.675386506152703E-4</c:v>
                </c:pt>
                <c:pt idx="857">
                  <c:v>1.6067016635842207E-4</c:v>
                </c:pt>
                <c:pt idx="858">
                  <c:v>1.5423504263480884E-4</c:v>
                </c:pt>
                <c:pt idx="859">
                  <c:v>1.4821688105395172E-4</c:v>
                </c:pt>
                <c:pt idx="860">
                  <c:v>1.42597994191382E-4</c:v>
                </c:pt>
                <c:pt idx="861">
                  <c:v>1.3735958684712375E-4</c:v>
                </c:pt>
                <c:pt idx="862">
                  <c:v>1.3248194840709967E-4</c:v>
                </c:pt>
                <c:pt idx="863">
                  <c:v>1.2794465249521824E-4</c:v>
                </c:pt>
                <c:pt idx="864">
                  <c:v>1.2372676017668609E-4</c:v>
                </c:pt>
                <c:pt idx="865">
                  <c:v>1.1980702310724168E-4</c:v>
                </c:pt>
                <c:pt idx="866">
                  <c:v>1.1616408321201683E-4</c:v>
                </c:pt>
                <c:pt idx="867">
                  <c:v>1.1277666571520859E-4</c:v>
                </c:pt>
                <c:pt idx="868">
                  <c:v>1.0962376262123735E-4</c:v>
                </c:pt>
                <c:pt idx="869">
                  <c:v>1.0668480406314847E-4</c:v>
                </c:pt>
                <c:pt idx="870">
                  <c:v>1.0393981527823999E-4</c:v>
                </c:pt>
                <c:pt idx="871">
                  <c:v>1.0136955733783015E-4</c:v>
                </c:pt>
                <c:pt idx="872">
                  <c:v>9.8955650141285213E-5</c:v>
                </c:pt>
                <c:pt idx="873">
                  <c:v>9.6680676577493279E-5</c:v>
                </c:pt>
                <c:pt idx="874">
                  <c:v>9.4528267153403444E-5</c:v>
                </c:pt>
                <c:pt idx="875">
                  <c:v>9.2483164782668781E-5</c:v>
                </c:pt>
                <c:pt idx="876">
                  <c:v>9.0531269811405725E-5</c:v>
                </c:pt>
                <c:pt idx="877">
                  <c:v>8.8659665726087883E-5</c:v>
                </c:pt>
                <c:pt idx="878">
                  <c:v>8.685662633432678E-5</c:v>
                </c:pt>
                <c:pt idx="879">
                  <c:v>8.5111605526209651E-5</c:v>
                </c:pt>
                <c:pt idx="880">
                  <c:v>8.3415211005554013E-5</c:v>
                </c:pt>
                <c:pt idx="881">
                  <c:v>8.1759163620547098E-5</c:v>
                </c:pt>
                <c:pt idx="882">
                  <c:v>8.0136244115161048E-5</c:v>
                </c:pt>
                <c:pt idx="883">
                  <c:v>7.8540229260242033E-5</c:v>
                </c:pt>
                <c:pt idx="884">
                  <c:v>7.6965819399632014E-5</c:v>
                </c:pt>
                <c:pt idx="885">
                  <c:v>7.5408559455807141E-5</c:v>
                </c:pt>
                <c:pt idx="886">
                  <c:v>7.3864755374784569E-5</c:v>
                </c:pt>
                <c:pt idx="887">
                  <c:v>7.2331387845065006E-5</c:v>
                </c:pt>
                <c:pt idx="888">
                  <c:v>7.0806024893685826E-5</c:v>
                </c:pt>
                <c:pt idx="889">
                  <c:v>6.9286734637620187E-5</c:v>
                </c:pt>
                <c:pt idx="890">
                  <c:v>6.7771999044379151E-5</c:v>
                </c:pt>
                <c:pt idx="891">
                  <c:v>6.626062902523303E-5</c:v>
                </c:pt>
                <c:pt idx="892">
                  <c:v>6.4751680541636516E-5</c:v>
                </c:pt>
                <c:pt idx="893">
                  <c:v>6.3240247948862503E-5</c:v>
                </c:pt>
                <c:pt idx="894">
                  <c:v>6.1736785913252073E-5</c:v>
                </c:pt>
                <c:pt idx="895">
                  <c:v>6.0234459898590395E-5</c:v>
                </c:pt>
                <c:pt idx="896">
                  <c:v>5.8733080664713348E-5</c:v>
                </c:pt>
                <c:pt idx="897">
                  <c:v>5.7232532375074807E-5</c:v>
                </c:pt>
                <c:pt idx="898">
                  <c:v>5.5732752235623585E-5</c:v>
                </c:pt>
                <c:pt idx="899">
                  <c:v>5.4233718747522891E-5</c:v>
                </c:pt>
                <c:pt idx="900">
                  <c:v>5.2735447754061173E-5</c:v>
                </c:pt>
                <c:pt idx="901">
                  <c:v>5.1237995261546175E-5</c:v>
                </c:pt>
                <c:pt idx="902">
                  <c:v>4.9741465872234667E-5</c:v>
                </c:pt>
                <c:pt idx="903">
                  <c:v>4.8246025579423588E-5</c:v>
                </c:pt>
                <c:pt idx="904">
                  <c:v>4.6751917635766357E-5</c:v>
                </c:pt>
                <c:pt idx="905">
                  <c:v>4.5259480210671834E-5</c:v>
                </c:pt>
                <c:pt idx="906">
                  <c:v>4.3769164596354125E-5</c:v>
                </c:pt>
                <c:pt idx="907">
                  <c:v>4.2281552799706622E-5</c:v>
                </c:pt>
                <c:pt idx="908">
                  <c:v>4.0797373463741936E-5</c:v>
                </c:pt>
                <c:pt idx="909">
                  <c:v>3.9317515192858484E-5</c:v>
                </c:pt>
                <c:pt idx="910">
                  <c:v>3.7843036505709314E-5</c:v>
                </c:pt>
                <c:pt idx="911">
                  <c:v>3.6375171802962058E-5</c:v>
                </c:pt>
                <c:pt idx="912">
                  <c:v>3.4915332909805748E-5</c:v>
                </c:pt>
                <c:pt idx="913">
                  <c:v>3.3465105929658598E-5</c:v>
                </c:pt>
                <c:pt idx="914">
                  <c:v>3.2026243321229798E-5</c:v>
                </c:pt>
                <c:pt idx="915">
                  <c:v>3.0600651280874491E-5</c:v>
                </c:pt>
                <c:pt idx="916">
                  <c:v>2.9190372671102088E-5</c:v>
                </c:pt>
                <c:pt idx="917">
                  <c:v>2.7797565879157591E-5</c:v>
                </c:pt>
                <c:pt idx="918">
                  <c:v>2.6424480111836836E-5</c:v>
                </c:pt>
                <c:pt idx="919">
                  <c:v>2.5073427729120676E-5</c:v>
                </c:pt>
                <c:pt idx="920">
                  <c:v>2.3746754284859672E-5</c:v>
                </c:pt>
                <c:pt idx="921">
                  <c:v>2.2446806972630203E-5</c:v>
                </c:pt>
                <c:pt idx="922">
                  <c:v>2.1175902164021056E-5</c:v>
                </c:pt>
                <c:pt idx="923">
                  <c:v>1.9936292670053855E-5</c:v>
                </c:pt>
                <c:pt idx="924">
                  <c:v>1.8730135249172463E-5</c:v>
                </c:pt>
                <c:pt idx="925">
                  <c:v>1.7559458722311397E-5</c:v>
                </c:pt>
                <c:pt idx="926">
                  <c:v>1.642613283198397E-5</c:v>
                </c:pt>
                <c:pt idx="927">
                  <c:v>1.5331837693126152E-5</c:v>
                </c:pt>
                <c:pt idx="928">
                  <c:v>1.4278033323641938E-5</c:v>
                </c:pt>
                <c:pt idx="929">
                  <c:v>1.326592830721931E-5</c:v>
                </c:pt>
                <c:pt idx="930">
                  <c:v>1.2296446125056916E-5</c:v>
                </c:pt>
                <c:pt idx="931">
                  <c:v>1.1373221203459354E-5</c:v>
                </c:pt>
                <c:pt idx="932">
                  <c:v>1.0492629298196309E-5</c:v>
                </c:pt>
                <c:pt idx="933">
                  <c:v>9.6567750547685392E-6</c:v>
                </c:pt>
                <c:pt idx="934">
                  <c:v>8.865718311499578E-6</c:v>
                </c:pt>
                <c:pt idx="935">
                  <c:v>8.1192851125476404E-6</c:v>
                </c:pt>
                <c:pt idx="936">
                  <c:v>7.417073423022434E-6</c:v>
                </c:pt>
                <c:pt idx="937">
                  <c:v>6.7584628942049693E-6</c:v>
                </c:pt>
                <c:pt idx="938">
                  <c:v>6.142628018151242E-6</c:v>
                </c:pt>
                <c:pt idx="939">
                  <c:v>5.5685540345773311E-6</c:v>
                </c:pt>
                <c:pt idx="940">
                  <c:v>5.0350549823023491E-6</c:v>
                </c:pt>
                <c:pt idx="941">
                  <c:v>4.5407933219712762E-6</c:v>
                </c:pt>
                <c:pt idx="942">
                  <c:v>4.0843005955826991E-6</c:v>
                </c:pt>
                <c:pt idx="943">
                  <c:v>3.6639986308070558E-6</c:v>
                </c:pt>
                <c:pt idx="944">
                  <c:v>3.2782208434958401E-6</c:v>
                </c:pt>
                <c:pt idx="945">
                  <c:v>2.9252332394474133E-6</c:v>
                </c:pt>
                <c:pt idx="946">
                  <c:v>2.6032547657087026E-6</c:v>
                </c:pt>
                <c:pt idx="947">
                  <c:v>2.3104767117503645E-6</c:v>
                </c:pt>
                <c:pt idx="948">
                  <c:v>2.0450809110533076E-6</c:v>
                </c:pt>
                <c:pt idx="949">
                  <c:v>1.8052565432842144E-6</c:v>
                </c:pt>
                <c:pt idx="950">
                  <c:v>1.5892153856127603E-6</c:v>
                </c:pt>
                <c:pt idx="951">
                  <c:v>1.395205408132308E-6</c:v>
                </c:pt>
                <c:pt idx="952">
                  <c:v>1.221522652083973E-6</c:v>
                </c:pt>
                <c:pt idx="953">
                  <c:v>1.0665213699502037E-6</c:v>
                </c:pt>
                <c:pt idx="954">
                  <c:v>9.2862244277371068E-7</c:v>
                </c:pt>
                <c:pt idx="955">
                  <c:v>8.0632012156878066E-7</c:v>
                </c:pt>
                <c:pt idx="956">
                  <c:v>6.9818716572118923E-7</c:v>
                </c:pt>
                <c:pt idx="957">
                  <c:v>6.028784711176962E-7</c:v>
                </c:pt>
                <c:pt idx="958">
                  <c:v>5.1913329370256428E-7</c:v>
                </c:pt>
                <c:pt idx="959">
                  <c:v>4.457761795248192E-7</c:v>
                </c:pt>
                <c:pt idx="960">
                  <c:v>3.8171670941213498E-7</c:v>
                </c:pt>
                <c:pt idx="961">
                  <c:v>3.2594815448294516E-7</c:v>
                </c:pt>
                <c:pt idx="962">
                  <c:v>2.7754511708427E-7</c:v>
                </c:pt>
                <c:pt idx="963">
                  <c:v>2.3566019971616963E-7</c:v>
                </c:pt>
                <c:pt idx="964">
                  <c:v>1.9951970137136069E-7</c:v>
                </c:pt>
                <c:pt idx="965">
                  <c:v>1.6841828577769988E-7</c:v>
                </c:pt>
                <c:pt idx="966">
                  <c:v>1.4171249857877261E-7</c:v>
                </c:pt>
                <c:pt idx="967">
                  <c:v>1.1881292982085285E-7</c:v>
                </c:pt>
                <c:pt idx="968">
                  <c:v>9.9201184638961244E-8</c:v>
                </c:pt>
                <c:pt idx="969">
                  <c:v>8.2852796186337662E-8</c:v>
                </c:pt>
                <c:pt idx="970">
                  <c:v>6.9002650207634311E-8</c:v>
                </c:pt>
                <c:pt idx="971">
                  <c:v>5.7304786750904853E-8</c:v>
                </c:pt>
                <c:pt idx="972">
                  <c:v>4.7454907679927022E-8</c:v>
                </c:pt>
                <c:pt idx="973">
                  <c:v>3.9186398246053144E-8</c:v>
                </c:pt>
                <c:pt idx="974">
                  <c:v>3.2266562184051048E-8</c:v>
                </c:pt>
                <c:pt idx="975">
                  <c:v>2.649308658687932E-8</c:v>
                </c:pt>
                <c:pt idx="976">
                  <c:v>2.1690746778783549E-8</c:v>
                </c:pt>
                <c:pt idx="977">
                  <c:v>1.770835616351118E-8</c:v>
                </c:pt>
                <c:pt idx="978">
                  <c:v>1.4415961526670502E-8</c:v>
                </c:pt>
                <c:pt idx="979">
                  <c:v>1.1702280470140086E-8</c:v>
                </c:pt>
                <c:pt idx="980">
                  <c:v>9.4723745038088563E-9</c:v>
                </c:pt>
                <c:pt idx="981">
                  <c:v>7.645548767632586E-9</c:v>
                </c:pt>
                <c:pt idx="982">
                  <c:v>6.1534673568699424E-9</c:v>
                </c:pt>
                <c:pt idx="983">
                  <c:v>4.9384717272517878E-9</c:v>
                </c:pt>
                <c:pt idx="984">
                  <c:v>3.9520886165745882E-9</c:v>
                </c:pt>
                <c:pt idx="985">
                  <c:v>3.153713286639799E-9</c:v>
                </c:pt>
                <c:pt idx="986">
                  <c:v>2.509453616418352E-9</c:v>
                </c:pt>
                <c:pt idx="987">
                  <c:v>1.9911206156472974E-9</c:v>
                </c:pt>
                <c:pt idx="988">
                  <c:v>1.5753512296001455E-9</c:v>
                </c:pt>
                <c:pt idx="989">
                  <c:v>1.24284982235529E-9</c:v>
                </c:pt>
                <c:pt idx="990">
                  <c:v>9.7773540935611186E-10</c:v>
                </c:pt>
                <c:pt idx="991">
                  <c:v>7.6698251225168115E-10</c:v>
                </c:pt>
                <c:pt idx="992">
                  <c:v>5.9994438176807092E-10</c:v>
                </c:pt>
                <c:pt idx="993">
                  <c:v>4.6794822952608144E-10</c:v>
                </c:pt>
                <c:pt idx="994">
                  <c:v>3.639529791314948E-10</c:v>
                </c:pt>
                <c:pt idx="995">
                  <c:v>2.8226084235768853E-10</c:v>
                </c:pt>
                <c:pt idx="996">
                  <c:v>2.1827469965752679E-10</c:v>
                </c:pt>
                <c:pt idx="997">
                  <c:v>1.6829376742073661E-10</c:v>
                </c:pt>
                <c:pt idx="998">
                  <c:v>1.2934031917429675E-10</c:v>
                </c:pt>
                <c:pt idx="999">
                  <c:v>9.901024614567562E-11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Scenario 2C - Carbon Risk</c:v>
                </c:pt>
              </c:strCache>
            </c:strRef>
          </c:tx>
          <c:marker>
            <c:symbol val="none"/>
          </c:marker>
          <c:xVal>
            <c:numRef>
              <c:f>Sheet1!$C$2:$C$1001</c:f>
              <c:numCache>
                <c:formatCode>_(* #,##0.00_);_(* \(#,##0.00\);_(* "-"??_);_(@_)</c:formatCode>
                <c:ptCount val="1000"/>
                <c:pt idx="0">
                  <c:v>549.36870670163103</c:v>
                </c:pt>
                <c:pt idx="1">
                  <c:v>550.07830110110854</c:v>
                </c:pt>
                <c:pt idx="2">
                  <c:v>550.78789550058605</c:v>
                </c:pt>
                <c:pt idx="3">
                  <c:v>551.49748990006253</c:v>
                </c:pt>
                <c:pt idx="4">
                  <c:v>552.20708429953902</c:v>
                </c:pt>
                <c:pt idx="5">
                  <c:v>552.91667869901448</c:v>
                </c:pt>
                <c:pt idx="6">
                  <c:v>553.62627309849199</c:v>
                </c:pt>
                <c:pt idx="7">
                  <c:v>554.33586749796757</c:v>
                </c:pt>
                <c:pt idx="8">
                  <c:v>555.04546189744497</c:v>
                </c:pt>
                <c:pt idx="9">
                  <c:v>555.75505629692293</c:v>
                </c:pt>
                <c:pt idx="10">
                  <c:v>556.46465069639999</c:v>
                </c:pt>
                <c:pt idx="11">
                  <c:v>557.17424509587602</c:v>
                </c:pt>
                <c:pt idx="12">
                  <c:v>557.88383949535307</c:v>
                </c:pt>
                <c:pt idx="13">
                  <c:v>558.59343389483001</c:v>
                </c:pt>
                <c:pt idx="14">
                  <c:v>559.30302829430696</c:v>
                </c:pt>
                <c:pt idx="15">
                  <c:v>560.01262269378242</c:v>
                </c:pt>
                <c:pt idx="16">
                  <c:v>560.72221709325936</c:v>
                </c:pt>
                <c:pt idx="17">
                  <c:v>561.43181149273596</c:v>
                </c:pt>
                <c:pt idx="18">
                  <c:v>562.14140589221256</c:v>
                </c:pt>
                <c:pt idx="19">
                  <c:v>562.85100029169098</c:v>
                </c:pt>
                <c:pt idx="20">
                  <c:v>563.56059469116792</c:v>
                </c:pt>
                <c:pt idx="21">
                  <c:v>564.27018909064554</c:v>
                </c:pt>
                <c:pt idx="22">
                  <c:v>564.97978349012203</c:v>
                </c:pt>
                <c:pt idx="23">
                  <c:v>565.68937788959852</c:v>
                </c:pt>
                <c:pt idx="24">
                  <c:v>566.39897228907603</c:v>
                </c:pt>
                <c:pt idx="25">
                  <c:v>567.10856668855195</c:v>
                </c:pt>
                <c:pt idx="26">
                  <c:v>567.81816108802798</c:v>
                </c:pt>
                <c:pt idx="27">
                  <c:v>568.52775548750606</c:v>
                </c:pt>
                <c:pt idx="28">
                  <c:v>569.23734988698197</c:v>
                </c:pt>
                <c:pt idx="29">
                  <c:v>569.94694428645846</c:v>
                </c:pt>
                <c:pt idx="30">
                  <c:v>570.65653868593472</c:v>
                </c:pt>
                <c:pt idx="31">
                  <c:v>571.36613308541121</c:v>
                </c:pt>
                <c:pt idx="32">
                  <c:v>572.07572748488997</c:v>
                </c:pt>
                <c:pt idx="33">
                  <c:v>572.78532188436702</c:v>
                </c:pt>
                <c:pt idx="34">
                  <c:v>573.49491628384294</c:v>
                </c:pt>
                <c:pt idx="35">
                  <c:v>574.20451068332</c:v>
                </c:pt>
                <c:pt idx="36">
                  <c:v>574.91410508279648</c:v>
                </c:pt>
                <c:pt idx="37">
                  <c:v>575.62369948227297</c:v>
                </c:pt>
                <c:pt idx="38">
                  <c:v>576.33329388174934</c:v>
                </c:pt>
                <c:pt idx="39">
                  <c:v>577.04288828122799</c:v>
                </c:pt>
                <c:pt idx="40">
                  <c:v>577.75248268070311</c:v>
                </c:pt>
                <c:pt idx="41">
                  <c:v>578.46207708018096</c:v>
                </c:pt>
                <c:pt idx="42">
                  <c:v>579.17167147965904</c:v>
                </c:pt>
                <c:pt idx="43">
                  <c:v>579.88126587913496</c:v>
                </c:pt>
                <c:pt idx="44">
                  <c:v>580.59086027861372</c:v>
                </c:pt>
                <c:pt idx="45">
                  <c:v>581.30045467808895</c:v>
                </c:pt>
                <c:pt idx="46">
                  <c:v>582.01004907756555</c:v>
                </c:pt>
                <c:pt idx="47">
                  <c:v>582.71964347704306</c:v>
                </c:pt>
                <c:pt idx="48">
                  <c:v>583.42923787651898</c:v>
                </c:pt>
                <c:pt idx="49">
                  <c:v>584.13883227599729</c:v>
                </c:pt>
                <c:pt idx="50">
                  <c:v>584.84842667547298</c:v>
                </c:pt>
                <c:pt idx="51">
                  <c:v>585.5580210749481</c:v>
                </c:pt>
                <c:pt idx="52">
                  <c:v>586.26761547442436</c:v>
                </c:pt>
                <c:pt idx="53">
                  <c:v>586.97720987390187</c:v>
                </c:pt>
                <c:pt idx="54">
                  <c:v>587.68680427338131</c:v>
                </c:pt>
                <c:pt idx="55">
                  <c:v>588.39639867285803</c:v>
                </c:pt>
                <c:pt idx="56">
                  <c:v>589.10599307233394</c:v>
                </c:pt>
                <c:pt idx="57">
                  <c:v>589.81558747180998</c:v>
                </c:pt>
                <c:pt idx="58">
                  <c:v>590.52518187128703</c:v>
                </c:pt>
                <c:pt idx="59">
                  <c:v>591.23477627076579</c:v>
                </c:pt>
                <c:pt idx="60">
                  <c:v>591.94437067024217</c:v>
                </c:pt>
                <c:pt idx="61">
                  <c:v>592.65396506971808</c:v>
                </c:pt>
                <c:pt idx="62">
                  <c:v>593.36355946919502</c:v>
                </c:pt>
                <c:pt idx="63">
                  <c:v>594.07315386867242</c:v>
                </c:pt>
                <c:pt idx="64">
                  <c:v>594.78274826814993</c:v>
                </c:pt>
                <c:pt idx="65">
                  <c:v>595.49234266762642</c:v>
                </c:pt>
                <c:pt idx="66">
                  <c:v>596.20193706710359</c:v>
                </c:pt>
                <c:pt idx="67">
                  <c:v>596.91153146657905</c:v>
                </c:pt>
                <c:pt idx="68">
                  <c:v>597.62112586605599</c:v>
                </c:pt>
                <c:pt idx="69">
                  <c:v>598.33072026553202</c:v>
                </c:pt>
                <c:pt idx="70">
                  <c:v>599.04031466500896</c:v>
                </c:pt>
                <c:pt idx="71">
                  <c:v>599.74990906448602</c:v>
                </c:pt>
                <c:pt idx="72">
                  <c:v>600.45950346396296</c:v>
                </c:pt>
                <c:pt idx="73">
                  <c:v>601.16909786343911</c:v>
                </c:pt>
                <c:pt idx="74">
                  <c:v>601.87869226291753</c:v>
                </c:pt>
                <c:pt idx="75">
                  <c:v>602.58828666239401</c:v>
                </c:pt>
                <c:pt idx="76">
                  <c:v>603.29788106187129</c:v>
                </c:pt>
                <c:pt idx="77">
                  <c:v>604.00747546134755</c:v>
                </c:pt>
                <c:pt idx="78">
                  <c:v>604.71706986082347</c:v>
                </c:pt>
                <c:pt idx="79">
                  <c:v>605.42666426030098</c:v>
                </c:pt>
                <c:pt idx="80">
                  <c:v>606.13625865977701</c:v>
                </c:pt>
                <c:pt idx="81">
                  <c:v>606.84585305925339</c:v>
                </c:pt>
                <c:pt idx="82">
                  <c:v>607.55544745873101</c:v>
                </c:pt>
                <c:pt idx="83">
                  <c:v>608.26504185820795</c:v>
                </c:pt>
                <c:pt idx="84">
                  <c:v>608.97463625768705</c:v>
                </c:pt>
                <c:pt idx="85">
                  <c:v>609.68423065716377</c:v>
                </c:pt>
                <c:pt idx="86">
                  <c:v>610.39382505663855</c:v>
                </c:pt>
                <c:pt idx="87">
                  <c:v>611.10341945611628</c:v>
                </c:pt>
                <c:pt idx="88">
                  <c:v>611.81301385559198</c:v>
                </c:pt>
                <c:pt idx="89">
                  <c:v>612.52260825506846</c:v>
                </c:pt>
                <c:pt idx="90">
                  <c:v>613.23220265454597</c:v>
                </c:pt>
                <c:pt idx="91">
                  <c:v>613.94179705402291</c:v>
                </c:pt>
                <c:pt idx="92">
                  <c:v>614.65139145349849</c:v>
                </c:pt>
                <c:pt idx="93">
                  <c:v>615.36098585297498</c:v>
                </c:pt>
                <c:pt idx="94">
                  <c:v>616.07058025245351</c:v>
                </c:pt>
                <c:pt idx="95">
                  <c:v>616.78017465193091</c:v>
                </c:pt>
                <c:pt idx="96">
                  <c:v>617.48976905140705</c:v>
                </c:pt>
                <c:pt idx="97">
                  <c:v>618.1993634508849</c:v>
                </c:pt>
                <c:pt idx="98">
                  <c:v>618.90895785036003</c:v>
                </c:pt>
                <c:pt idx="99">
                  <c:v>619.61855224983844</c:v>
                </c:pt>
                <c:pt idx="100">
                  <c:v>620.32814664931402</c:v>
                </c:pt>
                <c:pt idx="101">
                  <c:v>621.03774104879153</c:v>
                </c:pt>
                <c:pt idx="102">
                  <c:v>621.74733544826802</c:v>
                </c:pt>
                <c:pt idx="103">
                  <c:v>622.4569298477436</c:v>
                </c:pt>
                <c:pt idx="104">
                  <c:v>623.16652424722099</c:v>
                </c:pt>
                <c:pt idx="105">
                  <c:v>623.87611864669805</c:v>
                </c:pt>
                <c:pt idx="106">
                  <c:v>624.58571304617681</c:v>
                </c:pt>
                <c:pt idx="107">
                  <c:v>625.29530744565318</c:v>
                </c:pt>
                <c:pt idx="108">
                  <c:v>626.00490184512898</c:v>
                </c:pt>
                <c:pt idx="109">
                  <c:v>626.71449624460604</c:v>
                </c:pt>
                <c:pt idx="110">
                  <c:v>627.42409064408253</c:v>
                </c:pt>
                <c:pt idx="111">
                  <c:v>628.13368504355901</c:v>
                </c:pt>
                <c:pt idx="112">
                  <c:v>628.84327944303539</c:v>
                </c:pt>
                <c:pt idx="113">
                  <c:v>629.55287384251289</c:v>
                </c:pt>
                <c:pt idx="114">
                  <c:v>630.26246824198938</c:v>
                </c:pt>
                <c:pt idx="115">
                  <c:v>630.97206264146598</c:v>
                </c:pt>
                <c:pt idx="116">
                  <c:v>631.68165704094292</c:v>
                </c:pt>
                <c:pt idx="117">
                  <c:v>632.39125144041884</c:v>
                </c:pt>
                <c:pt idx="118">
                  <c:v>633.10084583989817</c:v>
                </c:pt>
                <c:pt idx="119">
                  <c:v>633.81044023937454</c:v>
                </c:pt>
                <c:pt idx="120">
                  <c:v>634.52003463885217</c:v>
                </c:pt>
                <c:pt idx="121">
                  <c:v>635.22962903832695</c:v>
                </c:pt>
                <c:pt idx="122">
                  <c:v>635.93922343780298</c:v>
                </c:pt>
                <c:pt idx="123">
                  <c:v>636.64881783728094</c:v>
                </c:pt>
                <c:pt idx="124">
                  <c:v>637.358412236758</c:v>
                </c:pt>
                <c:pt idx="125">
                  <c:v>638.06800663623505</c:v>
                </c:pt>
                <c:pt idx="126">
                  <c:v>638.777601035712</c:v>
                </c:pt>
                <c:pt idx="127">
                  <c:v>639.48719543518791</c:v>
                </c:pt>
                <c:pt idx="128">
                  <c:v>640.19678983466554</c:v>
                </c:pt>
                <c:pt idx="129">
                  <c:v>640.90638423414305</c:v>
                </c:pt>
                <c:pt idx="130">
                  <c:v>641.61597863361953</c:v>
                </c:pt>
                <c:pt idx="131">
                  <c:v>642.32557303309602</c:v>
                </c:pt>
                <c:pt idx="132">
                  <c:v>643.03516743257296</c:v>
                </c:pt>
                <c:pt idx="133">
                  <c:v>643.74476183204899</c:v>
                </c:pt>
                <c:pt idx="134">
                  <c:v>644.45435623152605</c:v>
                </c:pt>
                <c:pt idx="135">
                  <c:v>645.1639506310031</c:v>
                </c:pt>
                <c:pt idx="136">
                  <c:v>645.87354503048005</c:v>
                </c:pt>
                <c:pt idx="137">
                  <c:v>646.58313942995755</c:v>
                </c:pt>
                <c:pt idx="138">
                  <c:v>647.29273382943302</c:v>
                </c:pt>
                <c:pt idx="139">
                  <c:v>648.00232822890996</c:v>
                </c:pt>
                <c:pt idx="140">
                  <c:v>648.71192262838804</c:v>
                </c:pt>
                <c:pt idx="141">
                  <c:v>649.42151702786396</c:v>
                </c:pt>
                <c:pt idx="142">
                  <c:v>650.13111142734101</c:v>
                </c:pt>
                <c:pt idx="143">
                  <c:v>650.84070582681795</c:v>
                </c:pt>
                <c:pt idx="144">
                  <c:v>651.55030022629455</c:v>
                </c:pt>
                <c:pt idx="145">
                  <c:v>652.25989462577104</c:v>
                </c:pt>
                <c:pt idx="146">
                  <c:v>652.96948902524798</c:v>
                </c:pt>
                <c:pt idx="147">
                  <c:v>653.67908342472504</c:v>
                </c:pt>
                <c:pt idx="148">
                  <c:v>654.38867782420198</c:v>
                </c:pt>
                <c:pt idx="149">
                  <c:v>655.09827222368028</c:v>
                </c:pt>
                <c:pt idx="150">
                  <c:v>655.80786662315438</c:v>
                </c:pt>
                <c:pt idx="151">
                  <c:v>656.51746102263201</c:v>
                </c:pt>
                <c:pt idx="152">
                  <c:v>657.22705542210849</c:v>
                </c:pt>
                <c:pt idx="153">
                  <c:v>657.93664982158498</c:v>
                </c:pt>
                <c:pt idx="154">
                  <c:v>658.64624422106294</c:v>
                </c:pt>
                <c:pt idx="155">
                  <c:v>659.35583862054</c:v>
                </c:pt>
                <c:pt idx="156">
                  <c:v>660.06543302001603</c:v>
                </c:pt>
                <c:pt idx="157">
                  <c:v>660.77502741949309</c:v>
                </c:pt>
                <c:pt idx="158">
                  <c:v>661.48462181896946</c:v>
                </c:pt>
                <c:pt idx="159">
                  <c:v>662.19421621844754</c:v>
                </c:pt>
                <c:pt idx="160">
                  <c:v>662.90381061792402</c:v>
                </c:pt>
                <c:pt idx="161">
                  <c:v>663.61340501740153</c:v>
                </c:pt>
                <c:pt idx="162">
                  <c:v>664.322999416877</c:v>
                </c:pt>
                <c:pt idx="163">
                  <c:v>665.03259381635348</c:v>
                </c:pt>
                <c:pt idx="164">
                  <c:v>665.74218821583099</c:v>
                </c:pt>
                <c:pt idx="165">
                  <c:v>666.45178261530793</c:v>
                </c:pt>
                <c:pt idx="166">
                  <c:v>667.16137701478499</c:v>
                </c:pt>
                <c:pt idx="167">
                  <c:v>667.87097141426102</c:v>
                </c:pt>
                <c:pt idx="168">
                  <c:v>668.58056581373796</c:v>
                </c:pt>
                <c:pt idx="169">
                  <c:v>669.29016021321502</c:v>
                </c:pt>
                <c:pt idx="170">
                  <c:v>669.99975461269332</c:v>
                </c:pt>
                <c:pt idx="171">
                  <c:v>670.70934901217004</c:v>
                </c:pt>
                <c:pt idx="172">
                  <c:v>671.41894341164652</c:v>
                </c:pt>
                <c:pt idx="173">
                  <c:v>672.1285378111229</c:v>
                </c:pt>
                <c:pt idx="174">
                  <c:v>672.83813221059904</c:v>
                </c:pt>
                <c:pt idx="175">
                  <c:v>673.54772661007598</c:v>
                </c:pt>
                <c:pt idx="176">
                  <c:v>674.25732100955292</c:v>
                </c:pt>
                <c:pt idx="177">
                  <c:v>674.96691540902884</c:v>
                </c:pt>
                <c:pt idx="178">
                  <c:v>675.67650980850703</c:v>
                </c:pt>
                <c:pt idx="179">
                  <c:v>676.38610420798295</c:v>
                </c:pt>
                <c:pt idx="180">
                  <c:v>677.09569860746001</c:v>
                </c:pt>
                <c:pt idx="181">
                  <c:v>677.80529300693649</c:v>
                </c:pt>
                <c:pt idx="182">
                  <c:v>678.514887406414</c:v>
                </c:pt>
                <c:pt idx="183">
                  <c:v>679.22448180589095</c:v>
                </c:pt>
                <c:pt idx="184">
                  <c:v>679.934076205368</c:v>
                </c:pt>
                <c:pt idx="185">
                  <c:v>680.64367060484403</c:v>
                </c:pt>
                <c:pt idx="186">
                  <c:v>681.35326500431972</c:v>
                </c:pt>
                <c:pt idx="187">
                  <c:v>682.06285940379746</c:v>
                </c:pt>
                <c:pt idx="188">
                  <c:v>682.77245380327497</c:v>
                </c:pt>
                <c:pt idx="189">
                  <c:v>683.48204820275203</c:v>
                </c:pt>
                <c:pt idx="190">
                  <c:v>684.19164260222897</c:v>
                </c:pt>
                <c:pt idx="191">
                  <c:v>684.90123700170398</c:v>
                </c:pt>
                <c:pt idx="192">
                  <c:v>685.6108314011833</c:v>
                </c:pt>
                <c:pt idx="193">
                  <c:v>686.32042580065797</c:v>
                </c:pt>
                <c:pt idx="194">
                  <c:v>687.03002020013605</c:v>
                </c:pt>
                <c:pt idx="195">
                  <c:v>687.73961459961311</c:v>
                </c:pt>
                <c:pt idx="196">
                  <c:v>688.44920899908846</c:v>
                </c:pt>
                <c:pt idx="197">
                  <c:v>689.15880339856653</c:v>
                </c:pt>
                <c:pt idx="198">
                  <c:v>689.86839779804291</c:v>
                </c:pt>
                <c:pt idx="199">
                  <c:v>690.57799219751996</c:v>
                </c:pt>
                <c:pt idx="200">
                  <c:v>691.28758659699804</c:v>
                </c:pt>
                <c:pt idx="201">
                  <c:v>691.99718099647396</c:v>
                </c:pt>
                <c:pt idx="202">
                  <c:v>692.70677539594999</c:v>
                </c:pt>
                <c:pt idx="203">
                  <c:v>693.41636979542534</c:v>
                </c:pt>
                <c:pt idx="204">
                  <c:v>694.12596419490228</c:v>
                </c:pt>
                <c:pt idx="205">
                  <c:v>694.83555859438047</c:v>
                </c:pt>
                <c:pt idx="206">
                  <c:v>695.54515299385798</c:v>
                </c:pt>
                <c:pt idx="207">
                  <c:v>696.25474739333504</c:v>
                </c:pt>
                <c:pt idx="208">
                  <c:v>696.96434179281096</c:v>
                </c:pt>
                <c:pt idx="209">
                  <c:v>697.67393619228801</c:v>
                </c:pt>
                <c:pt idx="210">
                  <c:v>698.38353059176495</c:v>
                </c:pt>
                <c:pt idx="211">
                  <c:v>699.09312499124201</c:v>
                </c:pt>
                <c:pt idx="212">
                  <c:v>699.8027193907177</c:v>
                </c:pt>
                <c:pt idx="213">
                  <c:v>700.512313790196</c:v>
                </c:pt>
                <c:pt idx="214">
                  <c:v>701.22190818967204</c:v>
                </c:pt>
                <c:pt idx="215">
                  <c:v>701.93150258914898</c:v>
                </c:pt>
                <c:pt idx="216">
                  <c:v>702.64109698862603</c:v>
                </c:pt>
                <c:pt idx="217">
                  <c:v>703.35069138810297</c:v>
                </c:pt>
                <c:pt idx="218">
                  <c:v>704.06028578757946</c:v>
                </c:pt>
                <c:pt idx="219">
                  <c:v>704.76988018705754</c:v>
                </c:pt>
                <c:pt idx="220">
                  <c:v>705.47947458653402</c:v>
                </c:pt>
                <c:pt idx="221">
                  <c:v>706.18906898601051</c:v>
                </c:pt>
                <c:pt idx="222">
                  <c:v>706.89866338548597</c:v>
                </c:pt>
                <c:pt idx="223">
                  <c:v>707.60825778496269</c:v>
                </c:pt>
                <c:pt idx="224">
                  <c:v>708.31785218443895</c:v>
                </c:pt>
                <c:pt idx="225">
                  <c:v>709.02744658391646</c:v>
                </c:pt>
                <c:pt idx="226">
                  <c:v>709.73704098339397</c:v>
                </c:pt>
                <c:pt idx="227">
                  <c:v>710.44663538287011</c:v>
                </c:pt>
                <c:pt idx="228">
                  <c:v>711.1562297823466</c:v>
                </c:pt>
                <c:pt idx="229">
                  <c:v>711.86582418182309</c:v>
                </c:pt>
                <c:pt idx="230">
                  <c:v>712.57541858130253</c:v>
                </c:pt>
                <c:pt idx="231">
                  <c:v>713.28501298077811</c:v>
                </c:pt>
                <c:pt idx="232">
                  <c:v>713.99460738025448</c:v>
                </c:pt>
                <c:pt idx="233">
                  <c:v>714.7042017797329</c:v>
                </c:pt>
                <c:pt idx="234">
                  <c:v>715.41379617920904</c:v>
                </c:pt>
                <c:pt idx="235">
                  <c:v>716.1233905786886</c:v>
                </c:pt>
                <c:pt idx="236">
                  <c:v>716.83298497816304</c:v>
                </c:pt>
                <c:pt idx="237">
                  <c:v>717.54257937763953</c:v>
                </c:pt>
                <c:pt idx="238">
                  <c:v>718.25217377711704</c:v>
                </c:pt>
                <c:pt idx="239">
                  <c:v>718.96176817659295</c:v>
                </c:pt>
                <c:pt idx="240">
                  <c:v>719.67136257607206</c:v>
                </c:pt>
                <c:pt idx="241">
                  <c:v>720.38095697554695</c:v>
                </c:pt>
                <c:pt idx="242">
                  <c:v>721.09055137502401</c:v>
                </c:pt>
                <c:pt idx="243">
                  <c:v>721.80014577449947</c:v>
                </c:pt>
                <c:pt idx="244">
                  <c:v>722.50974017397755</c:v>
                </c:pt>
                <c:pt idx="245">
                  <c:v>723.21933457345528</c:v>
                </c:pt>
                <c:pt idx="246">
                  <c:v>723.92892897293098</c:v>
                </c:pt>
                <c:pt idx="247">
                  <c:v>724.63852337240792</c:v>
                </c:pt>
                <c:pt idx="248">
                  <c:v>725.34811777188497</c:v>
                </c:pt>
                <c:pt idx="249">
                  <c:v>726.057712171361</c:v>
                </c:pt>
                <c:pt idx="250">
                  <c:v>726.76730657083851</c:v>
                </c:pt>
                <c:pt idx="251">
                  <c:v>727.47690097031602</c:v>
                </c:pt>
                <c:pt idx="252">
                  <c:v>728.18649536979331</c:v>
                </c:pt>
                <c:pt idx="253">
                  <c:v>728.896089769269</c:v>
                </c:pt>
                <c:pt idx="254">
                  <c:v>729.60568416874503</c:v>
                </c:pt>
                <c:pt idx="255">
                  <c:v>730.31527856822254</c:v>
                </c:pt>
                <c:pt idx="256">
                  <c:v>731.02487296770073</c:v>
                </c:pt>
                <c:pt idx="257">
                  <c:v>731.73446736717767</c:v>
                </c:pt>
                <c:pt idx="258">
                  <c:v>732.44406176665302</c:v>
                </c:pt>
                <c:pt idx="259">
                  <c:v>733.15365616613053</c:v>
                </c:pt>
                <c:pt idx="260">
                  <c:v>733.86325056560599</c:v>
                </c:pt>
                <c:pt idx="261">
                  <c:v>734.57284496508305</c:v>
                </c:pt>
                <c:pt idx="262">
                  <c:v>735.2824393645609</c:v>
                </c:pt>
                <c:pt idx="263">
                  <c:v>735.99203376403705</c:v>
                </c:pt>
                <c:pt idx="264">
                  <c:v>736.70162816351296</c:v>
                </c:pt>
                <c:pt idx="265">
                  <c:v>737.41122256299047</c:v>
                </c:pt>
                <c:pt idx="266">
                  <c:v>738.12081696246753</c:v>
                </c:pt>
                <c:pt idx="267">
                  <c:v>738.83041136194311</c:v>
                </c:pt>
                <c:pt idx="268">
                  <c:v>739.54000576142096</c:v>
                </c:pt>
                <c:pt idx="269">
                  <c:v>740.24960016089801</c:v>
                </c:pt>
                <c:pt idx="270">
                  <c:v>740.95919456037495</c:v>
                </c:pt>
                <c:pt idx="271">
                  <c:v>741.66878895985371</c:v>
                </c:pt>
                <c:pt idx="272">
                  <c:v>742.37838335932906</c:v>
                </c:pt>
                <c:pt idx="273">
                  <c:v>743.08797775880555</c:v>
                </c:pt>
                <c:pt idx="274">
                  <c:v>743.79757215828317</c:v>
                </c:pt>
                <c:pt idx="275">
                  <c:v>744.50716655775898</c:v>
                </c:pt>
                <c:pt idx="276">
                  <c:v>745.21676095723728</c:v>
                </c:pt>
                <c:pt idx="277">
                  <c:v>745.92635535671309</c:v>
                </c:pt>
                <c:pt idx="278">
                  <c:v>746.63594975619003</c:v>
                </c:pt>
                <c:pt idx="279">
                  <c:v>747.34554415566549</c:v>
                </c:pt>
                <c:pt idx="280">
                  <c:v>748.055138555143</c:v>
                </c:pt>
                <c:pt idx="281">
                  <c:v>748.76473295462119</c:v>
                </c:pt>
                <c:pt idx="282">
                  <c:v>749.47432735409791</c:v>
                </c:pt>
                <c:pt idx="283">
                  <c:v>750.18392175357303</c:v>
                </c:pt>
                <c:pt idx="284">
                  <c:v>750.89351615304997</c:v>
                </c:pt>
                <c:pt idx="285">
                  <c:v>751.60311055252805</c:v>
                </c:pt>
                <c:pt idx="286">
                  <c:v>752.31270495200397</c:v>
                </c:pt>
                <c:pt idx="287">
                  <c:v>753.02229935148046</c:v>
                </c:pt>
                <c:pt idx="288">
                  <c:v>753.73189375095808</c:v>
                </c:pt>
                <c:pt idx="289">
                  <c:v>754.44148815043297</c:v>
                </c:pt>
                <c:pt idx="290">
                  <c:v>755.15108254991105</c:v>
                </c:pt>
                <c:pt idx="291">
                  <c:v>755.86067694938811</c:v>
                </c:pt>
                <c:pt idx="292">
                  <c:v>756.57027134886641</c:v>
                </c:pt>
                <c:pt idx="293">
                  <c:v>757.27986574834347</c:v>
                </c:pt>
                <c:pt idx="294">
                  <c:v>757.98946014781905</c:v>
                </c:pt>
                <c:pt idx="295">
                  <c:v>758.69905454729667</c:v>
                </c:pt>
                <c:pt idx="296">
                  <c:v>759.40864894677304</c:v>
                </c:pt>
                <c:pt idx="297">
                  <c:v>760.11824334624953</c:v>
                </c:pt>
                <c:pt idx="298">
                  <c:v>760.82783774572511</c:v>
                </c:pt>
                <c:pt idx="299">
                  <c:v>761.53743214520296</c:v>
                </c:pt>
                <c:pt idx="300">
                  <c:v>762.24702654468001</c:v>
                </c:pt>
                <c:pt idx="301">
                  <c:v>762.95662094415547</c:v>
                </c:pt>
                <c:pt idx="302">
                  <c:v>763.66621534363298</c:v>
                </c:pt>
                <c:pt idx="303">
                  <c:v>764.37580974311004</c:v>
                </c:pt>
                <c:pt idx="304">
                  <c:v>765.08540414258755</c:v>
                </c:pt>
                <c:pt idx="305">
                  <c:v>765.79499854206529</c:v>
                </c:pt>
                <c:pt idx="306">
                  <c:v>766.50459294154155</c:v>
                </c:pt>
                <c:pt idx="307">
                  <c:v>767.21418734101803</c:v>
                </c:pt>
                <c:pt idx="308">
                  <c:v>767.92378174049395</c:v>
                </c:pt>
                <c:pt idx="309">
                  <c:v>768.63337613997203</c:v>
                </c:pt>
                <c:pt idx="310">
                  <c:v>769.34297053944795</c:v>
                </c:pt>
                <c:pt idx="311">
                  <c:v>770.05256493892398</c:v>
                </c:pt>
                <c:pt idx="312">
                  <c:v>770.76215933840047</c:v>
                </c:pt>
                <c:pt idx="313">
                  <c:v>771.47175373787854</c:v>
                </c:pt>
                <c:pt idx="314">
                  <c:v>772.18134813735617</c:v>
                </c:pt>
                <c:pt idx="315">
                  <c:v>772.89094253683345</c:v>
                </c:pt>
                <c:pt idx="316">
                  <c:v>773.60053693631005</c:v>
                </c:pt>
                <c:pt idx="317">
                  <c:v>774.31013133578597</c:v>
                </c:pt>
                <c:pt idx="318">
                  <c:v>775.019725735262</c:v>
                </c:pt>
                <c:pt idx="319">
                  <c:v>775.72932013473849</c:v>
                </c:pt>
                <c:pt idx="320">
                  <c:v>776.438914534216</c:v>
                </c:pt>
                <c:pt idx="321">
                  <c:v>777.14850893369305</c:v>
                </c:pt>
                <c:pt idx="322">
                  <c:v>777.85810333316999</c:v>
                </c:pt>
                <c:pt idx="323">
                  <c:v>778.56769773264648</c:v>
                </c:pt>
                <c:pt idx="324">
                  <c:v>779.27729213212308</c:v>
                </c:pt>
                <c:pt idx="325">
                  <c:v>779.98688653160104</c:v>
                </c:pt>
                <c:pt idx="326">
                  <c:v>780.69648093107844</c:v>
                </c:pt>
                <c:pt idx="327">
                  <c:v>781.40607533055402</c:v>
                </c:pt>
                <c:pt idx="328">
                  <c:v>782.11566973003096</c:v>
                </c:pt>
                <c:pt idx="329">
                  <c:v>782.82526412950699</c:v>
                </c:pt>
                <c:pt idx="330">
                  <c:v>783.53485852898405</c:v>
                </c:pt>
                <c:pt idx="331">
                  <c:v>784.2444529284619</c:v>
                </c:pt>
                <c:pt idx="332">
                  <c:v>784.95404732793793</c:v>
                </c:pt>
                <c:pt idx="333">
                  <c:v>785.66364172741498</c:v>
                </c:pt>
                <c:pt idx="334">
                  <c:v>786.37323612689318</c:v>
                </c:pt>
                <c:pt idx="335">
                  <c:v>787.0828305263708</c:v>
                </c:pt>
                <c:pt idx="336">
                  <c:v>787.79242492584501</c:v>
                </c:pt>
                <c:pt idx="337">
                  <c:v>788.50201932532138</c:v>
                </c:pt>
                <c:pt idx="338">
                  <c:v>789.21161372479799</c:v>
                </c:pt>
                <c:pt idx="339">
                  <c:v>789.92120812427447</c:v>
                </c:pt>
                <c:pt idx="340">
                  <c:v>790.630802523753</c:v>
                </c:pt>
                <c:pt idx="341">
                  <c:v>791.34039692322949</c:v>
                </c:pt>
                <c:pt idx="342">
                  <c:v>792.04999132270598</c:v>
                </c:pt>
                <c:pt idx="343">
                  <c:v>792.75958572218303</c:v>
                </c:pt>
                <c:pt idx="344">
                  <c:v>793.46918012165997</c:v>
                </c:pt>
                <c:pt idx="345">
                  <c:v>794.17877452113964</c:v>
                </c:pt>
                <c:pt idx="346">
                  <c:v>794.88836892061454</c:v>
                </c:pt>
                <c:pt idx="347">
                  <c:v>795.59796332009</c:v>
                </c:pt>
                <c:pt idx="348">
                  <c:v>796.30755771956649</c:v>
                </c:pt>
                <c:pt idx="349">
                  <c:v>797.01715211904298</c:v>
                </c:pt>
                <c:pt idx="350">
                  <c:v>797.72674651852242</c:v>
                </c:pt>
                <c:pt idx="351">
                  <c:v>798.436340917998</c:v>
                </c:pt>
                <c:pt idx="352">
                  <c:v>799.14593531747505</c:v>
                </c:pt>
                <c:pt idx="353">
                  <c:v>799.85552971694972</c:v>
                </c:pt>
                <c:pt idx="354">
                  <c:v>800.56512411642746</c:v>
                </c:pt>
                <c:pt idx="355">
                  <c:v>801.27471851590553</c:v>
                </c:pt>
                <c:pt idx="356">
                  <c:v>801.98431291538304</c:v>
                </c:pt>
                <c:pt idx="357">
                  <c:v>802.69390731485953</c:v>
                </c:pt>
                <c:pt idx="358">
                  <c:v>803.40350171433602</c:v>
                </c:pt>
                <c:pt idx="359">
                  <c:v>804.11309611381205</c:v>
                </c:pt>
                <c:pt idx="360">
                  <c:v>804.82269051328797</c:v>
                </c:pt>
                <c:pt idx="361">
                  <c:v>805.53228491276548</c:v>
                </c:pt>
                <c:pt idx="362">
                  <c:v>806.2418793122431</c:v>
                </c:pt>
                <c:pt idx="363">
                  <c:v>806.95147371171947</c:v>
                </c:pt>
                <c:pt idx="364">
                  <c:v>807.66106811119698</c:v>
                </c:pt>
                <c:pt idx="365">
                  <c:v>808.37066251067301</c:v>
                </c:pt>
                <c:pt idx="366">
                  <c:v>809.08025691015052</c:v>
                </c:pt>
                <c:pt idx="367">
                  <c:v>809.78985130962872</c:v>
                </c:pt>
                <c:pt idx="368">
                  <c:v>810.49944570910395</c:v>
                </c:pt>
                <c:pt idx="369">
                  <c:v>811.20904010858203</c:v>
                </c:pt>
                <c:pt idx="370">
                  <c:v>811.91863450805852</c:v>
                </c:pt>
                <c:pt idx="371">
                  <c:v>812.62822890753398</c:v>
                </c:pt>
                <c:pt idx="372">
                  <c:v>813.33782330701047</c:v>
                </c:pt>
                <c:pt idx="373">
                  <c:v>814.04741770648798</c:v>
                </c:pt>
                <c:pt idx="374">
                  <c:v>814.75701210596321</c:v>
                </c:pt>
                <c:pt idx="375">
                  <c:v>815.46660650544072</c:v>
                </c:pt>
                <c:pt idx="376">
                  <c:v>816.17620090491789</c:v>
                </c:pt>
                <c:pt idx="377">
                  <c:v>816.88579530439495</c:v>
                </c:pt>
                <c:pt idx="378">
                  <c:v>817.59538970387302</c:v>
                </c:pt>
                <c:pt idx="379">
                  <c:v>818.30498410334906</c:v>
                </c:pt>
                <c:pt idx="380">
                  <c:v>819.01457850282691</c:v>
                </c:pt>
                <c:pt idx="381">
                  <c:v>819.72417290230305</c:v>
                </c:pt>
                <c:pt idx="382">
                  <c:v>820.43376730177897</c:v>
                </c:pt>
                <c:pt idx="383">
                  <c:v>821.14336170125603</c:v>
                </c:pt>
                <c:pt idx="384">
                  <c:v>821.85295610073172</c:v>
                </c:pt>
                <c:pt idx="385">
                  <c:v>822.56255050020911</c:v>
                </c:pt>
                <c:pt idx="386">
                  <c:v>823.27214489968753</c:v>
                </c:pt>
                <c:pt idx="387">
                  <c:v>823.98173929916504</c:v>
                </c:pt>
                <c:pt idx="388">
                  <c:v>824.69133369864142</c:v>
                </c:pt>
                <c:pt idx="389">
                  <c:v>825.40092809811699</c:v>
                </c:pt>
                <c:pt idx="390">
                  <c:v>826.11052249759348</c:v>
                </c:pt>
                <c:pt idx="391">
                  <c:v>826.82011689706997</c:v>
                </c:pt>
                <c:pt idx="392">
                  <c:v>827.52971129654804</c:v>
                </c:pt>
                <c:pt idx="393">
                  <c:v>828.23930569602555</c:v>
                </c:pt>
                <c:pt idx="394">
                  <c:v>828.94890009550011</c:v>
                </c:pt>
                <c:pt idx="395">
                  <c:v>829.65849449497796</c:v>
                </c:pt>
                <c:pt idx="396">
                  <c:v>830.36808889445308</c:v>
                </c:pt>
                <c:pt idx="397">
                  <c:v>831.07768329393139</c:v>
                </c:pt>
                <c:pt idx="398">
                  <c:v>831.7872776934081</c:v>
                </c:pt>
                <c:pt idx="399">
                  <c:v>832.49687209288595</c:v>
                </c:pt>
                <c:pt idx="400">
                  <c:v>833.20646649236198</c:v>
                </c:pt>
                <c:pt idx="401">
                  <c:v>833.91606089183756</c:v>
                </c:pt>
                <c:pt idx="402">
                  <c:v>834.62565529131598</c:v>
                </c:pt>
                <c:pt idx="403">
                  <c:v>835.33524969079247</c:v>
                </c:pt>
                <c:pt idx="404">
                  <c:v>836.04484409026998</c:v>
                </c:pt>
                <c:pt idx="405">
                  <c:v>836.75443848974601</c:v>
                </c:pt>
                <c:pt idx="406">
                  <c:v>837.46403288922249</c:v>
                </c:pt>
                <c:pt idx="407">
                  <c:v>838.1736272887</c:v>
                </c:pt>
                <c:pt idx="408">
                  <c:v>838.88322168817695</c:v>
                </c:pt>
                <c:pt idx="409">
                  <c:v>839.592816087654</c:v>
                </c:pt>
                <c:pt idx="410">
                  <c:v>840.30241048713106</c:v>
                </c:pt>
                <c:pt idx="411">
                  <c:v>841.01200488660697</c:v>
                </c:pt>
                <c:pt idx="412">
                  <c:v>841.72159928608403</c:v>
                </c:pt>
                <c:pt idx="413">
                  <c:v>842.43119368555972</c:v>
                </c:pt>
                <c:pt idx="414">
                  <c:v>843.14078808503791</c:v>
                </c:pt>
                <c:pt idx="415">
                  <c:v>843.85038248451372</c:v>
                </c:pt>
                <c:pt idx="416">
                  <c:v>844.55997688399111</c:v>
                </c:pt>
                <c:pt idx="417">
                  <c:v>845.26957128346794</c:v>
                </c:pt>
                <c:pt idx="418">
                  <c:v>845.97916568294397</c:v>
                </c:pt>
                <c:pt idx="419">
                  <c:v>846.68876008242205</c:v>
                </c:pt>
                <c:pt idx="420">
                  <c:v>847.39835448189899</c:v>
                </c:pt>
                <c:pt idx="421">
                  <c:v>848.10794888137548</c:v>
                </c:pt>
                <c:pt idx="422">
                  <c:v>848.81754328085299</c:v>
                </c:pt>
                <c:pt idx="423">
                  <c:v>849.52713768032811</c:v>
                </c:pt>
                <c:pt idx="424">
                  <c:v>850.23673207980767</c:v>
                </c:pt>
                <c:pt idx="425">
                  <c:v>850.9463264792829</c:v>
                </c:pt>
                <c:pt idx="426">
                  <c:v>851.65592087875996</c:v>
                </c:pt>
                <c:pt idx="427">
                  <c:v>852.36551527823701</c:v>
                </c:pt>
                <c:pt idx="428">
                  <c:v>853.07510967771395</c:v>
                </c:pt>
                <c:pt idx="429">
                  <c:v>853.78470407719283</c:v>
                </c:pt>
                <c:pt idx="430">
                  <c:v>854.49429847666806</c:v>
                </c:pt>
                <c:pt idx="431">
                  <c:v>855.2038928761458</c:v>
                </c:pt>
                <c:pt idx="432">
                  <c:v>855.91348727562229</c:v>
                </c:pt>
                <c:pt idx="433">
                  <c:v>856.62308167509855</c:v>
                </c:pt>
                <c:pt idx="434">
                  <c:v>857.3326760745731</c:v>
                </c:pt>
                <c:pt idx="435">
                  <c:v>858.04227047405038</c:v>
                </c:pt>
                <c:pt idx="436">
                  <c:v>858.75186487352789</c:v>
                </c:pt>
                <c:pt idx="437">
                  <c:v>859.46145927300449</c:v>
                </c:pt>
                <c:pt idx="438">
                  <c:v>860.17105367248303</c:v>
                </c:pt>
                <c:pt idx="439">
                  <c:v>860.88064807195849</c:v>
                </c:pt>
                <c:pt idx="440">
                  <c:v>861.59024247143498</c:v>
                </c:pt>
                <c:pt idx="441">
                  <c:v>862.29983687091305</c:v>
                </c:pt>
                <c:pt idx="442">
                  <c:v>863.00943127039068</c:v>
                </c:pt>
                <c:pt idx="443">
                  <c:v>863.71902566986716</c:v>
                </c:pt>
                <c:pt idx="444">
                  <c:v>864.42862006934308</c:v>
                </c:pt>
                <c:pt idx="445">
                  <c:v>865.13821446882002</c:v>
                </c:pt>
                <c:pt idx="446">
                  <c:v>865.84780886829606</c:v>
                </c:pt>
                <c:pt idx="447">
                  <c:v>866.557403267773</c:v>
                </c:pt>
                <c:pt idx="448">
                  <c:v>867.26699766725005</c:v>
                </c:pt>
                <c:pt idx="449">
                  <c:v>867.9765920667279</c:v>
                </c:pt>
                <c:pt idx="450">
                  <c:v>868.68618646620405</c:v>
                </c:pt>
                <c:pt idx="451">
                  <c:v>869.3957808656819</c:v>
                </c:pt>
                <c:pt idx="452">
                  <c:v>870.10537526515873</c:v>
                </c:pt>
                <c:pt idx="453">
                  <c:v>870.81496966463396</c:v>
                </c:pt>
                <c:pt idx="454">
                  <c:v>871.52456406411102</c:v>
                </c:pt>
                <c:pt idx="455">
                  <c:v>872.23415846358807</c:v>
                </c:pt>
                <c:pt idx="456">
                  <c:v>872.94375286306501</c:v>
                </c:pt>
                <c:pt idx="457">
                  <c:v>873.65334726254332</c:v>
                </c:pt>
                <c:pt idx="458">
                  <c:v>874.36294166201799</c:v>
                </c:pt>
                <c:pt idx="459">
                  <c:v>875.07253606149504</c:v>
                </c:pt>
                <c:pt idx="460">
                  <c:v>875.78213046097255</c:v>
                </c:pt>
                <c:pt idx="461">
                  <c:v>876.49172486044847</c:v>
                </c:pt>
                <c:pt idx="462">
                  <c:v>877.20131925992655</c:v>
                </c:pt>
                <c:pt idx="463">
                  <c:v>877.91091365940201</c:v>
                </c:pt>
                <c:pt idx="464">
                  <c:v>878.62050805887895</c:v>
                </c:pt>
                <c:pt idx="465">
                  <c:v>879.33010245835601</c:v>
                </c:pt>
                <c:pt idx="466">
                  <c:v>880.03969685783295</c:v>
                </c:pt>
                <c:pt idx="467">
                  <c:v>880.74929125731103</c:v>
                </c:pt>
                <c:pt idx="468">
                  <c:v>881.4588856567882</c:v>
                </c:pt>
                <c:pt idx="469">
                  <c:v>882.16848005626355</c:v>
                </c:pt>
                <c:pt idx="470">
                  <c:v>882.87807445574003</c:v>
                </c:pt>
                <c:pt idx="471">
                  <c:v>883.58766885521572</c:v>
                </c:pt>
                <c:pt idx="472">
                  <c:v>884.29726325469403</c:v>
                </c:pt>
                <c:pt idx="473">
                  <c:v>885.00685765417154</c:v>
                </c:pt>
                <c:pt idx="474">
                  <c:v>885.71645205364803</c:v>
                </c:pt>
                <c:pt idx="475">
                  <c:v>886.42604645312349</c:v>
                </c:pt>
                <c:pt idx="476">
                  <c:v>887.135640852601</c:v>
                </c:pt>
                <c:pt idx="477">
                  <c:v>887.84523525207806</c:v>
                </c:pt>
                <c:pt idx="478">
                  <c:v>888.554829651555</c:v>
                </c:pt>
                <c:pt idx="479">
                  <c:v>889.26442405103205</c:v>
                </c:pt>
                <c:pt idx="480">
                  <c:v>889.97401845050899</c:v>
                </c:pt>
                <c:pt idx="481">
                  <c:v>890.68361284998502</c:v>
                </c:pt>
                <c:pt idx="482">
                  <c:v>891.39320724946253</c:v>
                </c:pt>
                <c:pt idx="483">
                  <c:v>892.10280164893902</c:v>
                </c:pt>
                <c:pt idx="484">
                  <c:v>892.81239604841596</c:v>
                </c:pt>
                <c:pt idx="485">
                  <c:v>893.52199044789302</c:v>
                </c:pt>
                <c:pt idx="486">
                  <c:v>894.23158484737053</c:v>
                </c:pt>
                <c:pt idx="487">
                  <c:v>894.9411792468469</c:v>
                </c:pt>
                <c:pt idx="488">
                  <c:v>895.65077364632441</c:v>
                </c:pt>
                <c:pt idx="489">
                  <c:v>896.36036804579896</c:v>
                </c:pt>
                <c:pt idx="490">
                  <c:v>897.06996244527647</c:v>
                </c:pt>
                <c:pt idx="491">
                  <c:v>897.77955684475398</c:v>
                </c:pt>
                <c:pt idx="492">
                  <c:v>898.48915124423002</c:v>
                </c:pt>
                <c:pt idx="493">
                  <c:v>899.19874564370832</c:v>
                </c:pt>
                <c:pt idx="494">
                  <c:v>899.90834004318504</c:v>
                </c:pt>
                <c:pt idx="495">
                  <c:v>900.61793444266095</c:v>
                </c:pt>
                <c:pt idx="496">
                  <c:v>901.32752884213687</c:v>
                </c:pt>
                <c:pt idx="497">
                  <c:v>902.03712324161449</c:v>
                </c:pt>
                <c:pt idx="498">
                  <c:v>902.74671764109155</c:v>
                </c:pt>
                <c:pt idx="499">
                  <c:v>903.45631204056792</c:v>
                </c:pt>
                <c:pt idx="500">
                  <c:v>904.16590644004498</c:v>
                </c:pt>
                <c:pt idx="501">
                  <c:v>904.87550083952203</c:v>
                </c:pt>
                <c:pt idx="502">
                  <c:v>905.58509523899954</c:v>
                </c:pt>
                <c:pt idx="503">
                  <c:v>906.29468963847717</c:v>
                </c:pt>
                <c:pt idx="504">
                  <c:v>907.00428403795195</c:v>
                </c:pt>
                <c:pt idx="505">
                  <c:v>907.71387843743003</c:v>
                </c:pt>
                <c:pt idx="506">
                  <c:v>908.42347283690594</c:v>
                </c:pt>
                <c:pt idx="507">
                  <c:v>909.13306723638391</c:v>
                </c:pt>
                <c:pt idx="508">
                  <c:v>909.84266163585846</c:v>
                </c:pt>
                <c:pt idx="509">
                  <c:v>910.55225603533597</c:v>
                </c:pt>
                <c:pt idx="510">
                  <c:v>911.26185043481291</c:v>
                </c:pt>
                <c:pt idx="511">
                  <c:v>911.97144483428997</c:v>
                </c:pt>
                <c:pt idx="512">
                  <c:v>912.68103923376805</c:v>
                </c:pt>
                <c:pt idx="513">
                  <c:v>913.39063363324397</c:v>
                </c:pt>
                <c:pt idx="514">
                  <c:v>914.10022803272011</c:v>
                </c:pt>
                <c:pt idx="515">
                  <c:v>914.80982243219808</c:v>
                </c:pt>
                <c:pt idx="516">
                  <c:v>915.51941683167399</c:v>
                </c:pt>
                <c:pt idx="517">
                  <c:v>916.22901123115241</c:v>
                </c:pt>
                <c:pt idx="518">
                  <c:v>916.9386056306281</c:v>
                </c:pt>
                <c:pt idx="519">
                  <c:v>917.64820003010504</c:v>
                </c:pt>
                <c:pt idx="520">
                  <c:v>918.35779442958199</c:v>
                </c:pt>
                <c:pt idx="521">
                  <c:v>919.0673888290579</c:v>
                </c:pt>
                <c:pt idx="522">
                  <c:v>919.77698322853666</c:v>
                </c:pt>
                <c:pt idx="523">
                  <c:v>920.48657762801304</c:v>
                </c:pt>
                <c:pt idx="524">
                  <c:v>921.19617202748952</c:v>
                </c:pt>
                <c:pt idx="525">
                  <c:v>921.90576642696601</c:v>
                </c:pt>
                <c:pt idx="526">
                  <c:v>922.61536082644295</c:v>
                </c:pt>
                <c:pt idx="527">
                  <c:v>923.32495522591796</c:v>
                </c:pt>
                <c:pt idx="528">
                  <c:v>924.03454962539604</c:v>
                </c:pt>
                <c:pt idx="529">
                  <c:v>924.74414402487309</c:v>
                </c:pt>
                <c:pt idx="530">
                  <c:v>925.45373842435004</c:v>
                </c:pt>
                <c:pt idx="531">
                  <c:v>926.16333282382755</c:v>
                </c:pt>
                <c:pt idx="532">
                  <c:v>926.87292722330346</c:v>
                </c:pt>
                <c:pt idx="533">
                  <c:v>927.58252162277938</c:v>
                </c:pt>
                <c:pt idx="534">
                  <c:v>928.29211602225701</c:v>
                </c:pt>
                <c:pt idx="535">
                  <c:v>929.00171042173349</c:v>
                </c:pt>
                <c:pt idx="536">
                  <c:v>929.711304821211</c:v>
                </c:pt>
                <c:pt idx="537">
                  <c:v>930.42089922068851</c:v>
                </c:pt>
                <c:pt idx="538">
                  <c:v>931.13049362016591</c:v>
                </c:pt>
                <c:pt idx="539">
                  <c:v>931.84008801964103</c:v>
                </c:pt>
                <c:pt idx="540">
                  <c:v>932.54968241911808</c:v>
                </c:pt>
                <c:pt idx="541">
                  <c:v>933.25927681859503</c:v>
                </c:pt>
                <c:pt idx="542">
                  <c:v>933.96887121807345</c:v>
                </c:pt>
                <c:pt idx="543">
                  <c:v>934.67846561755005</c:v>
                </c:pt>
                <c:pt idx="544">
                  <c:v>935.38806001702653</c:v>
                </c:pt>
                <c:pt idx="545">
                  <c:v>936.097654416502</c:v>
                </c:pt>
                <c:pt idx="546">
                  <c:v>936.80724881597689</c:v>
                </c:pt>
                <c:pt idx="547">
                  <c:v>937.51684321545599</c:v>
                </c:pt>
                <c:pt idx="548">
                  <c:v>938.22643761493293</c:v>
                </c:pt>
                <c:pt idx="549">
                  <c:v>938.93603201440897</c:v>
                </c:pt>
                <c:pt idx="550">
                  <c:v>939.64562641388511</c:v>
                </c:pt>
                <c:pt idx="551">
                  <c:v>940.3552208133616</c:v>
                </c:pt>
                <c:pt idx="552">
                  <c:v>941.06481521284002</c:v>
                </c:pt>
                <c:pt idx="553">
                  <c:v>941.77440961231832</c:v>
                </c:pt>
                <c:pt idx="554">
                  <c:v>942.48400401179401</c:v>
                </c:pt>
                <c:pt idx="555">
                  <c:v>943.19359841127095</c:v>
                </c:pt>
                <c:pt idx="556">
                  <c:v>943.90319281074699</c:v>
                </c:pt>
                <c:pt idx="557">
                  <c:v>944.61278721022404</c:v>
                </c:pt>
                <c:pt idx="558">
                  <c:v>945.32238160970098</c:v>
                </c:pt>
                <c:pt idx="559">
                  <c:v>946.03197600917804</c:v>
                </c:pt>
                <c:pt idx="560">
                  <c:v>946.74157040865555</c:v>
                </c:pt>
                <c:pt idx="561">
                  <c:v>947.45116480813147</c:v>
                </c:pt>
                <c:pt idx="562">
                  <c:v>948.16075920760852</c:v>
                </c:pt>
                <c:pt idx="563">
                  <c:v>948.87035360708603</c:v>
                </c:pt>
                <c:pt idx="564">
                  <c:v>949.5799480065632</c:v>
                </c:pt>
                <c:pt idx="565">
                  <c:v>950.28954240604003</c:v>
                </c:pt>
                <c:pt idx="566">
                  <c:v>950.99913680551549</c:v>
                </c:pt>
                <c:pt idx="567">
                  <c:v>951.70873120499402</c:v>
                </c:pt>
                <c:pt idx="568">
                  <c:v>952.41832560446846</c:v>
                </c:pt>
                <c:pt idx="569">
                  <c:v>953.12792000394472</c:v>
                </c:pt>
                <c:pt idx="570">
                  <c:v>953.83751440342121</c:v>
                </c:pt>
                <c:pt idx="571">
                  <c:v>954.54710880289872</c:v>
                </c:pt>
                <c:pt idx="572">
                  <c:v>955.25670320237805</c:v>
                </c:pt>
                <c:pt idx="573">
                  <c:v>955.96629760185283</c:v>
                </c:pt>
                <c:pt idx="574">
                  <c:v>956.67589200133091</c:v>
                </c:pt>
                <c:pt idx="575">
                  <c:v>957.38548640080705</c:v>
                </c:pt>
                <c:pt idx="576">
                  <c:v>958.09508080028399</c:v>
                </c:pt>
                <c:pt idx="577">
                  <c:v>958.80467519976048</c:v>
                </c:pt>
                <c:pt idx="578">
                  <c:v>959.51426959923799</c:v>
                </c:pt>
                <c:pt idx="579">
                  <c:v>960.22386399871402</c:v>
                </c:pt>
                <c:pt idx="580">
                  <c:v>960.93345839819153</c:v>
                </c:pt>
                <c:pt idx="581">
                  <c:v>961.64305279766802</c:v>
                </c:pt>
                <c:pt idx="582">
                  <c:v>962.3526471971436</c:v>
                </c:pt>
                <c:pt idx="583">
                  <c:v>963.06224159662202</c:v>
                </c:pt>
                <c:pt idx="584">
                  <c:v>963.77183599610055</c:v>
                </c:pt>
                <c:pt idx="585">
                  <c:v>964.48143039557499</c:v>
                </c:pt>
                <c:pt idx="586">
                  <c:v>965.19102479505148</c:v>
                </c:pt>
                <c:pt idx="587">
                  <c:v>965.90061919452728</c:v>
                </c:pt>
                <c:pt idx="588">
                  <c:v>966.61021359400547</c:v>
                </c:pt>
                <c:pt idx="589">
                  <c:v>967.31980799348298</c:v>
                </c:pt>
                <c:pt idx="590">
                  <c:v>968.02940239295947</c:v>
                </c:pt>
                <c:pt idx="591">
                  <c:v>968.73899679243596</c:v>
                </c:pt>
                <c:pt idx="592">
                  <c:v>969.44859119191199</c:v>
                </c:pt>
                <c:pt idx="593">
                  <c:v>970.15818559138995</c:v>
                </c:pt>
                <c:pt idx="594">
                  <c:v>970.86777999086701</c:v>
                </c:pt>
                <c:pt idx="595">
                  <c:v>971.57737439034395</c:v>
                </c:pt>
                <c:pt idx="596">
                  <c:v>972.286968789821</c:v>
                </c:pt>
                <c:pt idx="597">
                  <c:v>972.99656318929647</c:v>
                </c:pt>
                <c:pt idx="598">
                  <c:v>973.70615758877398</c:v>
                </c:pt>
                <c:pt idx="599">
                  <c:v>974.41575198825103</c:v>
                </c:pt>
                <c:pt idx="600">
                  <c:v>975.12534638772809</c:v>
                </c:pt>
                <c:pt idx="601">
                  <c:v>975.83494078720446</c:v>
                </c:pt>
                <c:pt idx="602">
                  <c:v>976.54453518668254</c:v>
                </c:pt>
                <c:pt idx="603">
                  <c:v>977.254129586158</c:v>
                </c:pt>
                <c:pt idx="604">
                  <c:v>977.96372398563506</c:v>
                </c:pt>
                <c:pt idx="605">
                  <c:v>978.67331838511291</c:v>
                </c:pt>
                <c:pt idx="606">
                  <c:v>979.38291278458769</c:v>
                </c:pt>
                <c:pt idx="607">
                  <c:v>980.09250718406497</c:v>
                </c:pt>
                <c:pt idx="608">
                  <c:v>980.80210158354146</c:v>
                </c:pt>
                <c:pt idx="609">
                  <c:v>981.51169598301783</c:v>
                </c:pt>
                <c:pt idx="610">
                  <c:v>982.22129038249511</c:v>
                </c:pt>
                <c:pt idx="611">
                  <c:v>982.93088478197296</c:v>
                </c:pt>
                <c:pt idx="612">
                  <c:v>983.64047918144911</c:v>
                </c:pt>
                <c:pt idx="613">
                  <c:v>984.35007358092696</c:v>
                </c:pt>
                <c:pt idx="614">
                  <c:v>985.05966798040197</c:v>
                </c:pt>
                <c:pt idx="615">
                  <c:v>985.76926237988005</c:v>
                </c:pt>
                <c:pt idx="616">
                  <c:v>986.47885677935847</c:v>
                </c:pt>
                <c:pt idx="617">
                  <c:v>987.18845117883529</c:v>
                </c:pt>
                <c:pt idx="618">
                  <c:v>987.8980455783128</c:v>
                </c:pt>
                <c:pt idx="619">
                  <c:v>988.60763997778804</c:v>
                </c:pt>
                <c:pt idx="620">
                  <c:v>989.31723437726396</c:v>
                </c:pt>
                <c:pt idx="621">
                  <c:v>990.02682877674101</c:v>
                </c:pt>
                <c:pt idx="622">
                  <c:v>990.73642317621795</c:v>
                </c:pt>
                <c:pt idx="623">
                  <c:v>991.44601757569501</c:v>
                </c:pt>
                <c:pt idx="624">
                  <c:v>992.15561197517195</c:v>
                </c:pt>
                <c:pt idx="625">
                  <c:v>992.86520637464798</c:v>
                </c:pt>
                <c:pt idx="626">
                  <c:v>993.57480077412629</c:v>
                </c:pt>
                <c:pt idx="627">
                  <c:v>994.28439517360346</c:v>
                </c:pt>
                <c:pt idx="628">
                  <c:v>994.99398957308028</c:v>
                </c:pt>
                <c:pt idx="629">
                  <c:v>995.70358397255779</c:v>
                </c:pt>
                <c:pt idx="630">
                  <c:v>996.41317837203303</c:v>
                </c:pt>
                <c:pt idx="631">
                  <c:v>997.12277277151054</c:v>
                </c:pt>
                <c:pt idx="632">
                  <c:v>997.83236717098498</c:v>
                </c:pt>
                <c:pt idx="633">
                  <c:v>998.54196157046295</c:v>
                </c:pt>
                <c:pt idx="634">
                  <c:v>999.25155596994</c:v>
                </c:pt>
                <c:pt idx="635">
                  <c:v>999.96115036941706</c:v>
                </c:pt>
                <c:pt idx="636">
                  <c:v>1000.670744768892</c:v>
                </c:pt>
                <c:pt idx="637">
                  <c:v>1001.3803391683711</c:v>
                </c:pt>
                <c:pt idx="638">
                  <c:v>1002.0899335678423</c:v>
                </c:pt>
                <c:pt idx="639">
                  <c:v>1002.7995279673214</c:v>
                </c:pt>
                <c:pt idx="640">
                  <c:v>1003.5091223668005</c:v>
                </c:pt>
                <c:pt idx="641">
                  <c:v>1004.2187167662713</c:v>
                </c:pt>
                <c:pt idx="642">
                  <c:v>1004.92831116575</c:v>
                </c:pt>
                <c:pt idx="643">
                  <c:v>1005.63790556523</c:v>
                </c:pt>
                <c:pt idx="644">
                  <c:v>1006.3474999646999</c:v>
                </c:pt>
                <c:pt idx="645">
                  <c:v>1007.05709436418</c:v>
                </c:pt>
                <c:pt idx="646">
                  <c:v>1007.76668876366</c:v>
                </c:pt>
                <c:pt idx="647">
                  <c:v>1008.47628316313</c:v>
                </c:pt>
                <c:pt idx="648">
                  <c:v>1009.1858775626119</c:v>
                </c:pt>
                <c:pt idx="649">
                  <c:v>1009.8954719620911</c:v>
                </c:pt>
                <c:pt idx="650">
                  <c:v>1010.60506636157</c:v>
                </c:pt>
                <c:pt idx="651">
                  <c:v>1011.3146607610394</c:v>
                </c:pt>
                <c:pt idx="652">
                  <c:v>1012.0242551605201</c:v>
                </c:pt>
                <c:pt idx="653">
                  <c:v>1012.7338495600015</c:v>
                </c:pt>
                <c:pt idx="654">
                  <c:v>1013.4434439594705</c:v>
                </c:pt>
                <c:pt idx="655">
                  <c:v>1014.1530383589505</c:v>
                </c:pt>
                <c:pt idx="656">
                  <c:v>1014.862632758429</c:v>
                </c:pt>
                <c:pt idx="657">
                  <c:v>1015.5722271578999</c:v>
                </c:pt>
                <c:pt idx="658">
                  <c:v>1016.2818215573819</c:v>
                </c:pt>
                <c:pt idx="659">
                  <c:v>1016.991415956861</c:v>
                </c:pt>
                <c:pt idx="660">
                  <c:v>1017.701010356331</c:v>
                </c:pt>
                <c:pt idx="661">
                  <c:v>1018.4106047558091</c:v>
                </c:pt>
                <c:pt idx="662">
                  <c:v>1019.1201991552894</c:v>
                </c:pt>
                <c:pt idx="663">
                  <c:v>1019.82979355476</c:v>
                </c:pt>
                <c:pt idx="664">
                  <c:v>1020.5393879542405</c:v>
                </c:pt>
                <c:pt idx="665">
                  <c:v>1021.2489823537205</c:v>
                </c:pt>
                <c:pt idx="666">
                  <c:v>1021.9585767531905</c:v>
                </c:pt>
                <c:pt idx="667">
                  <c:v>1022.6681711526705</c:v>
                </c:pt>
                <c:pt idx="668">
                  <c:v>1023.3777655521505</c:v>
                </c:pt>
                <c:pt idx="669">
                  <c:v>1024.0873599516201</c:v>
                </c:pt>
                <c:pt idx="670">
                  <c:v>1024.7969543511001</c:v>
                </c:pt>
                <c:pt idx="671">
                  <c:v>1025.5065487505801</c:v>
                </c:pt>
                <c:pt idx="672">
                  <c:v>1026.2161431500601</c:v>
                </c:pt>
                <c:pt idx="673">
                  <c:v>1026.9257375495301</c:v>
                </c:pt>
                <c:pt idx="674">
                  <c:v>1027.6353319490099</c:v>
                </c:pt>
                <c:pt idx="675">
                  <c:v>1028.3449263484879</c:v>
                </c:pt>
                <c:pt idx="676">
                  <c:v>1029.0545207479599</c:v>
                </c:pt>
                <c:pt idx="677">
                  <c:v>1029.76411514744</c:v>
                </c:pt>
                <c:pt idx="678">
                  <c:v>1030.47370954692</c:v>
                </c:pt>
                <c:pt idx="679">
                  <c:v>1031.1833039463882</c:v>
                </c:pt>
                <c:pt idx="680">
                  <c:v>1031.8928983458698</c:v>
                </c:pt>
                <c:pt idx="681">
                  <c:v>1032.6024927453498</c:v>
                </c:pt>
                <c:pt idx="682">
                  <c:v>1033.31208714482</c:v>
                </c:pt>
                <c:pt idx="683">
                  <c:v>1034.0216815443</c:v>
                </c:pt>
                <c:pt idx="684">
                  <c:v>1034.7312759437818</c:v>
                </c:pt>
                <c:pt idx="685">
                  <c:v>1035.4408703432518</c:v>
                </c:pt>
                <c:pt idx="686">
                  <c:v>1036.15046474273</c:v>
                </c:pt>
                <c:pt idx="687">
                  <c:v>1036.8600591422119</c:v>
                </c:pt>
                <c:pt idx="688">
                  <c:v>1037.5696535416819</c:v>
                </c:pt>
                <c:pt idx="689">
                  <c:v>1038.2792479411601</c:v>
                </c:pt>
                <c:pt idx="690">
                  <c:v>1038.9888423406401</c:v>
                </c:pt>
                <c:pt idx="691">
                  <c:v>1039.6984367401199</c:v>
                </c:pt>
                <c:pt idx="692">
                  <c:v>1040.4080311395901</c:v>
                </c:pt>
                <c:pt idx="693">
                  <c:v>1041.1176255390699</c:v>
                </c:pt>
                <c:pt idx="694">
                  <c:v>1041.8272199385499</c:v>
                </c:pt>
                <c:pt idx="695">
                  <c:v>1042.5368143380199</c:v>
                </c:pt>
                <c:pt idx="696">
                  <c:v>1043.2464087374999</c:v>
                </c:pt>
                <c:pt idx="697">
                  <c:v>1043.9560031369801</c:v>
                </c:pt>
                <c:pt idx="698">
                  <c:v>1044.6655975364499</c:v>
                </c:pt>
                <c:pt idx="699">
                  <c:v>1045.3751919359299</c:v>
                </c:pt>
                <c:pt idx="700">
                  <c:v>1046.0847863354081</c:v>
                </c:pt>
                <c:pt idx="701">
                  <c:v>1046.7943807348781</c:v>
                </c:pt>
                <c:pt idx="702">
                  <c:v>1047.50397513436</c:v>
                </c:pt>
                <c:pt idx="703">
                  <c:v>1048.21356953384</c:v>
                </c:pt>
                <c:pt idx="704">
                  <c:v>1048.92316393331</c:v>
                </c:pt>
                <c:pt idx="705">
                  <c:v>1049.63275833279</c:v>
                </c:pt>
                <c:pt idx="706">
                  <c:v>1050.34235273227</c:v>
                </c:pt>
                <c:pt idx="707">
                  <c:v>1051.05194713174</c:v>
                </c:pt>
                <c:pt idx="708">
                  <c:v>1051.76154153122</c:v>
                </c:pt>
                <c:pt idx="709">
                  <c:v>1052.4711359307</c:v>
                </c:pt>
                <c:pt idx="710">
                  <c:v>1053.1807303301698</c:v>
                </c:pt>
                <c:pt idx="711">
                  <c:v>1053.8903247296498</c:v>
                </c:pt>
                <c:pt idx="712">
                  <c:v>1054.5999191291301</c:v>
                </c:pt>
                <c:pt idx="713">
                  <c:v>1055.3095135286101</c:v>
                </c:pt>
                <c:pt idx="714">
                  <c:v>1056.0191079280801</c:v>
                </c:pt>
                <c:pt idx="715">
                  <c:v>1056.7287023275601</c:v>
                </c:pt>
                <c:pt idx="716">
                  <c:v>1057.4382967270401</c:v>
                </c:pt>
                <c:pt idx="717">
                  <c:v>1058.1478911265101</c:v>
                </c:pt>
                <c:pt idx="718">
                  <c:v>1058.8574855259899</c:v>
                </c:pt>
                <c:pt idx="719">
                  <c:v>1059.5670799254701</c:v>
                </c:pt>
                <c:pt idx="720">
                  <c:v>1060.2766743249401</c:v>
                </c:pt>
                <c:pt idx="721">
                  <c:v>1060.9862687244201</c:v>
                </c:pt>
                <c:pt idx="722">
                  <c:v>1061.6958631239011</c:v>
                </c:pt>
                <c:pt idx="723">
                  <c:v>1062.4054575233711</c:v>
                </c:pt>
                <c:pt idx="724">
                  <c:v>1063.1150519228511</c:v>
                </c:pt>
                <c:pt idx="725">
                  <c:v>1063.8246463223281</c:v>
                </c:pt>
                <c:pt idx="726">
                  <c:v>1064.5342407217997</c:v>
                </c:pt>
                <c:pt idx="727">
                  <c:v>1065.2438351212811</c:v>
                </c:pt>
                <c:pt idx="728">
                  <c:v>1065.95342952076</c:v>
                </c:pt>
                <c:pt idx="729">
                  <c:v>1066.66302392023</c:v>
                </c:pt>
                <c:pt idx="730">
                  <c:v>1067.3726183197098</c:v>
                </c:pt>
                <c:pt idx="731">
                  <c:v>1068.0822127191898</c:v>
                </c:pt>
                <c:pt idx="732">
                  <c:v>1068.79180711867</c:v>
                </c:pt>
                <c:pt idx="733">
                  <c:v>1069.5014015181398</c:v>
                </c:pt>
                <c:pt idx="734">
                  <c:v>1070.21099591762</c:v>
                </c:pt>
                <c:pt idx="735">
                  <c:v>1070.9205903171001</c:v>
                </c:pt>
                <c:pt idx="736">
                  <c:v>1071.6301847165698</c:v>
                </c:pt>
                <c:pt idx="737">
                  <c:v>1072.3397791160501</c:v>
                </c:pt>
                <c:pt idx="738">
                  <c:v>1073.0493735155299</c:v>
                </c:pt>
                <c:pt idx="739">
                  <c:v>1073.7589679150001</c:v>
                </c:pt>
                <c:pt idx="740">
                  <c:v>1074.4685623144801</c:v>
                </c:pt>
                <c:pt idx="741">
                  <c:v>1075.1781567139599</c:v>
                </c:pt>
                <c:pt idx="742">
                  <c:v>1075.8877511134301</c:v>
                </c:pt>
                <c:pt idx="743">
                  <c:v>1076.5973455129076</c:v>
                </c:pt>
                <c:pt idx="744">
                  <c:v>1077.3069399123899</c:v>
                </c:pt>
                <c:pt idx="745">
                  <c:v>1078.0165343118599</c:v>
                </c:pt>
                <c:pt idx="746">
                  <c:v>1078.7261287113399</c:v>
                </c:pt>
                <c:pt idx="747">
                  <c:v>1079.4357231108211</c:v>
                </c:pt>
                <c:pt idx="748">
                  <c:v>1080.1453175102899</c:v>
                </c:pt>
                <c:pt idx="749">
                  <c:v>1080.85491190977</c:v>
                </c:pt>
                <c:pt idx="750">
                  <c:v>1081.56450630925</c:v>
                </c:pt>
                <c:pt idx="751">
                  <c:v>1082.27410070872</c:v>
                </c:pt>
                <c:pt idx="752">
                  <c:v>1082.9836951082011</c:v>
                </c:pt>
                <c:pt idx="753">
                  <c:v>1083.6932895076798</c:v>
                </c:pt>
                <c:pt idx="754">
                  <c:v>1084.4028839071611</c:v>
                </c:pt>
                <c:pt idx="755">
                  <c:v>1085.1124783066298</c:v>
                </c:pt>
                <c:pt idx="756">
                  <c:v>1085.82207270611</c:v>
                </c:pt>
                <c:pt idx="757">
                  <c:v>1086.5316671055919</c:v>
                </c:pt>
                <c:pt idx="758">
                  <c:v>1087.24126150506</c:v>
                </c:pt>
                <c:pt idx="759">
                  <c:v>1087.9508559045419</c:v>
                </c:pt>
                <c:pt idx="760">
                  <c:v>1088.6604503040198</c:v>
                </c:pt>
                <c:pt idx="761">
                  <c:v>1089.3700447034898</c:v>
                </c:pt>
                <c:pt idx="762">
                  <c:v>1090.0796391029701</c:v>
                </c:pt>
                <c:pt idx="763">
                  <c:v>1090.7892335024499</c:v>
                </c:pt>
                <c:pt idx="764">
                  <c:v>1091.4988279019201</c:v>
                </c:pt>
                <c:pt idx="765">
                  <c:v>1092.2084223013999</c:v>
                </c:pt>
                <c:pt idx="766">
                  <c:v>1092.9180167008801</c:v>
                </c:pt>
                <c:pt idx="767">
                  <c:v>1093.6276111003501</c:v>
                </c:pt>
                <c:pt idx="768">
                  <c:v>1094.3372054998299</c:v>
                </c:pt>
                <c:pt idx="769">
                  <c:v>1095.0467998993099</c:v>
                </c:pt>
                <c:pt idx="770">
                  <c:v>1095.7563942987799</c:v>
                </c:pt>
                <c:pt idx="771">
                  <c:v>1096.4659886982611</c:v>
                </c:pt>
                <c:pt idx="772">
                  <c:v>1097.1755830977411</c:v>
                </c:pt>
                <c:pt idx="773">
                  <c:v>1097.8851774972211</c:v>
                </c:pt>
                <c:pt idx="774">
                  <c:v>1098.59477189669</c:v>
                </c:pt>
                <c:pt idx="775">
                  <c:v>1099.3043662961682</c:v>
                </c:pt>
                <c:pt idx="776">
                  <c:v>1100.01396069565</c:v>
                </c:pt>
                <c:pt idx="777">
                  <c:v>1100.7235550951211</c:v>
                </c:pt>
                <c:pt idx="778">
                  <c:v>1101.4331494946</c:v>
                </c:pt>
                <c:pt idx="779">
                  <c:v>1102.1427438940798</c:v>
                </c:pt>
                <c:pt idx="780">
                  <c:v>1102.8523382935466</c:v>
                </c:pt>
                <c:pt idx="781">
                  <c:v>1103.5619326930298</c:v>
                </c:pt>
                <c:pt idx="782">
                  <c:v>1104.27152709251</c:v>
                </c:pt>
                <c:pt idx="783">
                  <c:v>1104.98112149198</c:v>
                </c:pt>
                <c:pt idx="784">
                  <c:v>1105.6907158914598</c:v>
                </c:pt>
                <c:pt idx="785">
                  <c:v>1106.4003102909398</c:v>
                </c:pt>
                <c:pt idx="786">
                  <c:v>1107.1099046904098</c:v>
                </c:pt>
                <c:pt idx="787">
                  <c:v>1107.8194990898899</c:v>
                </c:pt>
                <c:pt idx="788">
                  <c:v>1108.5290934893701</c:v>
                </c:pt>
                <c:pt idx="789">
                  <c:v>1109.2386878888401</c:v>
                </c:pt>
                <c:pt idx="790">
                  <c:v>1109.9482822883199</c:v>
                </c:pt>
                <c:pt idx="791">
                  <c:v>1110.6578766877999</c:v>
                </c:pt>
                <c:pt idx="792">
                  <c:v>1111.3674710872701</c:v>
                </c:pt>
                <c:pt idx="793">
                  <c:v>1112.0770654867529</c:v>
                </c:pt>
                <c:pt idx="794">
                  <c:v>1112.7866598862329</c:v>
                </c:pt>
                <c:pt idx="795">
                  <c:v>1113.4962542857111</c:v>
                </c:pt>
                <c:pt idx="796">
                  <c:v>1114.2058486851811</c:v>
                </c:pt>
                <c:pt idx="797">
                  <c:v>1114.9154430846611</c:v>
                </c:pt>
                <c:pt idx="798">
                  <c:v>1115.6250374841411</c:v>
                </c:pt>
                <c:pt idx="799">
                  <c:v>1116.33463188361</c:v>
                </c:pt>
                <c:pt idx="800">
                  <c:v>1117.0442262830898</c:v>
                </c:pt>
                <c:pt idx="801">
                  <c:v>1117.75382068257</c:v>
                </c:pt>
                <c:pt idx="802">
                  <c:v>1118.46341508204</c:v>
                </c:pt>
                <c:pt idx="803">
                  <c:v>1119.17300948152</c:v>
                </c:pt>
                <c:pt idx="804">
                  <c:v>1119.882603881</c:v>
                </c:pt>
                <c:pt idx="805">
                  <c:v>1120.5921982804698</c:v>
                </c:pt>
                <c:pt idx="806">
                  <c:v>1121.3017926799498</c:v>
                </c:pt>
                <c:pt idx="807">
                  <c:v>1122.0113870794298</c:v>
                </c:pt>
                <c:pt idx="808">
                  <c:v>1122.7209814789001</c:v>
                </c:pt>
                <c:pt idx="809">
                  <c:v>1123.4305758783801</c:v>
                </c:pt>
                <c:pt idx="810">
                  <c:v>1124.1401702778574</c:v>
                </c:pt>
                <c:pt idx="811">
                  <c:v>1124.8497646773299</c:v>
                </c:pt>
                <c:pt idx="812">
                  <c:v>1125.5593590768099</c:v>
                </c:pt>
                <c:pt idx="813">
                  <c:v>1126.2689534762922</c:v>
                </c:pt>
                <c:pt idx="814">
                  <c:v>1126.9785478757601</c:v>
                </c:pt>
                <c:pt idx="815">
                  <c:v>1127.6881422752376</c:v>
                </c:pt>
                <c:pt idx="816">
                  <c:v>1128.3977366747199</c:v>
                </c:pt>
                <c:pt idx="817">
                  <c:v>1129.1073310741999</c:v>
                </c:pt>
                <c:pt idx="818">
                  <c:v>1129.8169254736711</c:v>
                </c:pt>
                <c:pt idx="819">
                  <c:v>1130.5265198731511</c:v>
                </c:pt>
                <c:pt idx="820">
                  <c:v>1131.2361142726299</c:v>
                </c:pt>
                <c:pt idx="821">
                  <c:v>1131.9457086721011</c:v>
                </c:pt>
                <c:pt idx="822">
                  <c:v>1132.65530307158</c:v>
                </c:pt>
                <c:pt idx="823">
                  <c:v>1133.36489747106</c:v>
                </c:pt>
                <c:pt idx="824">
                  <c:v>1134.0744918705298</c:v>
                </c:pt>
                <c:pt idx="825">
                  <c:v>1134.7840862700098</c:v>
                </c:pt>
                <c:pt idx="826">
                  <c:v>1135.49368066949</c:v>
                </c:pt>
                <c:pt idx="827">
                  <c:v>1136.20327506896</c:v>
                </c:pt>
                <c:pt idx="828">
                  <c:v>1136.9128694684418</c:v>
                </c:pt>
                <c:pt idx="829">
                  <c:v>1137.6224638679198</c:v>
                </c:pt>
                <c:pt idx="830">
                  <c:v>1138.3320582673898</c:v>
                </c:pt>
                <c:pt idx="831">
                  <c:v>1139.04165266687</c:v>
                </c:pt>
                <c:pt idx="832">
                  <c:v>1139.7512470663498</c:v>
                </c:pt>
                <c:pt idx="833">
                  <c:v>1140.4608414658201</c:v>
                </c:pt>
                <c:pt idx="834">
                  <c:v>1141.1704358652996</c:v>
                </c:pt>
                <c:pt idx="835">
                  <c:v>1141.8800302647799</c:v>
                </c:pt>
                <c:pt idx="836">
                  <c:v>1142.5896246642601</c:v>
                </c:pt>
                <c:pt idx="837">
                  <c:v>1143.2992190637301</c:v>
                </c:pt>
                <c:pt idx="838">
                  <c:v>1144.0088134632122</c:v>
                </c:pt>
                <c:pt idx="839">
                  <c:v>1144.7184078626901</c:v>
                </c:pt>
                <c:pt idx="840">
                  <c:v>1145.4280022621601</c:v>
                </c:pt>
                <c:pt idx="841">
                  <c:v>1146.1375966616401</c:v>
                </c:pt>
                <c:pt idx="842">
                  <c:v>1146.8471910611211</c:v>
                </c:pt>
                <c:pt idx="843">
                  <c:v>1147.5567854605931</c:v>
                </c:pt>
                <c:pt idx="844">
                  <c:v>1148.2663798600711</c:v>
                </c:pt>
                <c:pt idx="845">
                  <c:v>1148.97597425955</c:v>
                </c:pt>
                <c:pt idx="846">
                  <c:v>1149.68556865902</c:v>
                </c:pt>
                <c:pt idx="847">
                  <c:v>1150.3951630585</c:v>
                </c:pt>
                <c:pt idx="848">
                  <c:v>1151.10475745798</c:v>
                </c:pt>
                <c:pt idx="849">
                  <c:v>1151.8143518574498</c:v>
                </c:pt>
                <c:pt idx="850">
                  <c:v>1152.5239462569264</c:v>
                </c:pt>
                <c:pt idx="851">
                  <c:v>1153.2335406564098</c:v>
                </c:pt>
                <c:pt idx="852">
                  <c:v>1153.9431350558798</c:v>
                </c:pt>
                <c:pt idx="853">
                  <c:v>1154.6527294553598</c:v>
                </c:pt>
                <c:pt idx="854">
                  <c:v>1155.3623238548371</c:v>
                </c:pt>
                <c:pt idx="855">
                  <c:v>1156.0719182543071</c:v>
                </c:pt>
                <c:pt idx="856">
                  <c:v>1156.7815126537901</c:v>
                </c:pt>
                <c:pt idx="857">
                  <c:v>1157.4911070532701</c:v>
                </c:pt>
                <c:pt idx="858">
                  <c:v>1158.2007014527521</c:v>
                </c:pt>
                <c:pt idx="859">
                  <c:v>1158.9102958522201</c:v>
                </c:pt>
                <c:pt idx="860">
                  <c:v>1159.6198902516999</c:v>
                </c:pt>
                <c:pt idx="861">
                  <c:v>1160.3294846511799</c:v>
                </c:pt>
                <c:pt idx="862">
                  <c:v>1161.0390790506501</c:v>
                </c:pt>
                <c:pt idx="863">
                  <c:v>1161.7486734501326</c:v>
                </c:pt>
                <c:pt idx="864">
                  <c:v>1162.4582678496101</c:v>
                </c:pt>
                <c:pt idx="865">
                  <c:v>1163.1678622490799</c:v>
                </c:pt>
                <c:pt idx="866">
                  <c:v>1163.8774566485599</c:v>
                </c:pt>
                <c:pt idx="867">
                  <c:v>1164.5870510480411</c:v>
                </c:pt>
                <c:pt idx="868">
                  <c:v>1165.2966454475111</c:v>
                </c:pt>
                <c:pt idx="869">
                  <c:v>1166.00623984699</c:v>
                </c:pt>
                <c:pt idx="870">
                  <c:v>1166.71583424647</c:v>
                </c:pt>
                <c:pt idx="871">
                  <c:v>1167.42542864594</c:v>
                </c:pt>
                <c:pt idx="872">
                  <c:v>1168.13502304542</c:v>
                </c:pt>
                <c:pt idx="873">
                  <c:v>1168.8446174449</c:v>
                </c:pt>
                <c:pt idx="874">
                  <c:v>1169.5542118443698</c:v>
                </c:pt>
                <c:pt idx="875">
                  <c:v>1170.2638062438498</c:v>
                </c:pt>
                <c:pt idx="876">
                  <c:v>1170.9734006433298</c:v>
                </c:pt>
                <c:pt idx="877">
                  <c:v>1171.6829950428098</c:v>
                </c:pt>
                <c:pt idx="878">
                  <c:v>1172.3925894422819</c:v>
                </c:pt>
                <c:pt idx="879">
                  <c:v>1173.1021838417601</c:v>
                </c:pt>
                <c:pt idx="880">
                  <c:v>1173.8117782412401</c:v>
                </c:pt>
                <c:pt idx="881">
                  <c:v>1174.5213726407101</c:v>
                </c:pt>
                <c:pt idx="882">
                  <c:v>1175.2309670401921</c:v>
                </c:pt>
                <c:pt idx="883">
                  <c:v>1175.9405614396721</c:v>
                </c:pt>
                <c:pt idx="884">
                  <c:v>1176.6501558391399</c:v>
                </c:pt>
                <c:pt idx="885">
                  <c:v>1177.3597502386199</c:v>
                </c:pt>
                <c:pt idx="886">
                  <c:v>1178.0693446380976</c:v>
                </c:pt>
                <c:pt idx="887">
                  <c:v>1178.7789390375699</c:v>
                </c:pt>
                <c:pt idx="888">
                  <c:v>1179.4885334370501</c:v>
                </c:pt>
                <c:pt idx="889">
                  <c:v>1180.1981278365279</c:v>
                </c:pt>
                <c:pt idx="890">
                  <c:v>1180.9077222359999</c:v>
                </c:pt>
                <c:pt idx="891">
                  <c:v>1181.6173166354779</c:v>
                </c:pt>
                <c:pt idx="892">
                  <c:v>1182.3269110349599</c:v>
                </c:pt>
                <c:pt idx="893">
                  <c:v>1183.0365054344311</c:v>
                </c:pt>
                <c:pt idx="894">
                  <c:v>1183.74609983391</c:v>
                </c:pt>
                <c:pt idx="895">
                  <c:v>1184.45569423339</c:v>
                </c:pt>
                <c:pt idx="896">
                  <c:v>1185.1652886328598</c:v>
                </c:pt>
                <c:pt idx="897">
                  <c:v>1185.8748830323398</c:v>
                </c:pt>
                <c:pt idx="898">
                  <c:v>1186.5844774318198</c:v>
                </c:pt>
                <c:pt idx="899">
                  <c:v>1187.2940718313</c:v>
                </c:pt>
                <c:pt idx="900">
                  <c:v>1188.00366623077</c:v>
                </c:pt>
                <c:pt idx="901">
                  <c:v>1188.71326063025</c:v>
                </c:pt>
                <c:pt idx="902">
                  <c:v>1189.4228550297319</c:v>
                </c:pt>
                <c:pt idx="903">
                  <c:v>1190.1324494291998</c:v>
                </c:pt>
                <c:pt idx="904">
                  <c:v>1190.8420438286798</c:v>
                </c:pt>
                <c:pt idx="905">
                  <c:v>1191.5516382281598</c:v>
                </c:pt>
                <c:pt idx="906">
                  <c:v>1192.2612326276299</c:v>
                </c:pt>
                <c:pt idx="907">
                  <c:v>1192.9708270271101</c:v>
                </c:pt>
                <c:pt idx="908">
                  <c:v>1193.6804214265899</c:v>
                </c:pt>
                <c:pt idx="909">
                  <c:v>1194.3900158260599</c:v>
                </c:pt>
                <c:pt idx="910">
                  <c:v>1195.0996102255399</c:v>
                </c:pt>
                <c:pt idx="911">
                  <c:v>1195.8092046250199</c:v>
                </c:pt>
                <c:pt idx="912">
                  <c:v>1196.5187990244901</c:v>
                </c:pt>
                <c:pt idx="913">
                  <c:v>1197.2283934239701</c:v>
                </c:pt>
                <c:pt idx="914">
                  <c:v>1197.9379878234511</c:v>
                </c:pt>
                <c:pt idx="915">
                  <c:v>1198.6475822229199</c:v>
                </c:pt>
                <c:pt idx="916">
                  <c:v>1199.3571766223999</c:v>
                </c:pt>
                <c:pt idx="917">
                  <c:v>1200.0667710218811</c:v>
                </c:pt>
                <c:pt idx="918">
                  <c:v>1200.7763654213611</c:v>
                </c:pt>
                <c:pt idx="919">
                  <c:v>1201.4859598208311</c:v>
                </c:pt>
                <c:pt idx="920">
                  <c:v>1202.19555422031</c:v>
                </c:pt>
                <c:pt idx="921">
                  <c:v>1202.90514861979</c:v>
                </c:pt>
                <c:pt idx="922">
                  <c:v>1203.6147430192598</c:v>
                </c:pt>
                <c:pt idx="923">
                  <c:v>1204.3243374187398</c:v>
                </c:pt>
                <c:pt idx="924">
                  <c:v>1205.0339318182198</c:v>
                </c:pt>
                <c:pt idx="925">
                  <c:v>1205.7435262176898</c:v>
                </c:pt>
                <c:pt idx="926">
                  <c:v>1206.4531206171698</c:v>
                </c:pt>
                <c:pt idx="927">
                  <c:v>1207.1627150166498</c:v>
                </c:pt>
                <c:pt idx="928">
                  <c:v>1207.8723094161198</c:v>
                </c:pt>
                <c:pt idx="929">
                  <c:v>1208.5819038155998</c:v>
                </c:pt>
                <c:pt idx="930">
                  <c:v>1209.2914982150774</c:v>
                </c:pt>
                <c:pt idx="931">
                  <c:v>1210.0010926145499</c:v>
                </c:pt>
                <c:pt idx="932">
                  <c:v>1210.7106870140301</c:v>
                </c:pt>
                <c:pt idx="933">
                  <c:v>1211.4202814135101</c:v>
                </c:pt>
                <c:pt idx="934">
                  <c:v>1212.1298758129799</c:v>
                </c:pt>
                <c:pt idx="935">
                  <c:v>1212.8394702124576</c:v>
                </c:pt>
                <c:pt idx="936">
                  <c:v>1213.5490646119399</c:v>
                </c:pt>
                <c:pt idx="937">
                  <c:v>1214.2586590114101</c:v>
                </c:pt>
                <c:pt idx="938">
                  <c:v>1214.9682534108911</c:v>
                </c:pt>
                <c:pt idx="939">
                  <c:v>1215.6778478103679</c:v>
                </c:pt>
                <c:pt idx="940">
                  <c:v>1216.3874422098459</c:v>
                </c:pt>
                <c:pt idx="941">
                  <c:v>1217.0970366093181</c:v>
                </c:pt>
                <c:pt idx="942">
                  <c:v>1217.8066310088</c:v>
                </c:pt>
                <c:pt idx="943">
                  <c:v>1218.5162254082811</c:v>
                </c:pt>
                <c:pt idx="944">
                  <c:v>1219.2258198077511</c:v>
                </c:pt>
                <c:pt idx="945">
                  <c:v>1219.93541420723</c:v>
                </c:pt>
                <c:pt idx="946">
                  <c:v>1220.64500860671</c:v>
                </c:pt>
                <c:pt idx="947">
                  <c:v>1221.35460300618</c:v>
                </c:pt>
                <c:pt idx="948">
                  <c:v>1222.06419740566</c:v>
                </c:pt>
                <c:pt idx="949">
                  <c:v>1222.77379180514</c:v>
                </c:pt>
                <c:pt idx="950">
                  <c:v>1223.4833862046098</c:v>
                </c:pt>
                <c:pt idx="951">
                  <c:v>1224.1929806040898</c:v>
                </c:pt>
                <c:pt idx="952">
                  <c:v>1224.9025750035719</c:v>
                </c:pt>
                <c:pt idx="953">
                  <c:v>1225.6121694030401</c:v>
                </c:pt>
                <c:pt idx="954">
                  <c:v>1226.3217638025201</c:v>
                </c:pt>
                <c:pt idx="955">
                  <c:v>1227.0313582019999</c:v>
                </c:pt>
                <c:pt idx="956">
                  <c:v>1227.7409526014701</c:v>
                </c:pt>
                <c:pt idx="957">
                  <c:v>1228.4505470009501</c:v>
                </c:pt>
                <c:pt idx="958">
                  <c:v>1229.1601414004299</c:v>
                </c:pt>
                <c:pt idx="959">
                  <c:v>1229.8697357998999</c:v>
                </c:pt>
                <c:pt idx="960">
                  <c:v>1230.5793301993776</c:v>
                </c:pt>
                <c:pt idx="961">
                  <c:v>1231.2889245988579</c:v>
                </c:pt>
                <c:pt idx="962">
                  <c:v>1231.9985189983399</c:v>
                </c:pt>
                <c:pt idx="963">
                  <c:v>1232.7081133978099</c:v>
                </c:pt>
                <c:pt idx="964">
                  <c:v>1233.4177077972931</c:v>
                </c:pt>
                <c:pt idx="965">
                  <c:v>1234.12730219677</c:v>
                </c:pt>
                <c:pt idx="966">
                  <c:v>1234.83689659624</c:v>
                </c:pt>
                <c:pt idx="967">
                  <c:v>1235.54649099572</c:v>
                </c:pt>
                <c:pt idx="968">
                  <c:v>1236.2560853952011</c:v>
                </c:pt>
                <c:pt idx="969">
                  <c:v>1236.9656797946736</c:v>
                </c:pt>
                <c:pt idx="970">
                  <c:v>1237.67527419415</c:v>
                </c:pt>
                <c:pt idx="971">
                  <c:v>1238.3848685936298</c:v>
                </c:pt>
                <c:pt idx="972">
                  <c:v>1239.0944629930998</c:v>
                </c:pt>
                <c:pt idx="973">
                  <c:v>1239.80405739258</c:v>
                </c:pt>
                <c:pt idx="974">
                  <c:v>1240.5136517920619</c:v>
                </c:pt>
                <c:pt idx="975">
                  <c:v>1241.2232461915298</c:v>
                </c:pt>
                <c:pt idx="976">
                  <c:v>1241.9328405910098</c:v>
                </c:pt>
                <c:pt idx="977">
                  <c:v>1242.6424349904873</c:v>
                </c:pt>
                <c:pt idx="978">
                  <c:v>1243.3520293899599</c:v>
                </c:pt>
                <c:pt idx="979">
                  <c:v>1244.0616237894401</c:v>
                </c:pt>
                <c:pt idx="980">
                  <c:v>1244.7712181889199</c:v>
                </c:pt>
                <c:pt idx="981">
                  <c:v>1245.4808125883999</c:v>
                </c:pt>
                <c:pt idx="982">
                  <c:v>1246.1904069878676</c:v>
                </c:pt>
                <c:pt idx="983">
                  <c:v>1246.9000013873501</c:v>
                </c:pt>
                <c:pt idx="984">
                  <c:v>1247.6095957868301</c:v>
                </c:pt>
                <c:pt idx="985">
                  <c:v>1248.3191901862999</c:v>
                </c:pt>
                <c:pt idx="986">
                  <c:v>1249.0287845857811</c:v>
                </c:pt>
                <c:pt idx="987">
                  <c:v>1249.7383789852611</c:v>
                </c:pt>
                <c:pt idx="988">
                  <c:v>1250.4479733847331</c:v>
                </c:pt>
                <c:pt idx="989">
                  <c:v>1251.1575677842134</c:v>
                </c:pt>
                <c:pt idx="990">
                  <c:v>1251.8671621836911</c:v>
                </c:pt>
                <c:pt idx="991">
                  <c:v>1252.5767565831611</c:v>
                </c:pt>
                <c:pt idx="992">
                  <c:v>1253.2863509826411</c:v>
                </c:pt>
                <c:pt idx="993">
                  <c:v>1253.9959453821211</c:v>
                </c:pt>
                <c:pt idx="994">
                  <c:v>1254.7055397815936</c:v>
                </c:pt>
                <c:pt idx="995">
                  <c:v>1255.4151341810718</c:v>
                </c:pt>
                <c:pt idx="996">
                  <c:v>1256.1247285805498</c:v>
                </c:pt>
                <c:pt idx="997">
                  <c:v>1256.8343229800198</c:v>
                </c:pt>
                <c:pt idx="998">
                  <c:v>1257.5439173794998</c:v>
                </c:pt>
                <c:pt idx="999">
                  <c:v>1258.2535117789801</c:v>
                </c:pt>
              </c:numCache>
            </c:numRef>
          </c:xVal>
          <c:yVal>
            <c:numRef>
              <c:f>Sheet1!$D$2:$D$1001</c:f>
              <c:numCache>
                <c:formatCode>_(* #,##0.00_);_(* \(#,##0.00\);_(* "-"??_);_(@_)</c:formatCode>
                <c:ptCount val="1000"/>
                <c:pt idx="0">
                  <c:v>1.0510756915039786E-10</c:v>
                </c:pt>
                <c:pt idx="1">
                  <c:v>1.3328741998493269E-10</c:v>
                </c:pt>
                <c:pt idx="2">
                  <c:v>1.6642754499582236E-10</c:v>
                </c:pt>
                <c:pt idx="3">
                  <c:v>2.0611514235695083E-10</c:v>
                </c:pt>
                <c:pt idx="4">
                  <c:v>2.5406890073298665E-10</c:v>
                </c:pt>
                <c:pt idx="5">
                  <c:v>3.1222387830026507E-10</c:v>
                </c:pt>
                <c:pt idx="6">
                  <c:v>3.828133079927991E-10</c:v>
                </c:pt>
                <c:pt idx="7">
                  <c:v>4.6845128741854191E-10</c:v>
                </c:pt>
                <c:pt idx="8">
                  <c:v>5.722198965199464E-10</c:v>
                </c:pt>
                <c:pt idx="9">
                  <c:v>6.9776397579741431E-10</c:v>
                </c:pt>
                <c:pt idx="10">
                  <c:v>8.4939658452641849E-10</c:v>
                </c:pt>
                <c:pt idx="11">
                  <c:v>1.0322180336306724E-9</c:v>
                </c:pt>
                <c:pt idx="12">
                  <c:v>1.2522513434759048E-9</c:v>
                </c:pt>
                <c:pt idx="13">
                  <c:v>1.5165970045742097E-9</c:v>
                </c:pt>
                <c:pt idx="14">
                  <c:v>1.8336100107880677E-9</c:v>
                </c:pt>
                <c:pt idx="15">
                  <c:v>2.2131022818489021E-9</c:v>
                </c:pt>
                <c:pt idx="16">
                  <c:v>2.6665737866080371E-9</c:v>
                </c:pt>
                <c:pt idx="17">
                  <c:v>3.2074759121707084E-9</c:v>
                </c:pt>
                <c:pt idx="18">
                  <c:v>3.8515108886777006E-9</c:v>
                </c:pt>
                <c:pt idx="19">
                  <c:v>4.6169713667454684E-9</c:v>
                </c:pt>
                <c:pt idx="20">
                  <c:v>5.5251245462072394E-9</c:v>
                </c:pt>
                <c:pt idx="21">
                  <c:v>6.6006455625644394E-9</c:v>
                </c:pt>
                <c:pt idx="22">
                  <c:v>7.8721051432134667E-9</c:v>
                </c:pt>
                <c:pt idx="23">
                  <c:v>9.3725168408079683E-9</c:v>
                </c:pt>
                <c:pt idx="24">
                  <c:v>1.1139949427801341E-8</c:v>
                </c:pt>
                <c:pt idx="25">
                  <c:v>1.3218210286047328E-8</c:v>
                </c:pt>
                <c:pt idx="26">
                  <c:v>1.5657605840053604E-8</c:v>
                </c:pt>
                <c:pt idx="27">
                  <c:v>1.8515785253862672E-8</c:v>
                </c:pt>
                <c:pt idx="28">
                  <c:v>2.1858673731293359E-8</c:v>
                </c:pt>
                <c:pt idx="29">
                  <c:v>2.5761501819201819E-8</c:v>
                </c:pt>
                <c:pt idx="30">
                  <c:v>3.0309937105236228E-8</c:v>
                </c:pt>
                <c:pt idx="31">
                  <c:v>3.5601324617033359E-8</c:v>
                </c:pt>
                <c:pt idx="32">
                  <c:v>4.1746042060683183E-8</c:v>
                </c:pt>
                <c:pt idx="33">
                  <c:v>4.886897577432325E-8</c:v>
                </c:pt>
                <c:pt idx="34">
                  <c:v>5.7111122909660903E-8</c:v>
                </c:pt>
                <c:pt idx="35">
                  <c:v>6.6631324881834216E-8</c:v>
                </c:pt>
                <c:pt idx="36">
                  <c:v>7.7608136538026387E-8</c:v>
                </c:pt>
                <c:pt idx="37">
                  <c:v>9.0241834779432255E-8</c:v>
                </c:pt>
                <c:pt idx="38">
                  <c:v>1.0475656952126299E-7</c:v>
                </c:pt>
                <c:pt idx="39">
                  <c:v>1.2140265888324463E-7</c:v>
                </c:pt>
                <c:pt idx="40">
                  <c:v>1.4045902936022035E-7</c:v>
                </c:pt>
                <c:pt idx="41">
                  <c:v>1.6223580042085056E-7</c:v>
                </c:pt>
                <c:pt idx="42">
                  <c:v>1.8707701151363836E-7</c:v>
                </c:pt>
                <c:pt idx="43">
                  <c:v>2.1536348781546857E-7</c:v>
                </c:pt>
                <c:pt idx="44">
                  <c:v>2.4751583923021961E-7</c:v>
                </c:pt>
                <c:pt idx="45">
                  <c:v>2.8340030728928024E-7</c:v>
                </c:pt>
                <c:pt idx="46">
                  <c:v>3.2489104278249874E-7</c:v>
                </c:pt>
                <c:pt idx="47">
                  <c:v>3.7169136928176292E-7</c:v>
                </c:pt>
                <c:pt idx="48">
                  <c:v>4.2443171639143947E-7</c:v>
                </c:pt>
                <c:pt idx="49">
                  <c:v>4.8378944024960531E-7</c:v>
                </c:pt>
                <c:pt idx="50">
                  <c:v>5.5049393521685312E-7</c:v>
                </c:pt>
                <c:pt idx="51">
                  <c:v>6.2533115143081207E-7</c:v>
                </c:pt>
                <c:pt idx="52">
                  <c:v>7.0914758317332638E-7</c:v>
                </c:pt>
                <c:pt idx="53">
                  <c:v>8.0285377078706755E-7</c:v>
                </c:pt>
                <c:pt idx="54">
                  <c:v>9.0742733887015467E-7</c:v>
                </c:pt>
                <c:pt idx="55">
                  <c:v>1.023915575628327E-6</c:v>
                </c:pt>
                <c:pt idx="56">
                  <c:v>1.1534375425305125E-6</c:v>
                </c:pt>
                <c:pt idx="57">
                  <c:v>1.2971856897525952E-6</c:v>
                </c:pt>
                <c:pt idx="58">
                  <c:v>1.4564269412618756E-6</c:v>
                </c:pt>
                <c:pt idx="59">
                  <c:v>1.632503203748484E-6</c:v>
                </c:pt>
                <c:pt idx="60">
                  <c:v>1.8268312459060701E-6</c:v>
                </c:pt>
                <c:pt idx="61">
                  <c:v>2.0409018887595267E-6</c:v>
                </c:pt>
                <c:pt idx="62">
                  <c:v>2.2762784437887901E-6</c:v>
                </c:pt>
                <c:pt idx="63">
                  <c:v>2.5345943334619281E-6</c:v>
                </c:pt>
                <c:pt idx="64">
                  <c:v>2.8175498284237401E-6</c:v>
                </c:pt>
                <c:pt idx="65">
                  <c:v>3.1269078369461791E-6</c:v>
                </c:pt>
                <c:pt idx="66">
                  <c:v>3.4644886852886692E-6</c:v>
                </c:pt>
                <c:pt idx="67">
                  <c:v>3.8321638322989277E-6</c:v>
                </c:pt>
                <c:pt idx="68">
                  <c:v>4.2318484678623994E-6</c:v>
                </c:pt>
                <c:pt idx="69">
                  <c:v>4.6654929526403242E-6</c:v>
                </c:pt>
                <c:pt idx="70">
                  <c:v>5.1350730658770876E-6</c:v>
                </c:pt>
                <c:pt idx="71">
                  <c:v>5.6425790388644924E-6</c:v>
                </c:pt>
                <c:pt idx="72">
                  <c:v>6.190003363882198E-6</c:v>
                </c:pt>
                <c:pt idx="73">
                  <c:v>6.7793273820426075E-6</c:v>
                </c:pt>
                <c:pt idx="74">
                  <c:v>7.4125066684170441E-6</c:v>
                </c:pt>
                <c:pt idx="75">
                  <c:v>8.091455249059644E-6</c:v>
                </c:pt>
                <c:pt idx="76">
                  <c:v>8.8180287020347549E-6</c:v>
                </c:pt>
                <c:pt idx="77">
                  <c:v>9.5940062132545372E-6</c:v>
                </c:pt>
                <c:pt idx="78">
                  <c:v>1.0421071677788876E-5</c:v>
                </c:pt>
                <c:pt idx="79">
                  <c:v>1.1300793958296023E-5</c:v>
                </c:pt>
                <c:pt idx="80">
                  <c:v>1.223460643427646E-5</c:v>
                </c:pt>
                <c:pt idx="81">
                  <c:v>1.3223785998945509E-5</c:v>
                </c:pt>
                <c:pt idx="82">
                  <c:v>1.4269431684602884E-5</c:v>
                </c:pt>
                <c:pt idx="83">
                  <c:v>1.5372443122405243E-5</c:v>
                </c:pt>
                <c:pt idx="84">
                  <c:v>1.6533499068381353E-5</c:v>
                </c:pt>
                <c:pt idx="85">
                  <c:v>1.7753036254322092E-5</c:v>
                </c:pt>
                <c:pt idx="86">
                  <c:v>1.9031228849790878E-5</c:v>
                </c:pt>
                <c:pt idx="87">
                  <c:v>2.036796884988091E-5</c:v>
                </c:pt>
                <c:pt idx="88">
                  <c:v>2.1762847732464355E-5</c:v>
                </c:pt>
                <c:pt idx="89">
                  <c:v>2.321513975848001E-5</c:v>
                </c:pt>
                <c:pt idx="90">
                  <c:v>2.4723787319254405E-5</c:v>
                </c:pt>
                <c:pt idx="91">
                  <c:v>2.6287388765896121E-5</c:v>
                </c:pt>
                <c:pt idx="92">
                  <c:v>2.7906105343111614E-5</c:v>
                </c:pt>
                <c:pt idx="93">
                  <c:v>2.9575794950624209E-5</c:v>
                </c:pt>
                <c:pt idx="94">
                  <c:v>3.1293549396227812E-5</c:v>
                </c:pt>
                <c:pt idx="95">
                  <c:v>3.3056579958832901E-5</c:v>
                </c:pt>
                <c:pt idx="96">
                  <c:v>3.4861664487030575E-5</c:v>
                </c:pt>
                <c:pt idx="97">
                  <c:v>3.6705159574007337E-5</c:v>
                </c:pt>
                <c:pt idx="98">
                  <c:v>3.8583013421987574E-5</c:v>
                </c:pt>
                <c:pt idx="99">
                  <c:v>4.0490780074302646E-5</c:v>
                </c:pt>
                <c:pt idx="100">
                  <c:v>4.2423635575340374E-5</c:v>
                </c:pt>
                <c:pt idx="101">
                  <c:v>4.4376396506760744E-5</c:v>
                </c:pt>
                <c:pt idx="102">
                  <c:v>4.6343541242517845E-5</c:v>
                </c:pt>
                <c:pt idx="103">
                  <c:v>4.8319234165419425E-5</c:v>
                </c:pt>
                <c:pt idx="104">
                  <c:v>5.0297352994228428E-5</c:v>
                </c:pt>
                <c:pt idx="105">
                  <c:v>5.2271519282688472E-5</c:v>
                </c:pt>
                <c:pt idx="106">
                  <c:v>5.423513207036096E-5</c:v>
                </c:pt>
                <c:pt idx="107">
                  <c:v>5.6181404589839424E-5</c:v>
                </c:pt>
                <c:pt idx="108">
                  <c:v>5.8103403865774932E-5</c:v>
                </c:pt>
                <c:pt idx="109">
                  <c:v>5.9994092978240933E-5</c:v>
                </c:pt>
                <c:pt idx="110">
                  <c:v>6.1846375706309058E-5</c:v>
                </c:pt>
                <c:pt idx="111">
                  <c:v>6.3653143217347929E-5</c:v>
                </c:pt>
                <c:pt idx="112">
                  <c:v>6.5407322423488847E-5</c:v>
                </c:pt>
                <c:pt idx="113">
                  <c:v>6.7101925589004523E-5</c:v>
                </c:pt>
                <c:pt idx="114">
                  <c:v>6.8730100741002428E-5</c:v>
                </c:pt>
                <c:pt idx="115">
                  <c:v>7.0285182410896509E-5</c:v>
                </c:pt>
                <c:pt idx="116">
                  <c:v>7.1760742215632017E-5</c:v>
                </c:pt>
                <c:pt idx="117">
                  <c:v>7.315063877558759E-5</c:v>
                </c:pt>
                <c:pt idx="118">
                  <c:v>7.4449066460535133E-5</c:v>
                </c:pt>
                <c:pt idx="119">
                  <c:v>7.5650602456031442E-5</c:v>
                </c:pt>
                <c:pt idx="120">
                  <c:v>7.6750251650118829E-5</c:v>
                </c:pt>
                <c:pt idx="121">
                  <c:v>7.7743488854349556E-5</c:v>
                </c:pt>
                <c:pt idx="122">
                  <c:v>7.8626297893857886E-5</c:v>
                </c:pt>
                <c:pt idx="123">
                  <c:v>7.9395207128582496E-5</c:v>
                </c:pt>
                <c:pt idx="124">
                  <c:v>8.0047321001765697E-5</c:v>
                </c:pt>
                <c:pt idx="125">
                  <c:v>8.0580347252617575E-5</c:v>
                </c:pt>
                <c:pt idx="126">
                  <c:v>8.0992619477482291E-5</c:v>
                </c:pt>
                <c:pt idx="127">
                  <c:v>8.1283114778106684E-5</c:v>
                </c:pt>
                <c:pt idx="128">
                  <c:v>8.1451466296601771E-5</c:v>
                </c:pt>
                <c:pt idx="129">
                  <c:v>8.1497970504571207E-5</c:v>
                </c:pt>
                <c:pt idx="130">
                  <c:v>8.1423589188549548E-5</c:v>
                </c:pt>
                <c:pt idx="131">
                  <c:v>8.1229946155491931E-5</c:v>
                </c:pt>
                <c:pt idx="132">
                  <c:v>8.0919318770533748E-5</c:v>
                </c:pt>
                <c:pt idx="133">
                  <c:v>8.049462453467966E-5</c:v>
                </c:pt>
                <c:pt idx="134">
                  <c:v>7.9959403012473638E-5</c:v>
                </c:pt>
                <c:pt idx="135">
                  <c:v>7.93177935291132E-5</c:v>
                </c:pt>
                <c:pt idx="136">
                  <c:v>7.8574509172886983E-5</c:v>
                </c:pt>
                <c:pt idx="137">
                  <c:v>7.7734807762330126E-5</c:v>
                </c:pt>
                <c:pt idx="138">
                  <c:v>7.6804460568044225E-5</c:v>
                </c:pt>
                <c:pt idx="139">
                  <c:v>7.5789719716868502E-5</c:v>
                </c:pt>
                <c:pt idx="140">
                  <c:v>7.4691249888604635E-5</c:v>
                </c:pt>
                <c:pt idx="141">
                  <c:v>7.3526801540518854E-5</c:v>
                </c:pt>
                <c:pt idx="142">
                  <c:v>7.2297941684267824E-5</c:v>
                </c:pt>
                <c:pt idx="143">
                  <c:v>7.1012184173887218E-5</c:v>
                </c:pt>
                <c:pt idx="144">
                  <c:v>6.9677204962835445E-5</c:v>
                </c:pt>
                <c:pt idx="145">
                  <c:v>6.8300793248049244E-5</c:v>
                </c:pt>
                <c:pt idx="146">
                  <c:v>6.689080045830411E-5</c:v>
                </c:pt>
                <c:pt idx="147">
                  <c:v>6.5455087968562789E-5</c:v>
                </c:pt>
                <c:pt idx="148">
                  <c:v>6.4001474354009047E-5</c:v>
                </c:pt>
                <c:pt idx="149">
                  <c:v>6.2537682930095478E-5</c:v>
                </c:pt>
                <c:pt idx="150">
                  <c:v>6.1071290258302418E-5</c:v>
                </c:pt>
                <c:pt idx="151">
                  <c:v>5.9609676231576714E-5</c:v>
                </c:pt>
                <c:pt idx="152">
                  <c:v>5.8159976288737424E-5</c:v>
                </c:pt>
                <c:pt idx="153">
                  <c:v>5.6729036243658131E-5</c:v>
                </c:pt>
                <c:pt idx="154">
                  <c:v>5.5323370152902895E-5</c:v>
                </c:pt>
                <c:pt idx="155">
                  <c:v>5.3949121584874718E-5</c:v>
                </c:pt>
                <c:pt idx="156">
                  <c:v>5.2612028594562513E-5</c:v>
                </c:pt>
                <c:pt idx="157">
                  <c:v>5.1317392650808586E-5</c:v>
                </c:pt>
                <c:pt idx="158">
                  <c:v>5.0070051707820514E-5</c:v>
                </c:pt>
                <c:pt idx="159">
                  <c:v>4.8874357559548518E-5</c:v>
                </c:pt>
                <c:pt idx="160">
                  <c:v>4.7734157564717378E-5</c:v>
                </c:pt>
                <c:pt idx="161">
                  <c:v>4.6652780781881423E-5</c:v>
                </c:pt>
                <c:pt idx="162">
                  <c:v>4.5633028508008523E-5</c:v>
                </c:pt>
                <c:pt idx="163">
                  <c:v>4.4677169170956072E-5</c:v>
                </c:pt>
                <c:pt idx="164">
                  <c:v>4.3786937485924594E-5</c:v>
                </c:pt>
                <c:pt idx="165">
                  <c:v>4.2963537748712057E-5</c:v>
                </c:pt>
                <c:pt idx="166">
                  <c:v>4.2207651104504796E-5</c:v>
                </c:pt>
                <c:pt idx="167">
                  <c:v>4.1519446600165222E-5</c:v>
                </c:pt>
                <c:pt idx="168">
                  <c:v>4.0898595800682371E-5</c:v>
                </c:pt>
                <c:pt idx="169">
                  <c:v>4.0344290726771255E-5</c:v>
                </c:pt>
                <c:pt idx="170">
                  <c:v>3.9855264850713976E-5</c:v>
                </c:pt>
                <c:pt idx="171">
                  <c:v>3.9429816871551018E-5</c:v>
                </c:pt>
                <c:pt idx="172">
                  <c:v>3.906583697884324E-5</c:v>
                </c:pt>
                <c:pt idx="173">
                  <c:v>3.8760835306552051E-5</c:v>
                </c:pt>
                <c:pt idx="174">
                  <c:v>3.8511972275300904E-5</c:v>
                </c:pt>
                <c:pt idx="175">
                  <c:v>3.8316090522521821E-5</c:v>
                </c:pt>
                <c:pt idx="176">
                  <c:v>3.8169748125924369E-5</c:v>
                </c:pt>
                <c:pt idx="177">
                  <c:v>3.8069252836479344E-5</c:v>
                </c:pt>
                <c:pt idx="178">
                  <c:v>3.8010697052864523E-5</c:v>
                </c:pt>
                <c:pt idx="179">
                  <c:v>3.7989993290201018E-5</c:v>
                </c:pt>
                <c:pt idx="180">
                  <c:v>3.8002909922085602E-5</c:v>
                </c:pt>
                <c:pt idx="181">
                  <c:v>3.8045107006539025E-5</c:v>
                </c:pt>
                <c:pt idx="182">
                  <c:v>3.8112172043695883E-5</c:v>
                </c:pt>
                <c:pt idx="183">
                  <c:v>3.8199655556013416E-5</c:v>
                </c:pt>
                <c:pt idx="184">
                  <c:v>3.8303106430617143E-5</c:v>
                </c:pt>
                <c:pt idx="185">
                  <c:v>3.8418107018297257E-5</c:v>
                </c:pt>
                <c:pt idx="186">
                  <c:v>3.8540308044749797E-5</c:v>
                </c:pt>
                <c:pt idx="187">
                  <c:v>3.8665463457099226E-5</c:v>
                </c:pt>
                <c:pt idx="188">
                  <c:v>3.8788327423249993E-5</c:v>
                </c:pt>
                <c:pt idx="189">
                  <c:v>3.8906217948398014E-5</c:v>
                </c:pt>
                <c:pt idx="190">
                  <c:v>3.9014767880508829E-5</c:v>
                </c:pt>
                <c:pt idx="191">
                  <c:v>3.9110269588125088E-5</c:v>
                </c:pt>
                <c:pt idx="192">
                  <c:v>3.9189222521259645E-5</c:v>
                </c:pt>
                <c:pt idx="193">
                  <c:v>3.9248351822155462E-5</c:v>
                </c:pt>
                <c:pt idx="194">
                  <c:v>3.9284624941467884E-5</c:v>
                </c:pt>
                <c:pt idx="195">
                  <c:v>3.9295266234617423E-5</c:v>
                </c:pt>
                <c:pt idx="196">
                  <c:v>3.9277769527726653E-5</c:v>
                </c:pt>
                <c:pt idx="197">
                  <c:v>3.9229908656321091E-5</c:v>
                </c:pt>
                <c:pt idx="198">
                  <c:v>3.9149745992852432E-5</c:v>
                </c:pt>
                <c:pt idx="199">
                  <c:v>3.9035638991093499E-5</c:v>
                </c:pt>
                <c:pt idx="200">
                  <c:v>3.888624478658596E-5</c:v>
                </c:pt>
                <c:pt idx="201">
                  <c:v>3.8700522902581097E-5</c:v>
                </c:pt>
                <c:pt idx="202">
                  <c:v>3.8477736120324897E-5</c:v>
                </c:pt>
                <c:pt idx="203">
                  <c:v>3.8217449581105102E-5</c:v>
                </c:pt>
                <c:pt idx="204">
                  <c:v>3.7919528195213005E-5</c:v>
                </c:pt>
                <c:pt idx="205">
                  <c:v>3.7584132439875688E-5</c:v>
                </c:pt>
                <c:pt idx="206">
                  <c:v>3.7211712634309385E-5</c:v>
                </c:pt>
                <c:pt idx="207">
                  <c:v>3.6803001785327426E-5</c:v>
                </c:pt>
                <c:pt idx="208">
                  <c:v>3.6359007101423713E-5</c:v>
                </c:pt>
                <c:pt idx="209">
                  <c:v>3.5881000276951772E-5</c:v>
                </c:pt>
                <c:pt idx="210">
                  <c:v>3.5370506650936891E-5</c:v>
                </c:pt>
                <c:pt idx="211">
                  <c:v>3.4829293347213228E-5</c:v>
                </c:pt>
                <c:pt idx="212">
                  <c:v>3.4259356503958995E-5</c:v>
                </c:pt>
                <c:pt idx="213">
                  <c:v>3.3662907701350265E-5</c:v>
                </c:pt>
                <c:pt idx="214">
                  <c:v>3.304235969593829E-5</c:v>
                </c:pt>
                <c:pt idx="215">
                  <c:v>3.2400311569526067E-5</c:v>
                </c:pt>
                <c:pt idx="216">
                  <c:v>3.1739533398751595E-5</c:v>
                </c:pt>
                <c:pt idx="217">
                  <c:v>3.1062950549314304E-5</c:v>
                </c:pt>
                <c:pt idx="218">
                  <c:v>3.0373627695792203E-5</c:v>
                </c:pt>
                <c:pt idx="219">
                  <c:v>2.9674752664326021E-5</c:v>
                </c:pt>
                <c:pt idx="220">
                  <c:v>2.8969620191075152E-5</c:v>
                </c:pt>
                <c:pt idx="221">
                  <c:v>2.8261615684311509E-5</c:v>
                </c:pt>
                <c:pt idx="222">
                  <c:v>2.7554199072300393E-5</c:v>
                </c:pt>
                <c:pt idx="223">
                  <c:v>2.6850888812751607E-5</c:v>
                </c:pt>
                <c:pt idx="224">
                  <c:v>2.6155246132597488E-5</c:v>
                </c:pt>
                <c:pt idx="225">
                  <c:v>2.5470859559193542E-5</c:v>
                </c:pt>
                <c:pt idx="226">
                  <c:v>2.480132979574277E-5</c:v>
                </c:pt>
                <c:pt idx="227">
                  <c:v>2.4150254984827951E-5</c:v>
                </c:pt>
                <c:pt idx="228">
                  <c:v>2.3521216394402845E-5</c:v>
                </c:pt>
                <c:pt idx="229">
                  <c:v>2.2917764550461289E-5</c:v>
                </c:pt>
                <c:pt idx="230">
                  <c:v>2.2343405829870692E-5</c:v>
                </c:pt>
                <c:pt idx="231">
                  <c:v>2.1801589515542024E-5</c:v>
                </c:pt>
                <c:pt idx="232">
                  <c:v>2.129569530421521E-5</c:v>
                </c:pt>
                <c:pt idx="233">
                  <c:v>2.08290212446778E-5</c:v>
                </c:pt>
                <c:pt idx="234">
                  <c:v>2.0404772071219301E-5</c:v>
                </c:pt>
                <c:pt idx="235">
                  <c:v>2.0026047883552691E-5</c:v>
                </c:pt>
                <c:pt idx="236">
                  <c:v>1.9701557657009949E-5</c:v>
                </c:pt>
                <c:pt idx="237">
                  <c:v>1.9425684308499702E-5</c:v>
                </c:pt>
                <c:pt idx="238">
                  <c:v>1.9204238124582496E-5</c:v>
                </c:pt>
                <c:pt idx="239">
                  <c:v>1.9039884185621446E-5</c:v>
                </c:pt>
                <c:pt idx="240">
                  <c:v>1.8935150408188766E-5</c:v>
                </c:pt>
                <c:pt idx="241">
                  <c:v>1.8892419717900736E-5</c:v>
                </c:pt>
                <c:pt idx="242">
                  <c:v>1.8913922989256693E-5</c:v>
                </c:pt>
                <c:pt idx="243">
                  <c:v>1.9001732667422107E-5</c:v>
                </c:pt>
                <c:pt idx="244">
                  <c:v>1.9157756997869743E-5</c:v>
                </c:pt>
                <c:pt idx="245">
                  <c:v>1.9383734800437802E-5</c:v>
                </c:pt>
                <c:pt idx="246">
                  <c:v>1.9681230734644702E-5</c:v>
                </c:pt>
                <c:pt idx="247">
                  <c:v>2.0051631012988391E-5</c:v>
                </c:pt>
                <c:pt idx="248">
                  <c:v>2.0496139528421055E-5</c:v>
                </c:pt>
                <c:pt idx="249">
                  <c:v>2.1015774371188112E-5</c:v>
                </c:pt>
                <c:pt idx="250">
                  <c:v>2.1611364718740161E-5</c:v>
                </c:pt>
                <c:pt idx="251">
                  <c:v>2.2283548090404659E-5</c:v>
                </c:pt>
                <c:pt idx="252">
                  <c:v>2.3032767965950041E-5</c:v>
                </c:pt>
                <c:pt idx="253">
                  <c:v>2.38592717740108E-5</c:v>
                </c:pt>
                <c:pt idx="254">
                  <c:v>2.4763109262575858E-5</c:v>
                </c:pt>
                <c:pt idx="255">
                  <c:v>2.5744131269315892E-5</c:v>
                </c:pt>
                <c:pt idx="256">
                  <c:v>2.6801988914416528E-5</c:v>
                </c:pt>
                <c:pt idx="257">
                  <c:v>2.7936133242760417E-5</c:v>
                </c:pt>
                <c:pt idx="258">
                  <c:v>2.91458153457307E-5</c:v>
                </c:pt>
                <c:pt idx="259">
                  <c:v>3.0430086995551803E-5</c:v>
                </c:pt>
                <c:pt idx="260">
                  <c:v>3.1787801826923128E-5</c:v>
                </c:pt>
                <c:pt idx="261">
                  <c:v>3.3217617101687869E-5</c:v>
                </c:pt>
                <c:pt idx="262">
                  <c:v>3.4717996092396459E-5</c:v>
                </c:pt>
                <c:pt idx="263">
                  <c:v>3.6287211119824585E-5</c:v>
                </c:pt>
                <c:pt idx="264">
                  <c:v>3.792334727777311E-5</c:v>
                </c:pt>
                <c:pt idx="265">
                  <c:v>3.9624306875767296E-5</c:v>
                </c:pt>
                <c:pt idx="266">
                  <c:v>4.1387814626555572E-5</c:v>
                </c:pt>
                <c:pt idx="267">
                  <c:v>4.3211423600556911E-5</c:v>
                </c:pt>
                <c:pt idx="268">
                  <c:v>4.5092521963584857E-5</c:v>
                </c:pt>
                <c:pt idx="269">
                  <c:v>4.7028340507249774E-5</c:v>
                </c:pt>
                <c:pt idx="270">
                  <c:v>4.90159609733872E-5</c:v>
                </c:pt>
                <c:pt idx="271">
                  <c:v>5.1052325164626153E-5</c:v>
                </c:pt>
                <c:pt idx="272">
                  <c:v>5.3134244822803005E-5</c:v>
                </c:pt>
                <c:pt idx="273">
                  <c:v>5.5258412245259324E-5</c:v>
                </c:pt>
                <c:pt idx="274">
                  <c:v>5.7421411596154889E-5</c:v>
                </c:pt>
                <c:pt idx="275">
                  <c:v>5.9619730855712145E-5</c:v>
                </c:pt>
                <c:pt idx="276">
                  <c:v>6.184977433477288E-5</c:v>
                </c:pt>
                <c:pt idx="277">
                  <c:v>6.4107875665149971E-5</c:v>
                </c:pt>
                <c:pt idx="278">
                  <c:v>6.6390311157965936E-5</c:v>
                </c:pt>
                <c:pt idx="279">
                  <c:v>6.8693313402462484E-5</c:v>
                </c:pt>
                <c:pt idx="280">
                  <c:v>7.1013084956598457E-5</c:v>
                </c:pt>
                <c:pt idx="281">
                  <c:v>7.3345811958086917E-5</c:v>
                </c:pt>
                <c:pt idx="282">
                  <c:v>7.5687677460366108E-5</c:v>
                </c:pt>
                <c:pt idx="283">
                  <c:v>7.8034874272251822E-5</c:v>
                </c:pt>
                <c:pt idx="284">
                  <c:v>8.0392960869933559E-5</c:v>
                </c:pt>
                <c:pt idx="285">
                  <c:v>8.2740748864713225E-5</c:v>
                </c:pt>
                <c:pt idx="286">
                  <c:v>8.5083213937118819E-5</c:v>
                </c:pt>
                <c:pt idx="287">
                  <c:v>8.7416757289125036E-5</c:v>
                </c:pt>
                <c:pt idx="288">
                  <c:v>8.9737886024508778E-5</c:v>
                </c:pt>
                <c:pt idx="289">
                  <c:v>9.2043221250928914E-5</c:v>
                </c:pt>
                <c:pt idx="290">
                  <c:v>9.4329506292838069E-5</c:v>
                </c:pt>
                <c:pt idx="291">
                  <c:v>9.6593614710124696E-5</c:v>
                </c:pt>
                <c:pt idx="292">
                  <c:v>9.8832557853398097E-5</c:v>
                </c:pt>
                <c:pt idx="293">
                  <c:v>1.0104349172231628E-4</c:v>
                </c:pt>
                <c:pt idx="294">
                  <c:v>1.0322372292816508E-4</c:v>
                </c:pt>
                <c:pt idx="295">
                  <c:v>1.053707135959234E-4</c:v>
                </c:pt>
                <c:pt idx="296">
                  <c:v>1.074820850742129E-4</c:v>
                </c:pt>
                <c:pt idx="297">
                  <c:v>1.0955562035360818E-4</c:v>
                </c:pt>
                <c:pt idx="298">
                  <c:v>1.1158926512480261E-4</c:v>
                </c:pt>
                <c:pt idx="299">
                  <c:v>1.1358112743783491E-4</c:v>
                </c:pt>
                <c:pt idx="300">
                  <c:v>1.155294759519064E-4</c:v>
                </c:pt>
                <c:pt idx="301">
                  <c:v>1.174327367922106E-4</c:v>
                </c:pt>
                <c:pt idx="302">
                  <c:v>1.1928948905538823E-4</c:v>
                </c:pt>
                <c:pt idx="303">
                  <c:v>1.2109845902875347E-4</c:v>
                </c:pt>
                <c:pt idx="304">
                  <c:v>1.2285851321005626E-4</c:v>
                </c:pt>
                <c:pt idx="305">
                  <c:v>1.2456865023421926E-4</c:v>
                </c:pt>
                <c:pt idx="306">
                  <c:v>1.2622799183108823E-4</c:v>
                </c:pt>
                <c:pt idx="307">
                  <c:v>1.2783577295354657E-4</c:v>
                </c:pt>
                <c:pt idx="308">
                  <c:v>1.2939133122842465E-4</c:v>
                </c:pt>
                <c:pt idx="309">
                  <c:v>1.3089409589317437E-4</c:v>
                </c:pt>
                <c:pt idx="310">
                  <c:v>1.3234357638929983E-4</c:v>
                </c:pt>
                <c:pt idx="311">
                  <c:v>1.3373935078884655E-4</c:v>
                </c:pt>
                <c:pt idx="312">
                  <c:v>1.3508105423273894E-4</c:v>
                </c:pt>
                <c:pt idx="313">
                  <c:v>1.3636836755934881E-4</c:v>
                </c:pt>
                <c:pt idx="314">
                  <c:v>1.376010062981801E-4</c:v>
                </c:pt>
                <c:pt idx="315">
                  <c:v>1.3877871019690217E-4</c:v>
                </c:pt>
                <c:pt idx="316">
                  <c:v>1.3990123344005711E-4</c:v>
                </c:pt>
                <c:pt idx="317">
                  <c:v>1.409683357043645E-4</c:v>
                </c:pt>
                <c:pt idx="318">
                  <c:v>1.4197977417873951E-4</c:v>
                </c:pt>
                <c:pt idx="319">
                  <c:v>1.4293529665654613E-4</c:v>
                </c:pt>
                <c:pt idx="320">
                  <c:v>1.4383463578337581E-4</c:v>
                </c:pt>
                <c:pt idx="321">
                  <c:v>1.4467750451543641E-4</c:v>
                </c:pt>
                <c:pt idx="322">
                  <c:v>1.4546359281144685E-4</c:v>
                </c:pt>
                <c:pt idx="323">
                  <c:v>1.4619256554464154E-4</c:v>
                </c:pt>
                <c:pt idx="324">
                  <c:v>1.4686406158093227E-4</c:v>
                </c:pt>
                <c:pt idx="325">
                  <c:v>1.4747769392433786E-4</c:v>
                </c:pt>
                <c:pt idx="326">
                  <c:v>1.4803305078140769E-4</c:v>
                </c:pt>
                <c:pt idx="327">
                  <c:v>1.4852969734235782E-4</c:v>
                </c:pt>
                <c:pt idx="328">
                  <c:v>1.4896717801787855E-4</c:v>
                </c:pt>
                <c:pt idx="329">
                  <c:v>1.4934501880705216E-4</c:v>
                </c:pt>
                <c:pt idx="330">
                  <c:v>1.496627294032212E-4</c:v>
                </c:pt>
                <c:pt idx="331">
                  <c:v>1.4991980457108449E-4</c:v>
                </c:pt>
                <c:pt idx="332">
                  <c:v>1.5012705977045717E-4</c:v>
                </c:pt>
                <c:pt idx="333">
                  <c:v>1.5026304109650051E-4</c:v>
                </c:pt>
                <c:pt idx="334">
                  <c:v>1.5033797130742491E-4</c:v>
                </c:pt>
                <c:pt idx="335">
                  <c:v>1.5035146474388084E-4</c:v>
                </c:pt>
                <c:pt idx="336">
                  <c:v>1.5030322485546545E-4</c:v>
                </c:pt>
                <c:pt idx="337">
                  <c:v>1.501930452937636E-4</c:v>
                </c:pt>
                <c:pt idx="338">
                  <c:v>1.5002081292564385E-4</c:v>
                </c:pt>
                <c:pt idx="339">
                  <c:v>1.4978651217870836E-4</c:v>
                </c:pt>
                <c:pt idx="340">
                  <c:v>1.4949023021892501E-4</c:v>
                </c:pt>
                <c:pt idx="341">
                  <c:v>1.4913216254212381E-4</c:v>
                </c:pt>
                <c:pt idx="342">
                  <c:v>1.4871261863633341E-4</c:v>
                </c:pt>
                <c:pt idx="343">
                  <c:v>1.4823202744098461E-4</c:v>
                </c:pt>
                <c:pt idx="344">
                  <c:v>1.4769094239207929E-4</c:v>
                </c:pt>
                <c:pt idx="345">
                  <c:v>1.4709004589953423E-4</c:v>
                </c:pt>
                <c:pt idx="346">
                  <c:v>1.4643015315434846E-4</c:v>
                </c:pt>
                <c:pt idx="347">
                  <c:v>1.4571221520906947E-4</c:v>
                </c:pt>
                <c:pt idx="348">
                  <c:v>1.4493732131546559E-4</c:v>
                </c:pt>
                <c:pt idx="349">
                  <c:v>1.4410670053845189E-4</c:v>
                </c:pt>
                <c:pt idx="350">
                  <c:v>1.4322172269540169E-4</c:v>
                </c:pt>
                <c:pt idx="351">
                  <c:v>1.4228389869505316E-4</c:v>
                </c:pt>
                <c:pt idx="352">
                  <c:v>1.4129488037056123E-4</c:v>
                </c:pt>
                <c:pt idx="353">
                  <c:v>1.4025645991691286E-4</c:v>
                </c:pt>
                <c:pt idx="354">
                  <c:v>1.3917056905413401E-4</c:v>
                </c:pt>
                <c:pt idx="355">
                  <c:v>1.3803927804460366E-4</c:v>
                </c:pt>
                <c:pt idx="356">
                  <c:v>1.3686479469550851E-4</c:v>
                </c:pt>
                <c:pt idx="357">
                  <c:v>1.3564946347618785E-4</c:v>
                </c:pt>
                <c:pt idx="358">
                  <c:v>1.3439576487498197E-4</c:v>
                </c:pt>
                <c:pt idx="359">
                  <c:v>1.3310631511136525E-4</c:v>
                </c:pt>
                <c:pt idx="360">
                  <c:v>1.3178386630678841E-4</c:v>
                </c:pt>
                <c:pt idx="361">
                  <c:v>1.3043130720189988E-4</c:v>
                </c:pt>
                <c:pt idx="362">
                  <c:v>1.2905166448885731E-4</c:v>
                </c:pt>
                <c:pt idx="363">
                  <c:v>1.2764810480539527E-4</c:v>
                </c:pt>
                <c:pt idx="364">
                  <c:v>1.2622393741238861E-4</c:v>
                </c:pt>
                <c:pt idx="365">
                  <c:v>1.2478261754893938E-4</c:v>
                </c:pt>
                <c:pt idx="366">
                  <c:v>1.2332775042873207E-4</c:v>
                </c:pt>
                <c:pt idx="367">
                  <c:v>1.2186309580867319E-4</c:v>
                </c:pt>
                <c:pt idx="368">
                  <c:v>1.2039257302582767E-4</c:v>
                </c:pt>
                <c:pt idx="369">
                  <c:v>1.1892026636150264E-4</c:v>
                </c:pt>
                <c:pt idx="370">
                  <c:v>1.1745043055224866E-4</c:v>
                </c:pt>
                <c:pt idx="371">
                  <c:v>1.159874962266346E-4</c:v>
                </c:pt>
                <c:pt idx="372">
                  <c:v>1.1453607500405261E-4</c:v>
                </c:pt>
                <c:pt idx="373">
                  <c:v>1.1310096394777658E-4</c:v>
                </c:pt>
                <c:pt idx="374">
                  <c:v>1.1168714901905941E-4</c:v>
                </c:pt>
                <c:pt idx="375">
                  <c:v>1.1029980713248198E-4</c:v>
                </c:pt>
                <c:pt idx="376">
                  <c:v>1.0894430636512331E-4</c:v>
                </c:pt>
                <c:pt idx="377">
                  <c:v>1.0762620382365533E-4</c:v>
                </c:pt>
                <c:pt idx="378">
                  <c:v>1.0635124062423364E-4</c:v>
                </c:pt>
                <c:pt idx="379">
                  <c:v>1.05125333390316E-4</c:v>
                </c:pt>
                <c:pt idx="380">
                  <c:v>1.0396527574909211E-4</c:v>
                </c:pt>
                <c:pt idx="381">
                  <c:v>1.0285907029430801E-4</c:v>
                </c:pt>
                <c:pt idx="382">
                  <c:v>1.0182182707452463E-4</c:v>
                </c:pt>
                <c:pt idx="383">
                  <c:v>1.0086025057455272E-4</c:v>
                </c:pt>
                <c:pt idx="384">
                  <c:v>9.9981232653562367E-5</c:v>
                </c:pt>
                <c:pt idx="385">
                  <c:v>9.919182761873161E-5</c:v>
                </c:pt>
                <c:pt idx="386">
                  <c:v>9.8499225850131667E-5</c:v>
                </c:pt>
                <c:pt idx="387">
                  <c:v>9.7910725501300044E-5</c:v>
                </c:pt>
                <c:pt idx="388">
                  <c:v>9.7433701905002342E-5</c:v>
                </c:pt>
                <c:pt idx="389">
                  <c:v>9.7075574414100827E-5</c:v>
                </c:pt>
                <c:pt idx="390">
                  <c:v>9.6843770503041098E-5</c:v>
                </c:pt>
                <c:pt idx="391">
                  <c:v>9.6745687046223566E-5</c:v>
                </c:pt>
                <c:pt idx="392">
                  <c:v>9.6788648775154607E-5</c:v>
                </c:pt>
                <c:pt idx="393">
                  <c:v>9.69798639968151E-5</c:v>
                </c:pt>
                <c:pt idx="394">
                  <c:v>9.7326377730850094E-5</c:v>
                </c:pt>
                <c:pt idx="395">
                  <c:v>9.7835022492987075E-5</c:v>
                </c:pt>
                <c:pt idx="396">
                  <c:v>9.8512367016268622E-5</c:v>
                </c:pt>
                <c:pt idx="397">
                  <c:v>9.9364663260225814E-5</c:v>
                </c:pt>
                <c:pt idx="398">
                  <c:v>1.0039779211080884E-4</c:v>
                </c:pt>
                <c:pt idx="399">
                  <c:v>1.0161720822062743E-4</c:v>
                </c:pt>
                <c:pt idx="400">
                  <c:v>1.0302788447972977E-4</c:v>
                </c:pt>
                <c:pt idx="401">
                  <c:v>1.0463425664158568E-4</c:v>
                </c:pt>
                <c:pt idx="402">
                  <c:v>1.0644016865705603E-4</c:v>
                </c:pt>
                <c:pt idx="403">
                  <c:v>1.0844881929076756E-4</c:v>
                </c:pt>
                <c:pt idx="404">
                  <c:v>1.1066271060932805E-4</c:v>
                </c:pt>
                <c:pt idx="405">
                  <c:v>1.1308359893913401E-4</c:v>
                </c:pt>
                <c:pt idx="406">
                  <c:v>1.1571244889295629E-4</c:v>
                </c:pt>
                <c:pt idx="407">
                  <c:v>1.1854939105890865E-4</c:v>
                </c:pt>
                <c:pt idx="408">
                  <c:v>1.2159368393275461E-4</c:v>
                </c:pt>
                <c:pt idx="409">
                  <c:v>1.2484368065454721E-4</c:v>
                </c:pt>
                <c:pt idx="410">
                  <c:v>1.2829680108328569E-4</c:v>
                </c:pt>
                <c:pt idx="411">
                  <c:v>1.3194950970843938E-4</c:v>
                </c:pt>
                <c:pt idx="412">
                  <c:v>1.3579729985470183E-4</c:v>
                </c:pt>
                <c:pt idx="413">
                  <c:v>1.3983468458608533E-4</c:v>
                </c:pt>
                <c:pt idx="414">
                  <c:v>1.4405519465732084E-4</c:v>
                </c:pt>
                <c:pt idx="415">
                  <c:v>1.4845138379430343E-4</c:v>
                </c:pt>
                <c:pt idx="416">
                  <c:v>1.5301484151099401E-4</c:v>
                </c:pt>
                <c:pt idx="417">
                  <c:v>1.5773621358750782E-4</c:v>
                </c:pt>
                <c:pt idx="418">
                  <c:v>1.6260523024304451E-4</c:v>
                </c:pt>
                <c:pt idx="419">
                  <c:v>1.6761074193768713E-4</c:v>
                </c:pt>
                <c:pt idx="420">
                  <c:v>1.7274076262874881E-4</c:v>
                </c:pt>
                <c:pt idx="421">
                  <c:v>1.779825201902274E-4</c:v>
                </c:pt>
                <c:pt idx="422">
                  <c:v>1.8332251357781274E-4</c:v>
                </c:pt>
                <c:pt idx="423">
                  <c:v>1.8874657618675513E-4</c:v>
                </c:pt>
                <c:pt idx="424">
                  <c:v>1.9423994470550582E-4</c:v>
                </c:pt>
                <c:pt idx="425">
                  <c:v>1.9978733261433076E-4</c:v>
                </c:pt>
                <c:pt idx="426">
                  <c:v>2.0537300731493841E-4</c:v>
                </c:pt>
                <c:pt idx="427">
                  <c:v>2.1098086970436038E-4</c:v>
                </c:pt>
                <c:pt idx="428">
                  <c:v>2.166265680964015E-4</c:v>
                </c:pt>
                <c:pt idx="429">
                  <c:v>2.2223531240160956E-4</c:v>
                </c:pt>
                <c:pt idx="430">
                  <c:v>2.2781876743167509E-4</c:v>
                </c:pt>
                <c:pt idx="431">
                  <c:v>2.3336059178481473E-4</c:v>
                </c:pt>
                <c:pt idx="432">
                  <c:v>2.3884465745922841E-4</c:v>
                </c:pt>
                <c:pt idx="433">
                  <c:v>2.4425514510545659E-4</c:v>
                </c:pt>
                <c:pt idx="434">
                  <c:v>2.4957664020926982E-4</c:v>
                </c:pt>
                <c:pt idx="435">
                  <c:v>2.5479422894585086E-4</c:v>
                </c:pt>
                <c:pt idx="436">
                  <c:v>2.5989359247960441E-4</c:v>
                </c:pt>
                <c:pt idx="437">
                  <c:v>2.6486109853082681E-4</c:v>
                </c:pt>
                <c:pt idx="438">
                  <c:v>2.6968388908972551E-4</c:v>
                </c:pt>
                <c:pt idx="439">
                  <c:v>2.743499632284915E-4</c:v>
                </c:pt>
                <c:pt idx="440">
                  <c:v>2.7884825404227902E-4</c:v>
                </c:pt>
                <c:pt idx="441">
                  <c:v>2.8316869883876982E-4</c:v>
                </c:pt>
                <c:pt idx="442">
                  <c:v>2.8730230179227224E-4</c:v>
                </c:pt>
                <c:pt idx="443">
                  <c:v>2.9124118838093436E-4</c:v>
                </c:pt>
                <c:pt idx="444">
                  <c:v>2.9497865103337651E-4</c:v>
                </c:pt>
                <c:pt idx="445">
                  <c:v>2.9850918552266393E-4</c:v>
                </c:pt>
                <c:pt idx="446">
                  <c:v>3.0182851775995814E-4</c:v>
                </c:pt>
                <c:pt idx="447">
                  <c:v>3.0493362075610029E-4</c:v>
                </c:pt>
                <c:pt idx="448">
                  <c:v>3.0782272163564189E-4</c:v>
                </c:pt>
                <c:pt idx="449">
                  <c:v>3.104952987033581E-4</c:v>
                </c:pt>
                <c:pt idx="450">
                  <c:v>3.1295206867664469E-4</c:v>
                </c:pt>
                <c:pt idx="451">
                  <c:v>3.1519496430747554E-4</c:v>
                </c:pt>
                <c:pt idx="452">
                  <c:v>3.1722710272342032E-4</c:v>
                </c:pt>
                <c:pt idx="453">
                  <c:v>3.1905274491744371E-4</c:v>
                </c:pt>
                <c:pt idx="454">
                  <c:v>3.2067724690970997E-4</c:v>
                </c:pt>
                <c:pt idx="455">
                  <c:v>3.2210700319010164E-4</c:v>
                </c:pt>
                <c:pt idx="456">
                  <c:v>3.2334938312650238E-4</c:v>
                </c:pt>
                <c:pt idx="457">
                  <c:v>3.244126610899393E-4</c:v>
                </c:pt>
                <c:pt idx="458">
                  <c:v>3.2530594110210685E-4</c:v>
                </c:pt>
                <c:pt idx="459">
                  <c:v>3.2603907685260119E-4</c:v>
                </c:pt>
                <c:pt idx="460">
                  <c:v>3.2662258796099818E-4</c:v>
                </c:pt>
                <c:pt idx="461">
                  <c:v>3.2706757337169843E-4</c:v>
                </c:pt>
                <c:pt idx="462">
                  <c:v>3.2738562276587692E-4</c:v>
                </c:pt>
                <c:pt idx="463">
                  <c:v>3.2758872685391394E-4</c:v>
                </c:pt>
                <c:pt idx="464">
                  <c:v>3.2768918737194596E-4</c:v>
                </c:pt>
                <c:pt idx="465">
                  <c:v>3.2769952754670839E-4</c:v>
                </c:pt>
                <c:pt idx="466">
                  <c:v>3.2763240371219167E-4</c:v>
                </c:pt>
                <c:pt idx="467">
                  <c:v>3.2750051865888471E-4</c:v>
                </c:pt>
                <c:pt idx="468">
                  <c:v>3.2731653717011608E-4</c:v>
                </c:pt>
                <c:pt idx="469">
                  <c:v>3.2709300404915807E-4</c:v>
                </c:pt>
                <c:pt idx="470">
                  <c:v>3.2684226476415704E-4</c:v>
                </c:pt>
                <c:pt idx="471">
                  <c:v>3.2657638863427951E-4</c:v>
                </c:pt>
                <c:pt idx="472">
                  <c:v>3.2630709424868461E-4</c:v>
                </c:pt>
                <c:pt idx="473">
                  <c:v>3.2604567654875947E-4</c:v>
                </c:pt>
                <c:pt idx="474">
                  <c:v>3.2580293471233117E-4</c:v>
                </c:pt>
                <c:pt idx="475">
                  <c:v>3.2558909965508002E-4</c:v>
                </c:pt>
                <c:pt idx="476">
                  <c:v>3.2543496953676781E-4</c:v>
                </c:pt>
                <c:pt idx="477">
                  <c:v>3.2531318406238185E-4</c:v>
                </c:pt>
                <c:pt idx="478">
                  <c:v>3.2524992984278448E-4</c:v>
                </c:pt>
                <c:pt idx="479">
                  <c:v>3.2525332748188819E-4</c:v>
                </c:pt>
                <c:pt idx="480">
                  <c:v>3.253308908944759E-4</c:v>
                </c:pt>
                <c:pt idx="481">
                  <c:v>3.2548950204656175E-4</c:v>
                </c:pt>
                <c:pt idx="482">
                  <c:v>3.2573539254572039E-4</c:v>
                </c:pt>
                <c:pt idx="483">
                  <c:v>3.2607413131134172E-4</c:v>
                </c:pt>
                <c:pt idx="484">
                  <c:v>3.265106176016305E-4</c:v>
                </c:pt>
                <c:pt idx="485">
                  <c:v>3.2704907872453513E-4</c:v>
                </c:pt>
                <c:pt idx="486">
                  <c:v>3.276930718132107E-4</c:v>
                </c:pt>
                <c:pt idx="487">
                  <c:v>3.2844548910261487E-4</c:v>
                </c:pt>
                <c:pt idx="488">
                  <c:v>3.2930856620187168E-4</c:v>
                </c:pt>
                <c:pt idx="489">
                  <c:v>3.3028389291670331E-4</c:v>
                </c:pt>
                <c:pt idx="490">
                  <c:v>3.3137242623699652E-4</c:v>
                </c:pt>
                <c:pt idx="491">
                  <c:v>3.3257450516594291E-4</c:v>
                </c:pt>
                <c:pt idx="492">
                  <c:v>3.3388986712876292E-4</c:v>
                </c:pt>
                <c:pt idx="493">
                  <c:v>3.3531766576018501E-4</c:v>
                </c:pt>
                <c:pt idx="494">
                  <c:v>3.3685648993026743E-4</c:v>
                </c:pt>
                <c:pt idx="495">
                  <c:v>3.3850438392721619E-4</c:v>
                </c:pt>
                <c:pt idx="496">
                  <c:v>3.4025886877314394E-4</c:v>
                </c:pt>
                <c:pt idx="497">
                  <c:v>3.4211696470373644E-4</c:v>
                </c:pt>
                <c:pt idx="498">
                  <c:v>3.4407521489510047E-4</c:v>
                </c:pt>
                <c:pt idx="499">
                  <c:v>3.4612971057006381E-4</c:v>
                </c:pt>
                <c:pt idx="500">
                  <c:v>3.4827611766155732E-4</c:v>
                </c:pt>
                <c:pt idx="501">
                  <c:v>3.5050970525181733E-4</c:v>
                </c:pt>
                <c:pt idx="502">
                  <c:v>3.528253760426132E-4</c:v>
                </c:pt>
                <c:pt idx="503">
                  <c:v>3.5521769914295578E-4</c:v>
                </c:pt>
                <c:pt idx="504">
                  <c:v>3.5768094548640285E-4</c:v>
                </c:pt>
                <c:pt idx="505">
                  <c:v>3.6020912620955762E-4</c:v>
                </c:pt>
                <c:pt idx="506">
                  <c:v>3.627960343362575E-4</c:v>
                </c:pt>
                <c:pt idx="507">
                  <c:v>3.6543529011775848E-4</c:v>
                </c:pt>
                <c:pt idx="508">
                  <c:v>3.6812039037739208E-4</c:v>
                </c:pt>
                <c:pt idx="509">
                  <c:v>3.7084476219836812E-4</c:v>
                </c:pt>
                <c:pt idx="510">
                  <c:v>3.7360182127498762E-4</c:v>
                </c:pt>
                <c:pt idx="511">
                  <c:v>3.763850352201094E-4</c:v>
                </c:pt>
                <c:pt idx="512">
                  <c:v>3.791879920847857E-4</c:v>
                </c:pt>
                <c:pt idx="513">
                  <c:v>3.8200447429908327E-4</c:v>
                </c:pt>
                <c:pt idx="514">
                  <c:v>3.848285381856565E-4</c:v>
                </c:pt>
                <c:pt idx="515">
                  <c:v>3.8765459912935932E-4</c:v>
                </c:pt>
                <c:pt idx="516">
                  <c:v>3.9047752240631842E-4</c:v>
                </c:pt>
                <c:pt idx="517">
                  <c:v>3.9329271958421014E-4</c:v>
                </c:pt>
                <c:pt idx="518">
                  <c:v>3.9609625030134023E-4</c:v>
                </c:pt>
                <c:pt idx="519">
                  <c:v>3.9888492911512892E-4</c:v>
                </c:pt>
                <c:pt idx="520">
                  <c:v>4.0165643698017971E-4</c:v>
                </c:pt>
                <c:pt idx="521">
                  <c:v>4.0440943677190456E-4</c:v>
                </c:pt>
                <c:pt idx="522">
                  <c:v>4.0714369211308093E-4</c:v>
                </c:pt>
                <c:pt idx="523">
                  <c:v>4.0986018858730198E-4</c:v>
                </c:pt>
                <c:pt idx="524">
                  <c:v>4.1302716264882323E-4</c:v>
                </c:pt>
                <c:pt idx="525">
                  <c:v>4.1580805795136754E-4</c:v>
                </c:pt>
                <c:pt idx="526">
                  <c:v>4.1859937977430512E-4</c:v>
                </c:pt>
                <c:pt idx="527">
                  <c:v>4.2141121231850198E-4</c:v>
                </c:pt>
                <c:pt idx="528">
                  <c:v>4.2425597431462172E-4</c:v>
                </c:pt>
                <c:pt idx="529">
                  <c:v>4.2714860975868259E-4</c:v>
                </c:pt>
                <c:pt idx="530">
                  <c:v>4.3010678263863584E-4</c:v>
                </c:pt>
                <c:pt idx="531">
                  <c:v>4.3315107454065593E-4</c:v>
                </c:pt>
                <c:pt idx="532">
                  <c:v>4.3630518394935917E-4</c:v>
                </c:pt>
                <c:pt idx="533">
                  <c:v>4.3959612597223823E-4</c:v>
                </c:pt>
                <c:pt idx="534">
                  <c:v>4.4305443112686041E-4</c:v>
                </c:pt>
                <c:pt idx="535">
                  <c:v>4.4671434173181366E-4</c:v>
                </c:pt>
                <c:pt idx="536">
                  <c:v>4.5061400434065924E-4</c:v>
                </c:pt>
                <c:pt idx="537">
                  <c:v>4.5479565655413303E-4</c:v>
                </c:pt>
                <c:pt idx="538">
                  <c:v>4.5930580644128964E-4</c:v>
                </c:pt>
                <c:pt idx="539">
                  <c:v>4.6419540269704366E-4</c:v>
                </c:pt>
                <c:pt idx="540">
                  <c:v>4.6951999356339123E-4</c:v>
                </c:pt>
                <c:pt idx="541">
                  <c:v>4.7533987244624608E-4</c:v>
                </c:pt>
                <c:pt idx="542">
                  <c:v>4.8172020807129591E-4</c:v>
                </c:pt>
                <c:pt idx="543">
                  <c:v>4.8873115694207626E-4</c:v>
                </c:pt>
                <c:pt idx="544">
                  <c:v>4.9644795579360682E-4</c:v>
                </c:pt>
                <c:pt idx="545">
                  <c:v>5.0495099167714816E-4</c:v>
                </c:pt>
                <c:pt idx="546">
                  <c:v>5.1432584726771892E-4</c:v>
                </c:pt>
                <c:pt idx="547">
                  <c:v>5.2466331895774647E-4</c:v>
                </c:pt>
                <c:pt idx="548">
                  <c:v>5.360594052894349E-4</c:v>
                </c:pt>
                <c:pt idx="549">
                  <c:v>5.4861526328693004E-4</c:v>
                </c:pt>
                <c:pt idx="550">
                  <c:v>5.6243713027887238E-4</c:v>
                </c:pt>
                <c:pt idx="551">
                  <c:v>5.7763620885438894E-4</c:v>
                </c:pt>
                <c:pt idx="552">
                  <c:v>5.9432851267254838E-4</c:v>
                </c:pt>
                <c:pt idx="553">
                  <c:v>6.1263467094897729E-4</c:v>
                </c:pt>
                <c:pt idx="554">
                  <c:v>6.32679689574897E-4</c:v>
                </c:pt>
                <c:pt idx="555">
                  <c:v>6.545926669859263E-4</c:v>
                </c:pt>
                <c:pt idx="556">
                  <c:v>6.7850646309149804E-4</c:v>
                </c:pt>
                <c:pt idx="557">
                  <c:v>7.0455731980314444E-4</c:v>
                </c:pt>
                <c:pt idx="558">
                  <c:v>7.328844319627446E-4</c:v>
                </c:pt>
                <c:pt idx="559">
                  <c:v>7.6362946777176939E-4</c:v>
                </c:pt>
                <c:pt idx="560">
                  <c:v>7.9693603816177738E-4</c:v>
                </c:pt>
                <c:pt idx="561">
                  <c:v>8.3294911492612996E-4</c:v>
                </c:pt>
                <c:pt idx="562">
                  <c:v>8.7181439785585953E-4</c:v>
                </c:pt>
                <c:pt idx="563">
                  <c:v>9.1367763158911846E-4</c:v>
                </c:pt>
                <c:pt idx="564">
                  <c:v>9.586838733973926E-4</c:v>
                </c:pt>
                <c:pt idx="565">
                  <c:v>1.0069767136926091E-3</c:v>
                </c:pt>
                <c:pt idx="566">
                  <c:v>1.0586974516506411E-3</c:v>
                </c:pt>
                <c:pt idx="567">
                  <c:v>1.1139842290092761E-3</c:v>
                </c:pt>
                <c:pt idx="568">
                  <c:v>1.1729711258150859E-3</c:v>
                </c:pt>
                <c:pt idx="569">
                  <c:v>1.2357872226649465E-3</c:v>
                </c:pt>
                <c:pt idx="570">
                  <c:v>1.3025556348165714E-3</c:v>
                </c:pt>
                <c:pt idx="571">
                  <c:v>1.3733925244293988E-3</c:v>
                </c:pt>
                <c:pt idx="572">
                  <c:v>1.4485837852243415E-3</c:v>
                </c:pt>
                <c:pt idx="573">
                  <c:v>1.5278889428058137E-3</c:v>
                </c:pt>
                <c:pt idx="574">
                  <c:v>1.611566557076608E-3</c:v>
                </c:pt>
                <c:pt idx="575">
                  <c:v>1.6996935512084701E-3</c:v>
                </c:pt>
                <c:pt idx="576">
                  <c:v>1.7923351479443793E-3</c:v>
                </c:pt>
                <c:pt idx="577">
                  <c:v>1.8895437143657294E-3</c:v>
                </c:pt>
                <c:pt idx="578">
                  <c:v>1.991357663681506E-3</c:v>
                </c:pt>
                <c:pt idx="579">
                  <c:v>2.0978004148828593E-3</c:v>
                </c:pt>
                <c:pt idx="580">
                  <c:v>2.2088794129009812E-3</c:v>
                </c:pt>
                <c:pt idx="581">
                  <c:v>2.3245852133873613E-3</c:v>
                </c:pt>
                <c:pt idx="582">
                  <c:v>2.4448906374212012E-3</c:v>
                </c:pt>
                <c:pt idx="583">
                  <c:v>2.5697500023530652E-3</c:v>
                </c:pt>
                <c:pt idx="584">
                  <c:v>2.6990984356357077E-3</c:v>
                </c:pt>
                <c:pt idx="585">
                  <c:v>2.8328512788867851E-3</c:v>
                </c:pt>
                <c:pt idx="586">
                  <c:v>2.9709035895915691E-3</c:v>
                </c:pt>
                <c:pt idx="587">
                  <c:v>3.1131297478025626E-3</c:v>
                </c:pt>
                <c:pt idx="588">
                  <c:v>3.2593831749436839E-3</c:v>
                </c:pt>
                <c:pt idx="589">
                  <c:v>3.4094961713960958E-3</c:v>
                </c:pt>
                <c:pt idx="590">
                  <c:v>3.5632798789464446E-3</c:v>
                </c:pt>
                <c:pt idx="591">
                  <c:v>3.7205243734339598E-3</c:v>
                </c:pt>
                <c:pt idx="592">
                  <c:v>3.8809988920554869E-3</c:v>
                </c:pt>
                <c:pt idx="593">
                  <c:v>4.0444521987945429E-3</c:v>
                </c:pt>
                <c:pt idx="594">
                  <c:v>4.2106130903478934E-3</c:v>
                </c:pt>
                <c:pt idx="595">
                  <c:v>4.3791910437476359E-3</c:v>
                </c:pt>
                <c:pt idx="596">
                  <c:v>4.5498770056339212E-3</c:v>
                </c:pt>
                <c:pt idx="597">
                  <c:v>4.7223443218413494E-3</c:v>
                </c:pt>
                <c:pt idx="598">
                  <c:v>4.8962498046348363E-3</c:v>
                </c:pt>
                <c:pt idx="599">
                  <c:v>5.0712349335870341E-3</c:v>
                </c:pt>
                <c:pt idx="600">
                  <c:v>5.2469271847444352E-3</c:v>
                </c:pt>
                <c:pt idx="601">
                  <c:v>5.4229414813987487E-3</c:v>
                </c:pt>
                <c:pt idx="602">
                  <c:v>5.5988817584831894E-3</c:v>
                </c:pt>
                <c:pt idx="603">
                  <c:v>5.774342631362314E-3</c:v>
                </c:pt>
                <c:pt idx="604">
                  <c:v>5.9489111585997335E-3</c:v>
                </c:pt>
                <c:pt idx="605">
                  <c:v>6.1221686871832893E-3</c:v>
                </c:pt>
                <c:pt idx="606">
                  <c:v>6.293692767680284E-3</c:v>
                </c:pt>
                <c:pt idx="607">
                  <c:v>6.4630591259027389E-3</c:v>
                </c:pt>
                <c:pt idx="608">
                  <c:v>6.6298436768995987E-3</c:v>
                </c:pt>
                <c:pt idx="609">
                  <c:v>6.7936245664766814E-3</c:v>
                </c:pt>
                <c:pt idx="610">
                  <c:v>6.953984224991939E-3</c:v>
                </c:pt>
                <c:pt idx="611">
                  <c:v>7.1105114179003054E-3</c:v>
                </c:pt>
                <c:pt idx="612">
                  <c:v>7.2628032774445361E-3</c:v>
                </c:pt>
                <c:pt idx="613">
                  <c:v>7.4104673000224943E-3</c:v>
                </c:pt>
                <c:pt idx="614">
                  <c:v>7.5531232941254776E-3</c:v>
                </c:pt>
                <c:pt idx="615">
                  <c:v>7.6904052643502422E-3</c:v>
                </c:pt>
                <c:pt idx="616">
                  <c:v>7.8219632178565413E-3</c:v>
                </c:pt>
                <c:pt idx="617">
                  <c:v>7.9474648807909883E-3</c:v>
                </c:pt>
                <c:pt idx="618">
                  <c:v>8.0665973136400376E-3</c:v>
                </c:pt>
                <c:pt idx="619">
                  <c:v>8.1790684162265734E-3</c:v>
                </c:pt>
                <c:pt idx="620">
                  <c:v>8.284713701834168E-3</c:v>
                </c:pt>
                <c:pt idx="621">
                  <c:v>8.3830774466456797E-3</c:v>
                </c:pt>
                <c:pt idx="622">
                  <c:v>8.4740484833843548E-3</c:v>
                </c:pt>
                <c:pt idx="623">
                  <c:v>8.5574286207337202E-3</c:v>
                </c:pt>
                <c:pt idx="624">
                  <c:v>8.6330463858636727E-3</c:v>
                </c:pt>
                <c:pt idx="625">
                  <c:v>8.7007574487968694E-3</c:v>
                </c:pt>
                <c:pt idx="626">
                  <c:v>8.7604449253266183E-3</c:v>
                </c:pt>
                <c:pt idx="627">
                  <c:v>8.8120195470944209E-3</c:v>
                </c:pt>
                <c:pt idx="628">
                  <c:v>8.8554196910809405E-3</c:v>
                </c:pt>
                <c:pt idx="629">
                  <c:v>8.8906112640477659E-3</c:v>
                </c:pt>
                <c:pt idx="630">
                  <c:v>8.9175874404133267E-3</c:v>
                </c:pt>
                <c:pt idx="631">
                  <c:v>8.9363682546560724E-3</c:v>
                </c:pt>
                <c:pt idx="632">
                  <c:v>8.9470000516411047E-3</c:v>
                </c:pt>
                <c:pt idx="633">
                  <c:v>8.9495548002624659E-3</c:v>
                </c:pt>
                <c:pt idx="634">
                  <c:v>8.9441292775128221E-3</c:v>
                </c:pt>
                <c:pt idx="635">
                  <c:v>8.9308441315324293E-3</c:v>
                </c:pt>
                <c:pt idx="636">
                  <c:v>8.9098428333831709E-3</c:v>
                </c:pt>
                <c:pt idx="637">
                  <c:v>8.8812905282379378E-3</c:v>
                </c:pt>
                <c:pt idx="638">
                  <c:v>8.8453727974017026E-3</c:v>
                </c:pt>
                <c:pt idx="639">
                  <c:v>8.8022943430883984E-3</c:v>
                </c:pt>
                <c:pt idx="640">
                  <c:v>8.7522776081937204E-3</c:v>
                </c:pt>
                <c:pt idx="641">
                  <c:v>8.6955613434359438E-3</c:v>
                </c:pt>
                <c:pt idx="642">
                  <c:v>8.6323991341991698E-3</c:v>
                </c:pt>
                <c:pt idx="643">
                  <c:v>8.5630578992282498E-3</c:v>
                </c:pt>
                <c:pt idx="644">
                  <c:v>8.4878163729948507E-3</c:v>
                </c:pt>
                <c:pt idx="645">
                  <c:v>8.4069635831074008E-3</c:v>
                </c:pt>
                <c:pt idx="646">
                  <c:v>8.3207973335747247E-3</c:v>
                </c:pt>
                <c:pt idx="647">
                  <c:v>8.2296227040852508E-3</c:v>
                </c:pt>
                <c:pt idx="648">
                  <c:v>8.1337505747267041E-3</c:v>
                </c:pt>
                <c:pt idx="649">
                  <c:v>8.0334961847768008E-3</c:v>
                </c:pt>
                <c:pt idx="650">
                  <c:v>7.9291777333465405E-3</c:v>
                </c:pt>
                <c:pt idx="651">
                  <c:v>7.8211150287765905E-3</c:v>
                </c:pt>
                <c:pt idx="652">
                  <c:v>7.7096281927814432E-3</c:v>
                </c:pt>
                <c:pt idx="653">
                  <c:v>7.5950364244281405E-3</c:v>
                </c:pt>
                <c:pt idx="654">
                  <c:v>7.4776568281348134E-3</c:v>
                </c:pt>
                <c:pt idx="655">
                  <c:v>7.3578033089951745E-3</c:v>
                </c:pt>
                <c:pt idx="656">
                  <c:v>7.2357855378968969E-3</c:v>
                </c:pt>
                <c:pt idx="657">
                  <c:v>7.1119079881125195E-3</c:v>
                </c:pt>
                <c:pt idx="658">
                  <c:v>6.9864690443230126E-3</c:v>
                </c:pt>
                <c:pt idx="659">
                  <c:v>6.8597601843935919E-3</c:v>
                </c:pt>
                <c:pt idx="660">
                  <c:v>6.7320652336822998E-3</c:v>
                </c:pt>
                <c:pt idx="661">
                  <c:v>6.6036596912284924E-3</c:v>
                </c:pt>
                <c:pt idx="662">
                  <c:v>6.4748101268656023E-3</c:v>
                </c:pt>
                <c:pt idx="663">
                  <c:v>6.3457736481379694E-3</c:v>
                </c:pt>
                <c:pt idx="664">
                  <c:v>6.2167974358923461E-3</c:v>
                </c:pt>
                <c:pt idx="665">
                  <c:v>6.0881183475758795E-3</c:v>
                </c:pt>
                <c:pt idx="666">
                  <c:v>5.9599625876188035E-3</c:v>
                </c:pt>
                <c:pt idx="667">
                  <c:v>5.832545444823172E-3</c:v>
                </c:pt>
                <c:pt idx="668">
                  <c:v>5.7060994074569632E-3</c:v>
                </c:pt>
                <c:pt idx="669">
                  <c:v>5.5807747141677737E-3</c:v>
                </c:pt>
                <c:pt idx="670">
                  <c:v>5.4567665463652404E-3</c:v>
                </c:pt>
                <c:pt idx="671">
                  <c:v>5.3342454392042811E-3</c:v>
                </c:pt>
                <c:pt idx="672">
                  <c:v>5.2133702331950563E-3</c:v>
                </c:pt>
                <c:pt idx="673">
                  <c:v>5.0942881352176346E-3</c:v>
                </c:pt>
                <c:pt idx="674">
                  <c:v>4.9771348108271314E-3</c:v>
                </c:pt>
                <c:pt idx="675">
                  <c:v>4.8620345070028558E-3</c:v>
                </c:pt>
                <c:pt idx="676">
                  <c:v>4.749100204409243E-3</c:v>
                </c:pt>
                <c:pt idx="677">
                  <c:v>4.6384337981444793E-3</c:v>
                </c:pt>
                <c:pt idx="678">
                  <c:v>4.530126305854457E-3</c:v>
                </c:pt>
                <c:pt idx="679">
                  <c:v>4.4242581019862445E-3</c:v>
                </c:pt>
                <c:pt idx="680">
                  <c:v>4.3208991768501704E-3</c:v>
                </c:pt>
                <c:pt idx="681">
                  <c:v>4.2201094190527904E-3</c:v>
                </c:pt>
                <c:pt idx="682">
                  <c:v>4.1219389197564718E-3</c:v>
                </c:pt>
                <c:pt idx="683">
                  <c:v>4.0264282971175106E-3</c:v>
                </c:pt>
                <c:pt idx="684">
                  <c:v>3.9336090391537239E-3</c:v>
                </c:pt>
                <c:pt idx="685">
                  <c:v>3.8435038631978876E-3</c:v>
                </c:pt>
                <c:pt idx="686">
                  <c:v>3.7561270900045218E-3</c:v>
                </c:pt>
                <c:pt idx="687">
                  <c:v>3.6714850304984947E-3</c:v>
                </c:pt>
                <c:pt idx="688">
                  <c:v>3.5895763830839458E-3</c:v>
                </c:pt>
                <c:pt idx="689">
                  <c:v>3.5103926393746732E-3</c:v>
                </c:pt>
                <c:pt idx="690">
                  <c:v>3.4339184961629408E-3</c:v>
                </c:pt>
                <c:pt idx="691">
                  <c:v>3.360132271414146E-3</c:v>
                </c:pt>
                <c:pt idx="692">
                  <c:v>3.2890063220627251E-3</c:v>
                </c:pt>
                <c:pt idx="693">
                  <c:v>3.2205074613901458E-3</c:v>
                </c:pt>
                <c:pt idx="694">
                  <c:v>3.1545973737916112E-3</c:v>
                </c:pt>
                <c:pt idx="695">
                  <c:v>3.0912330247854802E-3</c:v>
                </c:pt>
                <c:pt idx="696">
                  <c:v>3.0303670641894757E-3</c:v>
                </c:pt>
                <c:pt idx="697">
                  <c:v>2.9719482204832127E-3</c:v>
                </c:pt>
                <c:pt idx="698">
                  <c:v>2.9159216844979519E-3</c:v>
                </c:pt>
                <c:pt idx="699">
                  <c:v>2.8622294807240257E-3</c:v>
                </c:pt>
                <c:pt idx="700">
                  <c:v>2.8108108247056969E-3</c:v>
                </c:pt>
                <c:pt idx="701">
                  <c:v>2.7616024652034402E-3</c:v>
                </c:pt>
                <c:pt idx="702">
                  <c:v>2.7145390100471894E-3</c:v>
                </c:pt>
                <c:pt idx="703">
                  <c:v>2.6695532348816452E-3</c:v>
                </c:pt>
                <c:pt idx="704">
                  <c:v>2.6265763743189082E-3</c:v>
                </c:pt>
                <c:pt idx="705">
                  <c:v>2.5855383953650606E-3</c:v>
                </c:pt>
                <c:pt idx="706">
                  <c:v>2.5463682533786382E-3</c:v>
                </c:pt>
                <c:pt idx="707">
                  <c:v>2.5089941312505977E-3</c:v>
                </c:pt>
                <c:pt idx="708">
                  <c:v>2.4733436629701842E-3</c:v>
                </c:pt>
                <c:pt idx="709">
                  <c:v>2.4393441432598649E-3</c:v>
                </c:pt>
                <c:pt idx="710">
                  <c:v>2.4069227255268891E-3</c:v>
                </c:pt>
                <c:pt idx="711">
                  <c:v>2.3760066109913885E-3</c:v>
                </c:pt>
                <c:pt idx="712">
                  <c:v>2.3465232325120215E-3</c:v>
                </c:pt>
                <c:pt idx="713">
                  <c:v>2.3184004373417613E-3</c:v>
                </c:pt>
                <c:pt idx="714">
                  <c:v>2.2915666738110682E-3</c:v>
                </c:pt>
                <c:pt idx="715">
                  <c:v>2.2659511877531411E-3</c:v>
                </c:pt>
                <c:pt idx="716">
                  <c:v>2.241127164427844E-3</c:v>
                </c:pt>
                <c:pt idx="717">
                  <c:v>2.2177756971706012E-3</c:v>
                </c:pt>
                <c:pt idx="718">
                  <c:v>2.1954183343441567E-3</c:v>
                </c:pt>
                <c:pt idx="719">
                  <c:v>2.1739879937121812E-3</c:v>
                </c:pt>
                <c:pt idx="720">
                  <c:v>2.1534181437662461E-3</c:v>
                </c:pt>
                <c:pt idx="721">
                  <c:v>2.1336429621881987E-3</c:v>
                </c:pt>
                <c:pt idx="722">
                  <c:v>2.1145974740411724E-3</c:v>
                </c:pt>
                <c:pt idx="723">
                  <c:v>2.0962176747077949E-3</c:v>
                </c:pt>
                <c:pt idx="724">
                  <c:v>2.0784406416901992E-3</c:v>
                </c:pt>
                <c:pt idx="725">
                  <c:v>2.0612046385708009E-3</c:v>
                </c:pt>
                <c:pt idx="726">
                  <c:v>2.0444492137006278E-3</c:v>
                </c:pt>
                <c:pt idx="727">
                  <c:v>2.0281152955301252E-3</c:v>
                </c:pt>
                <c:pt idx="728">
                  <c:v>2.0121452859218408E-3</c:v>
                </c:pt>
                <c:pt idx="729">
                  <c:v>1.9964831522816511E-3</c:v>
                </c:pt>
                <c:pt idx="730">
                  <c:v>1.9810745189114123E-3</c:v>
                </c:pt>
                <c:pt idx="731">
                  <c:v>1.9658667576178154E-3</c:v>
                </c:pt>
                <c:pt idx="732">
                  <c:v>1.9508090773051555E-3</c:v>
                </c:pt>
                <c:pt idx="733">
                  <c:v>1.9358526120313282E-3</c:v>
                </c:pt>
                <c:pt idx="734">
                  <c:v>1.9209505068116712E-3</c:v>
                </c:pt>
                <c:pt idx="735">
                  <c:v>1.9060580003114308E-3</c:v>
                </c:pt>
                <c:pt idx="736">
                  <c:v>1.8911325034705426E-3</c:v>
                </c:pt>
                <c:pt idx="737">
                  <c:v>1.8761336730505436E-3</c:v>
                </c:pt>
                <c:pt idx="738">
                  <c:v>1.8610234790790137E-3</c:v>
                </c:pt>
                <c:pt idx="739">
                  <c:v>1.8457662651881746E-3</c:v>
                </c:pt>
                <c:pt idx="740">
                  <c:v>1.8303288008980189E-3</c:v>
                </c:pt>
                <c:pt idx="741">
                  <c:v>1.8146803249756466E-3</c:v>
                </c:pt>
                <c:pt idx="742">
                  <c:v>1.7987925791095366E-3</c:v>
                </c:pt>
                <c:pt idx="743">
                  <c:v>1.7826398312644541E-3</c:v>
                </c:pt>
                <c:pt idx="744">
                  <c:v>1.7661988882277477E-3</c:v>
                </c:pt>
                <c:pt idx="745">
                  <c:v>1.7494490970160579E-3</c:v>
                </c:pt>
                <c:pt idx="746">
                  <c:v>1.7323723349796929E-3</c:v>
                </c:pt>
                <c:pt idx="747">
                  <c:v>1.7149529886162685E-3</c:v>
                </c:pt>
                <c:pt idx="748">
                  <c:v>1.697177921282436E-3</c:v>
                </c:pt>
                <c:pt idx="749">
                  <c:v>1.6790364301678127E-3</c:v>
                </c:pt>
                <c:pt idx="750">
                  <c:v>1.6605201930664701E-3</c:v>
                </c:pt>
                <c:pt idx="751">
                  <c:v>1.6416232056434246E-3</c:v>
                </c:pt>
                <c:pt idx="752">
                  <c:v>1.622341710043424E-3</c:v>
                </c:pt>
                <c:pt idx="753">
                  <c:v>1.6026741158235343E-3</c:v>
                </c:pt>
                <c:pt idx="754">
                  <c:v>1.5826209143050773E-3</c:v>
                </c:pt>
                <c:pt idx="755">
                  <c:v>1.5621845875316163E-3</c:v>
                </c:pt>
                <c:pt idx="756">
                  <c:v>1.541369513083232E-3</c:v>
                </c:pt>
                <c:pt idx="757">
                  <c:v>1.5201818660307025E-3</c:v>
                </c:pt>
                <c:pt idx="758">
                  <c:v>1.4986295193114623E-3</c:v>
                </c:pt>
                <c:pt idx="759">
                  <c:v>1.4767219437699659E-3</c:v>
                </c:pt>
                <c:pt idx="760">
                  <c:v>1.454470109023287E-3</c:v>
                </c:pt>
                <c:pt idx="761">
                  <c:v>1.4318863861860027E-3</c:v>
                </c:pt>
                <c:pt idx="762">
                  <c:v>1.4089844533121186E-3</c:v>
                </c:pt>
                <c:pt idx="763">
                  <c:v>1.3857792041824075E-3</c:v>
                </c:pt>
                <c:pt idx="764">
                  <c:v>1.3621128245332023E-3</c:v>
                </c:pt>
                <c:pt idx="765">
                  <c:v>1.3383720837029142E-3</c:v>
                </c:pt>
                <c:pt idx="766">
                  <c:v>1.3143738185134961E-3</c:v>
                </c:pt>
                <c:pt idx="767">
                  <c:v>1.2901369484527511E-3</c:v>
                </c:pt>
                <c:pt idx="768">
                  <c:v>1.2656810882888691E-3</c:v>
                </c:pt>
                <c:pt idx="769">
                  <c:v>1.2410264705451724E-3</c:v>
                </c:pt>
                <c:pt idx="770">
                  <c:v>1.2161938742990264E-3</c:v>
                </c:pt>
                <c:pt idx="771">
                  <c:v>1.1912045597653365E-3</c:v>
                </c:pt>
                <c:pt idx="772">
                  <c:v>1.1660802080397743E-3</c:v>
                </c:pt>
                <c:pt idx="773">
                  <c:v>1.140842865315999E-3</c:v>
                </c:pt>
                <c:pt idx="774">
                  <c:v>1.1155148908538199E-3</c:v>
                </c:pt>
                <c:pt idx="775">
                  <c:v>1.0901189079587528E-3</c:v>
                </c:pt>
                <c:pt idx="776">
                  <c:v>1.0646777572365102E-3</c:v>
                </c:pt>
                <c:pt idx="777">
                  <c:v>1.0392144514066043E-3</c:v>
                </c:pt>
                <c:pt idx="778">
                  <c:v>1.013752130995596E-3</c:v>
                </c:pt>
                <c:pt idx="779">
                  <c:v>9.8831402028094414E-4</c:v>
                </c:pt>
                <c:pt idx="780">
                  <c:v>9.6292338291895682E-4</c:v>
                </c:pt>
                <c:pt idx="781">
                  <c:v>9.3760347676304079E-4</c:v>
                </c:pt>
                <c:pt idx="782">
                  <c:v>9.1237750745996047E-4</c:v>
                </c:pt>
                <c:pt idx="783">
                  <c:v>8.8726858049969408E-4</c:v>
                </c:pt>
                <c:pt idx="784">
                  <c:v>8.6229965148759333E-4</c:v>
                </c:pt>
                <c:pt idx="785">
                  <c:v>8.3749347450346151E-4</c:v>
                </c:pt>
                <c:pt idx="786">
                  <c:v>8.1287254850932289E-4</c:v>
                </c:pt>
                <c:pt idx="787">
                  <c:v>7.8845906186449902E-4</c:v>
                </c:pt>
                <c:pt idx="788">
                  <c:v>7.6427483510096723E-4</c:v>
                </c:pt>
                <c:pt idx="789">
                  <c:v>7.4034126220180491E-4</c:v>
                </c:pt>
                <c:pt idx="790">
                  <c:v>7.1667925071005408E-4</c:v>
                </c:pt>
                <c:pt idx="791">
                  <c:v>6.9330916107128958E-4</c:v>
                </c:pt>
                <c:pt idx="792">
                  <c:v>6.7025074568001139E-4</c:v>
                </c:pt>
                <c:pt idx="793">
                  <c:v>6.4752308815526737E-4</c:v>
                </c:pt>
                <c:pt idx="794">
                  <c:v>6.2514454341256744E-4</c:v>
                </c:pt>
                <c:pt idx="795">
                  <c:v>6.031326791263934E-4</c:v>
                </c:pt>
                <c:pt idx="796">
                  <c:v>5.8150421918726355E-4</c:v>
                </c:pt>
                <c:pt idx="797">
                  <c:v>5.6027498974878297E-4</c:v>
                </c:pt>
                <c:pt idx="798">
                  <c:v>5.3945986843072723E-4</c:v>
                </c:pt>
                <c:pt idx="799">
                  <c:v>5.1907273719265434E-4</c:v>
                </c:pt>
                <c:pt idx="800">
                  <c:v>4.9912643931677059E-4</c:v>
                </c:pt>
                <c:pt idx="801">
                  <c:v>4.7963274083704434E-4</c:v>
                </c:pt>
                <c:pt idx="802">
                  <c:v>4.6060229662206584E-4</c:v>
                </c:pt>
                <c:pt idx="803">
                  <c:v>4.4204462115999562E-4</c:v>
                </c:pt>
                <c:pt idx="804">
                  <c:v>4.2396806390345923E-4</c:v>
                </c:pt>
                <c:pt idx="805">
                  <c:v>4.0637978880847124E-4</c:v>
                </c:pt>
                <c:pt idx="806">
                  <c:v>3.8928575744267755E-4</c:v>
                </c:pt>
                <c:pt idx="807">
                  <c:v>3.7269071474251096E-4</c:v>
                </c:pt>
                <c:pt idx="808">
                  <c:v>3.5659817616456754E-4</c:v>
                </c:pt>
                <c:pt idx="809">
                  <c:v>3.4101041460165958E-4</c:v>
                </c:pt>
                <c:pt idx="810">
                  <c:v>3.2592844501685812E-4</c:v>
                </c:pt>
                <c:pt idx="811">
                  <c:v>3.1135200428762785E-4</c:v>
                </c:pt>
                <c:pt idx="812">
                  <c:v>2.972463175961257E-4</c:v>
                </c:pt>
                <c:pt idx="813">
                  <c:v>2.8369262437058555E-4</c:v>
                </c:pt>
                <c:pt idx="814">
                  <c:v>2.7063928831000882E-4</c:v>
                </c:pt>
                <c:pt idx="815">
                  <c:v>2.5808248396094052E-4</c:v>
                </c:pt>
                <c:pt idx="816">
                  <c:v>2.4601746254494133E-4</c:v>
                </c:pt>
                <c:pt idx="817">
                  <c:v>2.3443859392337273E-4</c:v>
                </c:pt>
                <c:pt idx="818">
                  <c:v>2.2333941357175347E-4</c:v>
                </c:pt>
                <c:pt idx="819">
                  <c:v>2.1271267343650417E-4</c:v>
                </c:pt>
                <c:pt idx="820">
                  <c:v>2.02550395656804E-4</c:v>
                </c:pt>
                <c:pt idx="821">
                  <c:v>1.9284392823896345E-4</c:v>
                </c:pt>
                <c:pt idx="822">
                  <c:v>1.8358400187038729E-4</c:v>
                </c:pt>
                <c:pt idx="823">
                  <c:v>1.7476078715472282E-4</c:v>
                </c:pt>
                <c:pt idx="824">
                  <c:v>1.6636395163932942E-4</c:v>
                </c:pt>
                <c:pt idx="825">
                  <c:v>1.5838271609067882E-4</c:v>
                </c:pt>
                <c:pt idx="826">
                  <c:v>1.5080590955286367E-4</c:v>
                </c:pt>
                <c:pt idx="827">
                  <c:v>1.4362202279898201E-4</c:v>
                </c:pt>
                <c:pt idx="828">
                  <c:v>1.3681925985484494E-4</c:v>
                </c:pt>
                <c:pt idx="829">
                  <c:v>1.3038558733931464E-4</c:v>
                </c:pt>
                <c:pt idx="830">
                  <c:v>1.2430878142556106E-4</c:v>
                </c:pt>
                <c:pt idx="831">
                  <c:v>1.1857647228269701E-4</c:v>
                </c:pt>
                <c:pt idx="832">
                  <c:v>1.1317618590772281E-4</c:v>
                </c:pt>
                <c:pt idx="833">
                  <c:v>1.0809538330337148E-4</c:v>
                </c:pt>
                <c:pt idx="834">
                  <c:v>1.0332149699845214E-4</c:v>
                </c:pt>
                <c:pt idx="835">
                  <c:v>9.8841964943635694E-5</c:v>
                </c:pt>
                <c:pt idx="836">
                  <c:v>9.464426184729974E-5</c:v>
                </c:pt>
                <c:pt idx="837">
                  <c:v>9.071592804319416E-5</c:v>
                </c:pt>
                <c:pt idx="838">
                  <c:v>8.7044596004200178E-5</c:v>
                </c:pt>
                <c:pt idx="839">
                  <c:v>8.3618014634484798E-5</c:v>
                </c:pt>
                <c:pt idx="840">
                  <c:v>8.0424071485888011E-5</c:v>
                </c:pt>
                <c:pt idx="841">
                  <c:v>7.7450813053413006E-5</c:v>
                </c:pt>
                <c:pt idx="842">
                  <c:v>7.4686463309364177E-5</c:v>
                </c:pt>
                <c:pt idx="843">
                  <c:v>7.2119440635886806E-5</c:v>
                </c:pt>
                <c:pt idx="844">
                  <c:v>6.9738373311579568E-5</c:v>
                </c:pt>
                <c:pt idx="845">
                  <c:v>6.7532113699394439E-5</c:v>
                </c:pt>
                <c:pt idx="846">
                  <c:v>6.5489751270329593E-5</c:v>
                </c:pt>
                <c:pt idx="847">
                  <c:v>6.3600624580429328E-5</c:v>
                </c:pt>
                <c:pt idx="848">
                  <c:v>6.1854332297407792E-5</c:v>
                </c:pt>
                <c:pt idx="849">
                  <c:v>6.0240743347827512E-5</c:v>
                </c:pt>
                <c:pt idx="850">
                  <c:v>5.8750006226214339E-5</c:v>
                </c:pt>
                <c:pt idx="851">
                  <c:v>5.7372557473836244E-5</c:v>
                </c:pt>
                <c:pt idx="852">
                  <c:v>5.6099129297125116E-5</c:v>
                </c:pt>
                <c:pt idx="853">
                  <c:v>5.4920756253922125E-5</c:v>
                </c:pt>
                <c:pt idx="854">
                  <c:v>5.3828780889913652E-5</c:v>
                </c:pt>
                <c:pt idx="855">
                  <c:v>5.2814858157832243E-5</c:v>
                </c:pt>
                <c:pt idx="856">
                  <c:v>5.1870958398245412E-5</c:v>
                </c:pt>
                <c:pt idx="857">
                  <c:v>5.0989368603100099E-5</c:v>
                </c:pt>
                <c:pt idx="858">
                  <c:v>5.016269162164621E-5</c:v>
                </c:pt>
                <c:pt idx="859">
                  <c:v>4.938384290297816E-5</c:v>
                </c:pt>
                <c:pt idx="860">
                  <c:v>4.8618157630122003E-5</c:v>
                </c:pt>
                <c:pt idx="861">
                  <c:v>4.7922365959700348E-5</c:v>
                </c:pt>
                <c:pt idx="862">
                  <c:v>4.7255108327245863E-5</c:v>
                </c:pt>
                <c:pt idx="863">
                  <c:v>4.6610943498783383E-5</c:v>
                </c:pt>
                <c:pt idx="864">
                  <c:v>4.5984776229936426E-5</c:v>
                </c:pt>
                <c:pt idx="865">
                  <c:v>4.5371859642610029E-5</c:v>
                </c:pt>
                <c:pt idx="866">
                  <c:v>4.4767796687679817E-5</c:v>
                </c:pt>
                <c:pt idx="867">
                  <c:v>4.4168540620192494E-5</c:v>
                </c:pt>
                <c:pt idx="868">
                  <c:v>4.3570394425329913E-5</c:v>
                </c:pt>
                <c:pt idx="869">
                  <c:v>4.2970009145171339E-5</c:v>
                </c:pt>
                <c:pt idx="870">
                  <c:v>4.2364381068110961E-5</c:v>
                </c:pt>
                <c:pt idx="871">
                  <c:v>4.1750847754542725E-5</c:v>
                </c:pt>
                <c:pt idx="872">
                  <c:v>4.1127082884076814E-5</c:v>
                </c:pt>
                <c:pt idx="873">
                  <c:v>4.0491089921051944E-5</c:v>
                </c:pt>
                <c:pt idx="874">
                  <c:v>3.9841194606378755E-5</c:v>
                </c:pt>
                <c:pt idx="875">
                  <c:v>3.9176036294754256E-5</c:v>
                </c:pt>
                <c:pt idx="876">
                  <c:v>3.8494558166952756E-5</c:v>
                </c:pt>
                <c:pt idx="877">
                  <c:v>3.77959963571828E-5</c:v>
                </c:pt>
                <c:pt idx="878">
                  <c:v>3.7079868045335815E-5</c:v>
                </c:pt>
                <c:pt idx="879">
                  <c:v>3.6345958573285579E-5</c:v>
                </c:pt>
                <c:pt idx="880">
                  <c:v>3.5594307653175815E-5</c:v>
                </c:pt>
                <c:pt idx="881">
                  <c:v>3.4825194743793648E-5</c:v>
                </c:pt>
                <c:pt idx="882">
                  <c:v>3.4039123678618268E-5</c:v>
                </c:pt>
                <c:pt idx="883">
                  <c:v>3.3236806635894891E-5</c:v>
                </c:pt>
                <c:pt idx="884">
                  <c:v>3.2419147547063145E-5</c:v>
                </c:pt>
                <c:pt idx="885">
                  <c:v>3.1587225045000268E-5</c:v>
                </c:pt>
                <c:pt idx="886">
                  <c:v>3.0742275057784619E-5</c:v>
                </c:pt>
                <c:pt idx="887">
                  <c:v>2.9885673156956246E-5</c:v>
                </c:pt>
                <c:pt idx="888">
                  <c:v>2.9018916771534276E-5</c:v>
                </c:pt>
                <c:pt idx="889">
                  <c:v>2.8143607380242812E-5</c:v>
                </c:pt>
                <c:pt idx="890">
                  <c:v>2.7261432794481889E-5</c:v>
                </c:pt>
                <c:pt idx="891">
                  <c:v>2.6374149643471058E-5</c:v>
                </c:pt>
                <c:pt idx="892">
                  <c:v>2.5483566170654436E-5</c:v>
                </c:pt>
                <c:pt idx="893">
                  <c:v>2.4591525446815855E-5</c:v>
                </c:pt>
                <c:pt idx="894">
                  <c:v>2.3699889100365642E-5</c:v>
                </c:pt>
                <c:pt idx="895">
                  <c:v>2.2810521658861812E-5</c:v>
                </c:pt>
                <c:pt idx="896">
                  <c:v>2.1925275587966623E-5</c:v>
                </c:pt>
                <c:pt idx="897">
                  <c:v>2.1045977104656384E-5</c:v>
                </c:pt>
                <c:pt idx="898">
                  <c:v>2.0174412830538035E-5</c:v>
                </c:pt>
                <c:pt idx="899">
                  <c:v>1.9312317338530576E-5</c:v>
                </c:pt>
                <c:pt idx="900">
                  <c:v>1.8461361631877596E-5</c:v>
                </c:pt>
                <c:pt idx="901">
                  <c:v>1.7623142578423633E-5</c:v>
                </c:pt>
                <c:pt idx="902">
                  <c:v>1.6799173305241288E-5</c:v>
                </c:pt>
                <c:pt idx="903">
                  <c:v>1.5990874538991606E-5</c:v>
                </c:pt>
                <c:pt idx="904">
                  <c:v>1.5199566855780941E-5</c:v>
                </c:pt>
                <c:pt idx="905">
                  <c:v>1.4426463780675539E-5</c:v>
                </c:pt>
                <c:pt idx="906">
                  <c:v>1.3672665651408055E-5</c:v>
                </c:pt>
                <c:pt idx="907">
                  <c:v>1.2939154133092404E-5</c:v>
                </c:pt>
                <c:pt idx="908">
                  <c:v>1.2219930322490034E-5</c:v>
                </c:pt>
                <c:pt idx="909">
                  <c:v>1.1531075441768889E-5</c:v>
                </c:pt>
                <c:pt idx="910">
                  <c:v>1.0864716191221211E-5</c:v>
                </c:pt>
                <c:pt idx="911">
                  <c:v>1.0221415547163014E-5</c:v>
                </c:pt>
                <c:pt idx="912">
                  <c:v>9.6016202081970895E-6</c:v>
                </c:pt>
                <c:pt idx="913">
                  <c:v>9.0056627910407815E-6</c:v>
                </c:pt>
                <c:pt idx="914">
                  <c:v>8.4337648952723802E-6</c:v>
                </c:pt>
                <c:pt idx="915">
                  <c:v>7.8860409429438666E-6</c:v>
                </c:pt>
                <c:pt idx="916">
                  <c:v>7.3625026992317024E-6</c:v>
                </c:pt>
                <c:pt idx="917">
                  <c:v>6.863064381273694E-6</c:v>
                </c:pt>
                <c:pt idx="918">
                  <c:v>6.3875482640086575E-6</c:v>
                </c:pt>
                <c:pt idx="919">
                  <c:v>5.9356906941476193E-6</c:v>
                </c:pt>
                <c:pt idx="920">
                  <c:v>5.5071484263010731E-6</c:v>
                </c:pt>
                <c:pt idx="921">
                  <c:v>5.1015051987159688E-6</c:v>
                </c:pt>
                <c:pt idx="922">
                  <c:v>4.7182784699801331E-6</c:v>
                </c:pt>
                <c:pt idx="923">
                  <c:v>4.3569262423799754E-6</c:v>
                </c:pt>
                <c:pt idx="924">
                  <c:v>4.0168539022925917E-6</c:v>
                </c:pt>
                <c:pt idx="925">
                  <c:v>3.6974210130009511E-6</c:v>
                </c:pt>
                <c:pt idx="926">
                  <c:v>3.3979480005892484E-6</c:v>
                </c:pt>
                <c:pt idx="927">
                  <c:v>3.1177226790456199E-6</c:v>
                </c:pt>
                <c:pt idx="928">
                  <c:v>2.8560065663208363E-6</c:v>
                </c:pt>
                <c:pt idx="929">
                  <c:v>2.61204094880728E-6</c:v>
                </c:pt>
                <c:pt idx="930">
                  <c:v>2.3850526574586416E-6</c:v>
                </c:pt>
                <c:pt idx="931">
                  <c:v>2.1742595245132132E-6</c:v>
                </c:pt>
                <c:pt idx="932">
                  <c:v>1.9788754954567591E-6</c:v>
                </c:pt>
                <c:pt idx="933">
                  <c:v>1.7981153764117981E-6</c:v>
                </c:pt>
                <c:pt idx="934">
                  <c:v>1.631199202512186E-6</c:v>
                </c:pt>
                <c:pt idx="935">
                  <c:v>1.4773562179624161E-6</c:v>
                </c:pt>
                <c:pt idx="936">
                  <c:v>1.3358284633342074E-6</c:v>
                </c:pt>
                <c:pt idx="937">
                  <c:v>1.2058739701651026E-6</c:v>
                </c:pt>
                <c:pt idx="938">
                  <c:v>1.0867695670395594E-6</c:v>
                </c:pt>
                <c:pt idx="939">
                  <c:v>9.7781330499845381E-7</c:v>
                </c:pt>
                <c:pt idx="940">
                  <c:v>8.7832651328328345E-7</c:v>
                </c:pt>
                <c:pt idx="941">
                  <c:v>7.8765549902196169E-7</c:v>
                </c:pt>
                <c:pt idx="942">
                  <c:v>7.0517290644965423E-7</c:v>
                </c:pt>
                <c:pt idx="943">
                  <c:v>6.3027875257557088E-7</c:v>
                </c:pt>
                <c:pt idx="944">
                  <c:v>5.6240115680139361E-7</c:v>
                </c:pt>
                <c:pt idx="945">
                  <c:v>5.0099678181312021E-7</c:v>
                </c:pt>
                <c:pt idx="946">
                  <c:v>4.4555100205251811E-7</c:v>
                </c:pt>
                <c:pt idx="947">
                  <c:v>3.9557781417137622E-7</c:v>
                </c:pt>
                <c:pt idx="948">
                  <c:v>3.5061950102727334E-7</c:v>
                </c:pt>
                <c:pt idx="949">
                  <c:v>3.1024605693921406E-7</c:v>
                </c:pt>
                <c:pt idx="950">
                  <c:v>2.740543770302172E-7</c:v>
                </c:pt>
                <c:pt idx="951">
                  <c:v>2.4166720748765852E-7</c:v>
                </c:pt>
                <c:pt idx="952">
                  <c:v>2.1273184641607576E-7</c:v>
                </c:pt>
                <c:pt idx="953">
                  <c:v>1.869185765866784E-7</c:v>
                </c:pt>
                <c:pt idx="954">
                  <c:v>1.6391880174863686E-7</c:v>
                </c:pt>
                <c:pt idx="955">
                  <c:v>1.3912799771753843E-7</c:v>
                </c:pt>
                <c:pt idx="956">
                  <c:v>1.218145529526147E-7</c:v>
                </c:pt>
                <c:pt idx="957">
                  <c:v>1.0647066805943861E-7</c:v>
                </c:pt>
                <c:pt idx="958">
                  <c:v>9.2898057110125239E-8</c:v>
                </c:pt>
                <c:pt idx="959">
                  <c:v>8.0914964340456551E-8</c:v>
                </c:pt>
                <c:pt idx="960">
                  <c:v>7.0355227961553853E-8</c:v>
                </c:pt>
                <c:pt idx="961">
                  <c:v>6.1067338939335089E-8</c:v>
                </c:pt>
                <c:pt idx="962">
                  <c:v>5.2913504580249968E-8</c:v>
                </c:pt>
                <c:pt idx="963">
                  <c:v>4.5768725326905973E-8</c:v>
                </c:pt>
                <c:pt idx="964">
                  <c:v>3.951989184904706E-8</c:v>
                </c:pt>
                <c:pt idx="965">
                  <c:v>3.4064908309291187E-8</c:v>
                </c:pt>
                <c:pt idx="966">
                  <c:v>2.9311846584371487E-8</c:v>
                </c:pt>
                <c:pt idx="967">
                  <c:v>2.517813522670212E-8</c:v>
                </c:pt>
                <c:pt idx="968">
                  <c:v>2.1589786053218033E-8</c:v>
                </c:pt>
                <c:pt idx="969">
                  <c:v>1.8480660443946418E-8</c:v>
                </c:pt>
                <c:pt idx="970">
                  <c:v>1.5791776716990594E-8</c:v>
                </c:pt>
                <c:pt idx="971">
                  <c:v>1.3470659314855364E-8</c:v>
                </c:pt>
                <c:pt idx="972">
                  <c:v>1.1470729984654945E-8</c:v>
                </c:pt>
                <c:pt idx="973">
                  <c:v>9.7507406570411202E-9</c:v>
                </c:pt>
                <c:pt idx="974">
                  <c:v>8.2742473209952663E-9</c:v>
                </c:pt>
                <c:pt idx="975">
                  <c:v>7.0091238492714117E-9</c:v>
                </c:pt>
                <c:pt idx="976">
                  <c:v>5.92711444758162E-9</c:v>
                </c:pt>
                <c:pt idx="977">
                  <c:v>5.0034231749109721E-9</c:v>
                </c:pt>
                <c:pt idx="978">
                  <c:v>4.2163388079531298E-9</c:v>
                </c:pt>
                <c:pt idx="979">
                  <c:v>3.5468931949071517E-9</c:v>
                </c:pt>
                <c:pt idx="980">
                  <c:v>2.9785511580862221E-9</c:v>
                </c:pt>
                <c:pt idx="981">
                  <c:v>2.4969299562932959E-9</c:v>
                </c:pt>
                <c:pt idx="982">
                  <c:v>2.089546302038076E-9</c:v>
                </c:pt>
                <c:pt idx="983">
                  <c:v>1.7455889407324889E-9</c:v>
                </c:pt>
                <c:pt idx="984">
                  <c:v>1.455714834333185E-9</c:v>
                </c:pt>
                <c:pt idx="985">
                  <c:v>1.2118670458244921E-9</c:v>
                </c:pt>
                <c:pt idx="986">
                  <c:v>1.0071124887809436E-9</c:v>
                </c:pt>
                <c:pt idx="987">
                  <c:v>8.3549778333904761E-10</c:v>
                </c:pt>
                <c:pt idx="988">
                  <c:v>6.9192154157113141E-10</c:v>
                </c:pt>
                <c:pt idx="989">
                  <c:v>5.7202148681329793E-10</c:v>
                </c:pt>
                <c:pt idx="990">
                  <c:v>4.7207488828293215E-10</c:v>
                </c:pt>
                <c:pt idx="991">
                  <c:v>3.8891085965274597E-10</c:v>
                </c:pt>
                <c:pt idx="992">
                  <c:v>3.1983312345482065E-10</c:v>
                </c:pt>
                <c:pt idx="993">
                  <c:v>2.6255187759484027E-10</c:v>
                </c:pt>
                <c:pt idx="994">
                  <c:v>2.1512341118972759E-10</c:v>
                </c:pt>
                <c:pt idx="995">
                  <c:v>1.7589609972674836E-10</c:v>
                </c:pt>
                <c:pt idx="996">
                  <c:v>1.4346135950479964E-10</c:v>
                </c:pt>
                <c:pt idx="997">
                  <c:v>1.1660805378467995E-10</c:v>
                </c:pt>
                <c:pt idx="998">
                  <c:v>9.4278713370537168E-11</c:v>
                </c:pt>
                <c:pt idx="999">
                  <c:v>7.5525757795116865E-11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Scenario 4C - Faster Max. EE Ramp</c:v>
                </c:pt>
              </c:strCache>
            </c:strRef>
          </c:tx>
          <c:marker>
            <c:symbol val="none"/>
          </c:marker>
          <c:xVal>
            <c:numRef>
              <c:f>Sheet1!$E$2:$E$1001</c:f>
              <c:numCache>
                <c:formatCode>_(* #,##0.00_);_(* \(#,##0.00\);_(* "-"??_);_(@_)</c:formatCode>
                <c:ptCount val="1000"/>
                <c:pt idx="0">
                  <c:v>537.30035316220949</c:v>
                </c:pt>
                <c:pt idx="1">
                  <c:v>538.00942496548396</c:v>
                </c:pt>
                <c:pt idx="2">
                  <c:v>538.71849676875854</c:v>
                </c:pt>
                <c:pt idx="3">
                  <c:v>539.42756857203199</c:v>
                </c:pt>
                <c:pt idx="4">
                  <c:v>540.136640375306</c:v>
                </c:pt>
                <c:pt idx="5">
                  <c:v>540.84571217858002</c:v>
                </c:pt>
                <c:pt idx="6">
                  <c:v>541.55478398185403</c:v>
                </c:pt>
                <c:pt idx="7">
                  <c:v>542.26385578512838</c:v>
                </c:pt>
                <c:pt idx="8">
                  <c:v>542.97292758840297</c:v>
                </c:pt>
                <c:pt idx="9">
                  <c:v>543.68199939167755</c:v>
                </c:pt>
                <c:pt idx="10">
                  <c:v>544.39107119494997</c:v>
                </c:pt>
                <c:pt idx="11">
                  <c:v>545.10014299822501</c:v>
                </c:pt>
                <c:pt idx="12">
                  <c:v>545.80921480149755</c:v>
                </c:pt>
                <c:pt idx="13">
                  <c:v>546.51828660477292</c:v>
                </c:pt>
                <c:pt idx="14">
                  <c:v>547.22735840804705</c:v>
                </c:pt>
                <c:pt idx="15">
                  <c:v>547.93643021132095</c:v>
                </c:pt>
                <c:pt idx="16">
                  <c:v>548.64550201459497</c:v>
                </c:pt>
                <c:pt idx="17">
                  <c:v>549.35457381786898</c:v>
                </c:pt>
                <c:pt idx="18">
                  <c:v>550.063645621143</c:v>
                </c:pt>
                <c:pt idx="19">
                  <c:v>550.77271742441701</c:v>
                </c:pt>
                <c:pt idx="20">
                  <c:v>551.48178922769307</c:v>
                </c:pt>
                <c:pt idx="21">
                  <c:v>552.19086103096504</c:v>
                </c:pt>
                <c:pt idx="22">
                  <c:v>552.89993283423848</c:v>
                </c:pt>
                <c:pt idx="23">
                  <c:v>553.60900463751352</c:v>
                </c:pt>
                <c:pt idx="24">
                  <c:v>554.31807644078754</c:v>
                </c:pt>
                <c:pt idx="25">
                  <c:v>555.02714824406098</c:v>
                </c:pt>
                <c:pt idx="26">
                  <c:v>555.736220047335</c:v>
                </c:pt>
                <c:pt idx="27">
                  <c:v>556.4452918506081</c:v>
                </c:pt>
                <c:pt idx="28">
                  <c:v>557.15436365388302</c:v>
                </c:pt>
                <c:pt idx="29">
                  <c:v>557.86343545715818</c:v>
                </c:pt>
                <c:pt idx="30">
                  <c:v>558.57250726043105</c:v>
                </c:pt>
                <c:pt idx="31">
                  <c:v>559.28157906370495</c:v>
                </c:pt>
                <c:pt idx="32">
                  <c:v>559.99065086697897</c:v>
                </c:pt>
                <c:pt idx="33">
                  <c:v>560.69972267025355</c:v>
                </c:pt>
                <c:pt idx="34">
                  <c:v>561.40879447352791</c:v>
                </c:pt>
                <c:pt idx="35">
                  <c:v>562.11786627680203</c:v>
                </c:pt>
                <c:pt idx="36">
                  <c:v>562.82693808007446</c:v>
                </c:pt>
                <c:pt idx="37">
                  <c:v>563.53600988334756</c:v>
                </c:pt>
                <c:pt idx="38">
                  <c:v>564.24508168662305</c:v>
                </c:pt>
                <c:pt idx="39">
                  <c:v>564.95415348989638</c:v>
                </c:pt>
                <c:pt idx="40">
                  <c:v>565.66322529317097</c:v>
                </c:pt>
                <c:pt idx="41">
                  <c:v>566.37229709644384</c:v>
                </c:pt>
                <c:pt idx="42">
                  <c:v>567.08136889971797</c:v>
                </c:pt>
                <c:pt idx="43">
                  <c:v>567.79044070299301</c:v>
                </c:pt>
                <c:pt idx="44">
                  <c:v>568.49951250626805</c:v>
                </c:pt>
                <c:pt idx="45">
                  <c:v>569.20858430954229</c:v>
                </c:pt>
                <c:pt idx="46">
                  <c:v>569.91765611281346</c:v>
                </c:pt>
                <c:pt idx="47">
                  <c:v>570.62672791608895</c:v>
                </c:pt>
                <c:pt idx="48">
                  <c:v>571.33579971936308</c:v>
                </c:pt>
                <c:pt idx="49">
                  <c:v>572.04487152263846</c:v>
                </c:pt>
                <c:pt idx="50">
                  <c:v>572.753943325911</c:v>
                </c:pt>
                <c:pt idx="51">
                  <c:v>573.46301512918501</c:v>
                </c:pt>
                <c:pt idx="52">
                  <c:v>574.17208693245902</c:v>
                </c:pt>
                <c:pt idx="53">
                  <c:v>574.88115873573247</c:v>
                </c:pt>
                <c:pt idx="54">
                  <c:v>575.5902305390083</c:v>
                </c:pt>
                <c:pt idx="55">
                  <c:v>576.29930234228232</c:v>
                </c:pt>
                <c:pt idx="56">
                  <c:v>577.00837414555554</c:v>
                </c:pt>
                <c:pt idx="57">
                  <c:v>577.71744594882955</c:v>
                </c:pt>
                <c:pt idx="58">
                  <c:v>578.42651775210288</c:v>
                </c:pt>
                <c:pt idx="59">
                  <c:v>579.13558955537803</c:v>
                </c:pt>
                <c:pt idx="60">
                  <c:v>579.84466135865102</c:v>
                </c:pt>
                <c:pt idx="61">
                  <c:v>580.55373316192504</c:v>
                </c:pt>
                <c:pt idx="62">
                  <c:v>581.26280496519905</c:v>
                </c:pt>
                <c:pt idx="63">
                  <c:v>581.97187676847352</c:v>
                </c:pt>
                <c:pt idx="64">
                  <c:v>582.68094857174844</c:v>
                </c:pt>
                <c:pt idx="65">
                  <c:v>583.39002037502098</c:v>
                </c:pt>
                <c:pt idx="66">
                  <c:v>584.0990921782959</c:v>
                </c:pt>
                <c:pt idx="67">
                  <c:v>584.80816398156799</c:v>
                </c:pt>
                <c:pt idx="68">
                  <c:v>585.51723578484246</c:v>
                </c:pt>
                <c:pt idx="69">
                  <c:v>586.22630758811817</c:v>
                </c:pt>
                <c:pt idx="70">
                  <c:v>586.93537939139105</c:v>
                </c:pt>
                <c:pt idx="71">
                  <c:v>587.64445119466438</c:v>
                </c:pt>
                <c:pt idx="72">
                  <c:v>588.35352299793783</c:v>
                </c:pt>
                <c:pt idx="73">
                  <c:v>589.06259480121184</c:v>
                </c:pt>
                <c:pt idx="74">
                  <c:v>589.771666604487</c:v>
                </c:pt>
                <c:pt idx="75">
                  <c:v>590.48073840776203</c:v>
                </c:pt>
                <c:pt idx="76">
                  <c:v>591.18981021103605</c:v>
                </c:pt>
                <c:pt idx="77">
                  <c:v>591.89888201430995</c:v>
                </c:pt>
                <c:pt idx="78">
                  <c:v>592.60795381758396</c:v>
                </c:pt>
                <c:pt idx="79">
                  <c:v>593.31702562085798</c:v>
                </c:pt>
                <c:pt idx="80">
                  <c:v>594.02609742413199</c:v>
                </c:pt>
                <c:pt idx="81">
                  <c:v>594.735169227406</c:v>
                </c:pt>
                <c:pt idx="82">
                  <c:v>595.44424103068002</c:v>
                </c:pt>
                <c:pt idx="83">
                  <c:v>596.15331283395346</c:v>
                </c:pt>
                <c:pt idx="84">
                  <c:v>596.86238463722793</c:v>
                </c:pt>
                <c:pt idx="85">
                  <c:v>597.57145644050195</c:v>
                </c:pt>
                <c:pt idx="86">
                  <c:v>598.28052824377653</c:v>
                </c:pt>
                <c:pt idx="87">
                  <c:v>598.98960004705054</c:v>
                </c:pt>
                <c:pt idx="88">
                  <c:v>599.6986718503249</c:v>
                </c:pt>
                <c:pt idx="89">
                  <c:v>600.407743653598</c:v>
                </c:pt>
                <c:pt idx="90">
                  <c:v>601.11681545687304</c:v>
                </c:pt>
                <c:pt idx="91">
                  <c:v>601.82588726014728</c:v>
                </c:pt>
                <c:pt idx="92">
                  <c:v>602.53495906341948</c:v>
                </c:pt>
                <c:pt idx="93">
                  <c:v>603.24403086669531</c:v>
                </c:pt>
                <c:pt idx="94">
                  <c:v>603.95310266996808</c:v>
                </c:pt>
                <c:pt idx="95">
                  <c:v>604.66217447324198</c:v>
                </c:pt>
                <c:pt idx="96">
                  <c:v>605.3712462765169</c:v>
                </c:pt>
                <c:pt idx="97">
                  <c:v>606.08031807979103</c:v>
                </c:pt>
                <c:pt idx="98">
                  <c:v>606.78938988306402</c:v>
                </c:pt>
                <c:pt idx="99">
                  <c:v>607.49846168633803</c:v>
                </c:pt>
                <c:pt idx="100">
                  <c:v>608.20753348961205</c:v>
                </c:pt>
                <c:pt idx="101">
                  <c:v>608.91660529288549</c:v>
                </c:pt>
                <c:pt idx="102">
                  <c:v>609.62567709616053</c:v>
                </c:pt>
                <c:pt idx="103">
                  <c:v>610.33474889943284</c:v>
                </c:pt>
                <c:pt idx="104">
                  <c:v>611.04382070270799</c:v>
                </c:pt>
                <c:pt idx="105">
                  <c:v>611.752892505982</c:v>
                </c:pt>
                <c:pt idx="106">
                  <c:v>612.46196430925511</c:v>
                </c:pt>
                <c:pt idx="107">
                  <c:v>613.17103611253003</c:v>
                </c:pt>
                <c:pt idx="108">
                  <c:v>613.88010791580348</c:v>
                </c:pt>
                <c:pt idx="109">
                  <c:v>614.58917971907852</c:v>
                </c:pt>
                <c:pt idx="110">
                  <c:v>615.29825152235344</c:v>
                </c:pt>
                <c:pt idx="111">
                  <c:v>616.00732332562598</c:v>
                </c:pt>
                <c:pt idx="112">
                  <c:v>616.7163951289001</c:v>
                </c:pt>
                <c:pt idx="113">
                  <c:v>617.425466932174</c:v>
                </c:pt>
                <c:pt idx="114">
                  <c:v>618.1345387354479</c:v>
                </c:pt>
                <c:pt idx="115">
                  <c:v>618.84361053872203</c:v>
                </c:pt>
                <c:pt idx="116">
                  <c:v>619.55268234199548</c:v>
                </c:pt>
                <c:pt idx="117">
                  <c:v>620.26175414526949</c:v>
                </c:pt>
                <c:pt idx="118">
                  <c:v>620.97082594854453</c:v>
                </c:pt>
                <c:pt idx="119">
                  <c:v>621.67989775181854</c:v>
                </c:pt>
                <c:pt idx="120">
                  <c:v>622.3889695550929</c:v>
                </c:pt>
                <c:pt idx="121">
                  <c:v>623.09804135836805</c:v>
                </c:pt>
                <c:pt idx="122">
                  <c:v>623.80711316163911</c:v>
                </c:pt>
                <c:pt idx="123">
                  <c:v>624.51618496491346</c:v>
                </c:pt>
                <c:pt idx="124">
                  <c:v>625.22525676818805</c:v>
                </c:pt>
                <c:pt idx="125">
                  <c:v>625.93432857146195</c:v>
                </c:pt>
                <c:pt idx="126">
                  <c:v>626.64340037473653</c:v>
                </c:pt>
                <c:pt idx="127">
                  <c:v>627.35247217800998</c:v>
                </c:pt>
                <c:pt idx="128">
                  <c:v>628.06154398128297</c:v>
                </c:pt>
                <c:pt idx="129">
                  <c:v>628.77061578455789</c:v>
                </c:pt>
                <c:pt idx="130">
                  <c:v>629.47968758783304</c:v>
                </c:pt>
                <c:pt idx="131">
                  <c:v>630.18875939110728</c:v>
                </c:pt>
                <c:pt idx="132">
                  <c:v>630.89783119437948</c:v>
                </c:pt>
                <c:pt idx="133">
                  <c:v>631.60690299765395</c:v>
                </c:pt>
                <c:pt idx="134">
                  <c:v>632.31597480092796</c:v>
                </c:pt>
                <c:pt idx="135">
                  <c:v>633.02504660420198</c:v>
                </c:pt>
                <c:pt idx="136">
                  <c:v>633.73411840747599</c:v>
                </c:pt>
                <c:pt idx="137">
                  <c:v>634.44319021075</c:v>
                </c:pt>
                <c:pt idx="138">
                  <c:v>635.15226201402243</c:v>
                </c:pt>
                <c:pt idx="139">
                  <c:v>635.86133381729792</c:v>
                </c:pt>
                <c:pt idx="140">
                  <c:v>636.5704056205733</c:v>
                </c:pt>
                <c:pt idx="141">
                  <c:v>637.27947742384731</c:v>
                </c:pt>
                <c:pt idx="142">
                  <c:v>637.98854922712167</c:v>
                </c:pt>
                <c:pt idx="143">
                  <c:v>638.69762103039398</c:v>
                </c:pt>
                <c:pt idx="144">
                  <c:v>639.40669283366799</c:v>
                </c:pt>
                <c:pt idx="145">
                  <c:v>640.11576463694303</c:v>
                </c:pt>
                <c:pt idx="146">
                  <c:v>640.82483644021602</c:v>
                </c:pt>
                <c:pt idx="147">
                  <c:v>641.53390824349003</c:v>
                </c:pt>
                <c:pt idx="148">
                  <c:v>642.24298004676552</c:v>
                </c:pt>
                <c:pt idx="149">
                  <c:v>642.95205185003783</c:v>
                </c:pt>
                <c:pt idx="150">
                  <c:v>643.66112365331298</c:v>
                </c:pt>
                <c:pt idx="151">
                  <c:v>644.37019545658791</c:v>
                </c:pt>
                <c:pt idx="152">
                  <c:v>645.07926725986204</c:v>
                </c:pt>
                <c:pt idx="153">
                  <c:v>645.78833906313707</c:v>
                </c:pt>
                <c:pt idx="154">
                  <c:v>646.49741086640847</c:v>
                </c:pt>
                <c:pt idx="155">
                  <c:v>647.20648266968442</c:v>
                </c:pt>
                <c:pt idx="156">
                  <c:v>647.91555447295696</c:v>
                </c:pt>
                <c:pt idx="157">
                  <c:v>648.62462627623154</c:v>
                </c:pt>
                <c:pt idx="158">
                  <c:v>649.33369807950498</c:v>
                </c:pt>
                <c:pt idx="159">
                  <c:v>650.04276988277729</c:v>
                </c:pt>
                <c:pt idx="160">
                  <c:v>650.75184168605301</c:v>
                </c:pt>
                <c:pt idx="161">
                  <c:v>651.46091348932646</c:v>
                </c:pt>
                <c:pt idx="162">
                  <c:v>652.16998529260104</c:v>
                </c:pt>
                <c:pt idx="163">
                  <c:v>652.87905709587449</c:v>
                </c:pt>
                <c:pt idx="164">
                  <c:v>653.58812889914896</c:v>
                </c:pt>
                <c:pt idx="165">
                  <c:v>654.29720070242297</c:v>
                </c:pt>
                <c:pt idx="166">
                  <c:v>655.00627250569755</c:v>
                </c:pt>
                <c:pt idx="167">
                  <c:v>655.71534430897191</c:v>
                </c:pt>
                <c:pt idx="168">
                  <c:v>656.4244161122441</c:v>
                </c:pt>
                <c:pt idx="169">
                  <c:v>657.13348791551903</c:v>
                </c:pt>
                <c:pt idx="170">
                  <c:v>657.84255971879247</c:v>
                </c:pt>
                <c:pt idx="171">
                  <c:v>658.55163152206705</c:v>
                </c:pt>
                <c:pt idx="172">
                  <c:v>659.26070332534152</c:v>
                </c:pt>
                <c:pt idx="173">
                  <c:v>659.96977512861554</c:v>
                </c:pt>
                <c:pt idx="174">
                  <c:v>660.6788469318908</c:v>
                </c:pt>
                <c:pt idx="175">
                  <c:v>661.38791873516288</c:v>
                </c:pt>
                <c:pt idx="176">
                  <c:v>662.09699053843804</c:v>
                </c:pt>
                <c:pt idx="177">
                  <c:v>662.80606234171046</c:v>
                </c:pt>
                <c:pt idx="178">
                  <c:v>663.51513414498447</c:v>
                </c:pt>
                <c:pt idx="179">
                  <c:v>664.22420594825905</c:v>
                </c:pt>
                <c:pt idx="180">
                  <c:v>664.93327775153307</c:v>
                </c:pt>
                <c:pt idx="181">
                  <c:v>665.64234955480754</c:v>
                </c:pt>
                <c:pt idx="182">
                  <c:v>666.35142135808098</c:v>
                </c:pt>
                <c:pt idx="183">
                  <c:v>667.060493161355</c:v>
                </c:pt>
                <c:pt idx="184">
                  <c:v>667.76956496462901</c:v>
                </c:pt>
                <c:pt idx="185">
                  <c:v>668.47863676790303</c:v>
                </c:pt>
                <c:pt idx="186">
                  <c:v>669.18770857117875</c:v>
                </c:pt>
                <c:pt idx="187">
                  <c:v>669.89678037445105</c:v>
                </c:pt>
                <c:pt idx="188">
                  <c:v>670.60585217772552</c:v>
                </c:pt>
                <c:pt idx="189">
                  <c:v>671.31492398099783</c:v>
                </c:pt>
                <c:pt idx="190">
                  <c:v>672.02399578427298</c:v>
                </c:pt>
                <c:pt idx="191">
                  <c:v>672.73306758754791</c:v>
                </c:pt>
                <c:pt idx="192">
                  <c:v>673.4421393908201</c:v>
                </c:pt>
                <c:pt idx="193">
                  <c:v>674.15121119409321</c:v>
                </c:pt>
                <c:pt idx="194">
                  <c:v>674.86028299736847</c:v>
                </c:pt>
                <c:pt idx="195">
                  <c:v>675.56935480064294</c:v>
                </c:pt>
                <c:pt idx="196">
                  <c:v>676.27842660391752</c:v>
                </c:pt>
                <c:pt idx="197">
                  <c:v>676.98749840719154</c:v>
                </c:pt>
                <c:pt idx="198">
                  <c:v>677.69657021046555</c:v>
                </c:pt>
                <c:pt idx="199">
                  <c:v>678.40564201373797</c:v>
                </c:pt>
                <c:pt idx="200">
                  <c:v>679.11471381701301</c:v>
                </c:pt>
                <c:pt idx="201">
                  <c:v>679.82378562028805</c:v>
                </c:pt>
                <c:pt idx="202">
                  <c:v>680.53285742356047</c:v>
                </c:pt>
                <c:pt idx="203">
                  <c:v>681.24192922683505</c:v>
                </c:pt>
                <c:pt idx="204">
                  <c:v>681.95100103010896</c:v>
                </c:pt>
                <c:pt idx="205">
                  <c:v>682.66007283338308</c:v>
                </c:pt>
                <c:pt idx="206">
                  <c:v>683.36914463665755</c:v>
                </c:pt>
                <c:pt idx="207">
                  <c:v>684.078216439931</c:v>
                </c:pt>
                <c:pt idx="208">
                  <c:v>684.78728824320501</c:v>
                </c:pt>
                <c:pt idx="209">
                  <c:v>685.49636004647903</c:v>
                </c:pt>
                <c:pt idx="210">
                  <c:v>686.20543184975304</c:v>
                </c:pt>
                <c:pt idx="211">
                  <c:v>686.91450365302705</c:v>
                </c:pt>
                <c:pt idx="212">
                  <c:v>687.62357545630255</c:v>
                </c:pt>
                <c:pt idx="213">
                  <c:v>688.33264725957497</c:v>
                </c:pt>
                <c:pt idx="214">
                  <c:v>689.04171906284898</c:v>
                </c:pt>
                <c:pt idx="215">
                  <c:v>689.75079086612391</c:v>
                </c:pt>
                <c:pt idx="216">
                  <c:v>690.45986266939803</c:v>
                </c:pt>
                <c:pt idx="217">
                  <c:v>691.16893447267205</c:v>
                </c:pt>
                <c:pt idx="218">
                  <c:v>691.87800627594595</c:v>
                </c:pt>
                <c:pt idx="219">
                  <c:v>692.58707807922053</c:v>
                </c:pt>
                <c:pt idx="220">
                  <c:v>693.29614988249284</c:v>
                </c:pt>
                <c:pt idx="221">
                  <c:v>694.00522168576697</c:v>
                </c:pt>
                <c:pt idx="222">
                  <c:v>694.71429348904201</c:v>
                </c:pt>
                <c:pt idx="223">
                  <c:v>695.42336529231602</c:v>
                </c:pt>
                <c:pt idx="224">
                  <c:v>696.13243709558947</c:v>
                </c:pt>
                <c:pt idx="225">
                  <c:v>696.84150889886257</c:v>
                </c:pt>
                <c:pt idx="226">
                  <c:v>697.55058070213795</c:v>
                </c:pt>
                <c:pt idx="227">
                  <c:v>698.25965250541196</c:v>
                </c:pt>
                <c:pt idx="228">
                  <c:v>698.96872430868655</c:v>
                </c:pt>
                <c:pt idx="229">
                  <c:v>699.67779611195999</c:v>
                </c:pt>
                <c:pt idx="230">
                  <c:v>700.38686791523298</c:v>
                </c:pt>
                <c:pt idx="231">
                  <c:v>701.09593971850802</c:v>
                </c:pt>
                <c:pt idx="232">
                  <c:v>701.80501152178203</c:v>
                </c:pt>
                <c:pt idx="233">
                  <c:v>702.51408332505605</c:v>
                </c:pt>
                <c:pt idx="234">
                  <c:v>703.22315512832995</c:v>
                </c:pt>
                <c:pt idx="235">
                  <c:v>703.93222693160271</c:v>
                </c:pt>
                <c:pt idx="236">
                  <c:v>704.64129873487798</c:v>
                </c:pt>
                <c:pt idx="237">
                  <c:v>705.35037053815358</c:v>
                </c:pt>
                <c:pt idx="238">
                  <c:v>706.05944234142601</c:v>
                </c:pt>
                <c:pt idx="239">
                  <c:v>706.76851414469991</c:v>
                </c:pt>
                <c:pt idx="240">
                  <c:v>707.47758594797403</c:v>
                </c:pt>
                <c:pt idx="241">
                  <c:v>708.18665775124794</c:v>
                </c:pt>
                <c:pt idx="242">
                  <c:v>708.89572955452195</c:v>
                </c:pt>
                <c:pt idx="243">
                  <c:v>709.60480135779767</c:v>
                </c:pt>
                <c:pt idx="244">
                  <c:v>710.31387316107055</c:v>
                </c:pt>
                <c:pt idx="245">
                  <c:v>711.02294496434399</c:v>
                </c:pt>
                <c:pt idx="246">
                  <c:v>711.73201676761801</c:v>
                </c:pt>
                <c:pt idx="247">
                  <c:v>712.44108857089304</c:v>
                </c:pt>
                <c:pt idx="248">
                  <c:v>713.15016037416603</c:v>
                </c:pt>
                <c:pt idx="249">
                  <c:v>713.85923217743948</c:v>
                </c:pt>
                <c:pt idx="250">
                  <c:v>714.56830398071349</c:v>
                </c:pt>
                <c:pt idx="251">
                  <c:v>715.27737578398808</c:v>
                </c:pt>
                <c:pt idx="252">
                  <c:v>715.98644758726255</c:v>
                </c:pt>
                <c:pt idx="253">
                  <c:v>716.69551939053599</c:v>
                </c:pt>
                <c:pt idx="254">
                  <c:v>717.40459119380898</c:v>
                </c:pt>
                <c:pt idx="255">
                  <c:v>718.11366299708402</c:v>
                </c:pt>
                <c:pt idx="256">
                  <c:v>718.82273480035792</c:v>
                </c:pt>
                <c:pt idx="257">
                  <c:v>719.53180660363205</c:v>
                </c:pt>
                <c:pt idx="258">
                  <c:v>720.24087840690595</c:v>
                </c:pt>
                <c:pt idx="259">
                  <c:v>720.94995021018053</c:v>
                </c:pt>
                <c:pt idx="260">
                  <c:v>721.65902201345284</c:v>
                </c:pt>
                <c:pt idx="261">
                  <c:v>722.36809381672799</c:v>
                </c:pt>
                <c:pt idx="262">
                  <c:v>723.07716562000201</c:v>
                </c:pt>
                <c:pt idx="263">
                  <c:v>723.78623742327602</c:v>
                </c:pt>
                <c:pt idx="264">
                  <c:v>724.49530922655129</c:v>
                </c:pt>
                <c:pt idx="265">
                  <c:v>725.20438102982541</c:v>
                </c:pt>
                <c:pt idx="266">
                  <c:v>725.91345283309795</c:v>
                </c:pt>
                <c:pt idx="267">
                  <c:v>726.62252463637253</c:v>
                </c:pt>
                <c:pt idx="268">
                  <c:v>727.33159643964598</c:v>
                </c:pt>
                <c:pt idx="269">
                  <c:v>728.04066824291897</c:v>
                </c:pt>
                <c:pt idx="270">
                  <c:v>728.74974004619605</c:v>
                </c:pt>
                <c:pt idx="271">
                  <c:v>729.45881184946791</c:v>
                </c:pt>
                <c:pt idx="272">
                  <c:v>730.16788365274203</c:v>
                </c:pt>
                <c:pt idx="273">
                  <c:v>730.87695545601605</c:v>
                </c:pt>
                <c:pt idx="274">
                  <c:v>731.58602725928995</c:v>
                </c:pt>
                <c:pt idx="275">
                  <c:v>732.29509906256453</c:v>
                </c:pt>
                <c:pt idx="276">
                  <c:v>733.00417086583809</c:v>
                </c:pt>
                <c:pt idx="277">
                  <c:v>733.71324266911358</c:v>
                </c:pt>
                <c:pt idx="278">
                  <c:v>734.42231447238601</c:v>
                </c:pt>
                <c:pt idx="279">
                  <c:v>735.13138627566104</c:v>
                </c:pt>
                <c:pt idx="280">
                  <c:v>735.84045807893347</c:v>
                </c:pt>
                <c:pt idx="281">
                  <c:v>736.54952988220634</c:v>
                </c:pt>
                <c:pt idx="282">
                  <c:v>737.25860168548149</c:v>
                </c:pt>
                <c:pt idx="283">
                  <c:v>737.9676734887546</c:v>
                </c:pt>
                <c:pt idx="284">
                  <c:v>738.67674529203055</c:v>
                </c:pt>
                <c:pt idx="285">
                  <c:v>739.38581709530297</c:v>
                </c:pt>
                <c:pt idx="286">
                  <c:v>740.09488889857801</c:v>
                </c:pt>
                <c:pt idx="287">
                  <c:v>740.80396070185202</c:v>
                </c:pt>
                <c:pt idx="288">
                  <c:v>741.51303250512728</c:v>
                </c:pt>
                <c:pt idx="289">
                  <c:v>742.22210430840096</c:v>
                </c:pt>
                <c:pt idx="290">
                  <c:v>742.93117611167497</c:v>
                </c:pt>
                <c:pt idx="291">
                  <c:v>743.64024791494796</c:v>
                </c:pt>
                <c:pt idx="292">
                  <c:v>744.34931971822289</c:v>
                </c:pt>
                <c:pt idx="293">
                  <c:v>745.05839152149804</c:v>
                </c:pt>
                <c:pt idx="294">
                  <c:v>745.76746332477046</c:v>
                </c:pt>
                <c:pt idx="295">
                  <c:v>746.47653512804504</c:v>
                </c:pt>
                <c:pt idx="296">
                  <c:v>747.18560693131894</c:v>
                </c:pt>
                <c:pt idx="297">
                  <c:v>747.89467873459307</c:v>
                </c:pt>
                <c:pt idx="298">
                  <c:v>748.60375053786913</c:v>
                </c:pt>
                <c:pt idx="299">
                  <c:v>749.31282234114099</c:v>
                </c:pt>
                <c:pt idx="300">
                  <c:v>750.02189414441398</c:v>
                </c:pt>
                <c:pt idx="301">
                  <c:v>750.73096594769004</c:v>
                </c:pt>
                <c:pt idx="302">
                  <c:v>751.44003775096292</c:v>
                </c:pt>
                <c:pt idx="303">
                  <c:v>752.14910955423704</c:v>
                </c:pt>
                <c:pt idx="304">
                  <c:v>752.85818135751094</c:v>
                </c:pt>
                <c:pt idx="305">
                  <c:v>753.56725316078359</c:v>
                </c:pt>
                <c:pt idx="306">
                  <c:v>754.27632496405954</c:v>
                </c:pt>
                <c:pt idx="307">
                  <c:v>754.98539676733355</c:v>
                </c:pt>
                <c:pt idx="308">
                  <c:v>755.69446857060859</c:v>
                </c:pt>
                <c:pt idx="309">
                  <c:v>756.40354037388204</c:v>
                </c:pt>
                <c:pt idx="310">
                  <c:v>757.11261217715503</c:v>
                </c:pt>
                <c:pt idx="311">
                  <c:v>757.82168398042757</c:v>
                </c:pt>
                <c:pt idx="312">
                  <c:v>758.53075578370249</c:v>
                </c:pt>
                <c:pt idx="313">
                  <c:v>759.23982758697753</c:v>
                </c:pt>
                <c:pt idx="314">
                  <c:v>759.94889939025097</c:v>
                </c:pt>
                <c:pt idx="315">
                  <c:v>760.65797119352396</c:v>
                </c:pt>
                <c:pt idx="316">
                  <c:v>761.36704299679798</c:v>
                </c:pt>
                <c:pt idx="317">
                  <c:v>762.0761148000729</c:v>
                </c:pt>
                <c:pt idx="318">
                  <c:v>762.78518660334805</c:v>
                </c:pt>
                <c:pt idx="319">
                  <c:v>763.49425840662104</c:v>
                </c:pt>
                <c:pt idx="320">
                  <c:v>764.20333020989722</c:v>
                </c:pt>
                <c:pt idx="321">
                  <c:v>764.91240201316896</c:v>
                </c:pt>
                <c:pt idx="322">
                  <c:v>765.62147381644309</c:v>
                </c:pt>
                <c:pt idx="323">
                  <c:v>766.33054561971699</c:v>
                </c:pt>
                <c:pt idx="324">
                  <c:v>767.03961742298998</c:v>
                </c:pt>
                <c:pt idx="325">
                  <c:v>767.74868922626604</c:v>
                </c:pt>
                <c:pt idx="326">
                  <c:v>768.45776102953846</c:v>
                </c:pt>
                <c:pt idx="327">
                  <c:v>769.16683283281293</c:v>
                </c:pt>
                <c:pt idx="328">
                  <c:v>769.87590463608819</c:v>
                </c:pt>
                <c:pt idx="329">
                  <c:v>770.58497643936255</c:v>
                </c:pt>
                <c:pt idx="330">
                  <c:v>771.29404824263668</c:v>
                </c:pt>
                <c:pt idx="331">
                  <c:v>772.00312004590796</c:v>
                </c:pt>
                <c:pt idx="332">
                  <c:v>772.712191849183</c:v>
                </c:pt>
                <c:pt idx="333">
                  <c:v>773.4212636524561</c:v>
                </c:pt>
                <c:pt idx="334">
                  <c:v>774.13033545573103</c:v>
                </c:pt>
                <c:pt idx="335">
                  <c:v>774.83940725900504</c:v>
                </c:pt>
                <c:pt idx="336">
                  <c:v>775.54847906227894</c:v>
                </c:pt>
                <c:pt idx="337">
                  <c:v>776.25755086555296</c:v>
                </c:pt>
                <c:pt idx="338">
                  <c:v>776.96662266882697</c:v>
                </c:pt>
                <c:pt idx="339">
                  <c:v>777.67569447210155</c:v>
                </c:pt>
                <c:pt idx="340">
                  <c:v>778.38476627537591</c:v>
                </c:pt>
                <c:pt idx="341">
                  <c:v>779.09383807865106</c:v>
                </c:pt>
                <c:pt idx="342">
                  <c:v>779.80290988192121</c:v>
                </c:pt>
                <c:pt idx="343">
                  <c:v>780.51198168519704</c:v>
                </c:pt>
                <c:pt idx="344">
                  <c:v>781.22105348847049</c:v>
                </c:pt>
                <c:pt idx="345">
                  <c:v>781.93012529174359</c:v>
                </c:pt>
                <c:pt idx="346">
                  <c:v>782.63919709501783</c:v>
                </c:pt>
                <c:pt idx="347">
                  <c:v>783.34826889829196</c:v>
                </c:pt>
                <c:pt idx="348">
                  <c:v>784.057340701567</c:v>
                </c:pt>
                <c:pt idx="349">
                  <c:v>784.76641250484101</c:v>
                </c:pt>
                <c:pt idx="350">
                  <c:v>785.47548430811617</c:v>
                </c:pt>
                <c:pt idx="351">
                  <c:v>786.18455611138904</c:v>
                </c:pt>
                <c:pt idx="352">
                  <c:v>786.89362791466306</c:v>
                </c:pt>
                <c:pt idx="353">
                  <c:v>787.60269971793696</c:v>
                </c:pt>
                <c:pt idx="354">
                  <c:v>788.31177152121154</c:v>
                </c:pt>
                <c:pt idx="355">
                  <c:v>789.02084332448499</c:v>
                </c:pt>
                <c:pt idx="356">
                  <c:v>789.729915127759</c:v>
                </c:pt>
                <c:pt idx="357">
                  <c:v>790.43898693103301</c:v>
                </c:pt>
                <c:pt idx="358">
                  <c:v>791.14805873430703</c:v>
                </c:pt>
                <c:pt idx="359">
                  <c:v>791.85713053758195</c:v>
                </c:pt>
                <c:pt idx="360">
                  <c:v>792.56620234085597</c:v>
                </c:pt>
                <c:pt idx="361">
                  <c:v>793.27527414413055</c:v>
                </c:pt>
                <c:pt idx="362">
                  <c:v>793.9843459474049</c:v>
                </c:pt>
                <c:pt idx="363">
                  <c:v>794.69341775067903</c:v>
                </c:pt>
                <c:pt idx="364">
                  <c:v>795.40248955395202</c:v>
                </c:pt>
                <c:pt idx="365">
                  <c:v>796.11156135722604</c:v>
                </c:pt>
                <c:pt idx="366">
                  <c:v>796.82063316049948</c:v>
                </c:pt>
                <c:pt idx="367">
                  <c:v>797.52970496377395</c:v>
                </c:pt>
                <c:pt idx="368">
                  <c:v>798.23877676704967</c:v>
                </c:pt>
                <c:pt idx="369">
                  <c:v>798.94784857032255</c:v>
                </c:pt>
                <c:pt idx="370">
                  <c:v>799.65692037359599</c:v>
                </c:pt>
                <c:pt idx="371">
                  <c:v>800.36599217687001</c:v>
                </c:pt>
                <c:pt idx="372">
                  <c:v>801.07506398014402</c:v>
                </c:pt>
                <c:pt idx="373">
                  <c:v>801.78413578341792</c:v>
                </c:pt>
                <c:pt idx="374">
                  <c:v>802.4932075866933</c:v>
                </c:pt>
                <c:pt idx="375">
                  <c:v>803.20227938996538</c:v>
                </c:pt>
                <c:pt idx="376">
                  <c:v>803.91135119323872</c:v>
                </c:pt>
                <c:pt idx="377">
                  <c:v>804.62042299651398</c:v>
                </c:pt>
                <c:pt idx="378">
                  <c:v>805.32949479978799</c:v>
                </c:pt>
                <c:pt idx="379">
                  <c:v>806.03856660306201</c:v>
                </c:pt>
                <c:pt idx="380">
                  <c:v>806.74763840633602</c:v>
                </c:pt>
                <c:pt idx="381">
                  <c:v>807.45671020961004</c:v>
                </c:pt>
                <c:pt idx="382">
                  <c:v>808.16578201288405</c:v>
                </c:pt>
                <c:pt idx="383">
                  <c:v>808.87485381615852</c:v>
                </c:pt>
                <c:pt idx="384">
                  <c:v>809.58392561943253</c:v>
                </c:pt>
                <c:pt idx="385">
                  <c:v>810.29299742270598</c:v>
                </c:pt>
                <c:pt idx="386">
                  <c:v>811.00206922597897</c:v>
                </c:pt>
                <c:pt idx="387">
                  <c:v>811.71114102925401</c:v>
                </c:pt>
                <c:pt idx="388">
                  <c:v>812.420212832527</c:v>
                </c:pt>
                <c:pt idx="389">
                  <c:v>813.12928463580204</c:v>
                </c:pt>
                <c:pt idx="390">
                  <c:v>813.83835643907605</c:v>
                </c:pt>
                <c:pt idx="391">
                  <c:v>814.54742824234938</c:v>
                </c:pt>
                <c:pt idx="392">
                  <c:v>815.25650004562397</c:v>
                </c:pt>
                <c:pt idx="393">
                  <c:v>815.96557184889809</c:v>
                </c:pt>
                <c:pt idx="394">
                  <c:v>816.67464365217359</c:v>
                </c:pt>
                <c:pt idx="395">
                  <c:v>817.38371545544601</c:v>
                </c:pt>
                <c:pt idx="396">
                  <c:v>818.09278725872105</c:v>
                </c:pt>
                <c:pt idx="397">
                  <c:v>818.80185906199347</c:v>
                </c:pt>
                <c:pt idx="398">
                  <c:v>819.51093086526794</c:v>
                </c:pt>
                <c:pt idx="399">
                  <c:v>820.2200026685432</c:v>
                </c:pt>
                <c:pt idx="400">
                  <c:v>820.92907447181653</c:v>
                </c:pt>
                <c:pt idx="401">
                  <c:v>821.63814627509055</c:v>
                </c:pt>
                <c:pt idx="402">
                  <c:v>822.34721807836297</c:v>
                </c:pt>
                <c:pt idx="403">
                  <c:v>823.05628988163687</c:v>
                </c:pt>
                <c:pt idx="404">
                  <c:v>823.76536168491111</c:v>
                </c:pt>
                <c:pt idx="405">
                  <c:v>824.47443348818729</c:v>
                </c:pt>
                <c:pt idx="406">
                  <c:v>825.18350529146005</c:v>
                </c:pt>
                <c:pt idx="407">
                  <c:v>825.89257709473259</c:v>
                </c:pt>
                <c:pt idx="408">
                  <c:v>826.60164889800797</c:v>
                </c:pt>
                <c:pt idx="409">
                  <c:v>827.31072070128198</c:v>
                </c:pt>
                <c:pt idx="410">
                  <c:v>828.0197925045569</c:v>
                </c:pt>
                <c:pt idx="411">
                  <c:v>828.72886430783103</c:v>
                </c:pt>
                <c:pt idx="412">
                  <c:v>829.43793611110311</c:v>
                </c:pt>
                <c:pt idx="413">
                  <c:v>830.14700791437792</c:v>
                </c:pt>
                <c:pt idx="414">
                  <c:v>830.85607971765205</c:v>
                </c:pt>
                <c:pt idx="415">
                  <c:v>831.56515152092538</c:v>
                </c:pt>
                <c:pt idx="416">
                  <c:v>832.27422332420008</c:v>
                </c:pt>
                <c:pt idx="417">
                  <c:v>832.98329512747398</c:v>
                </c:pt>
                <c:pt idx="418">
                  <c:v>833.69236693074811</c:v>
                </c:pt>
                <c:pt idx="419">
                  <c:v>834.40143873402201</c:v>
                </c:pt>
                <c:pt idx="420">
                  <c:v>835.11051053729705</c:v>
                </c:pt>
                <c:pt idx="421">
                  <c:v>835.81958234057004</c:v>
                </c:pt>
                <c:pt idx="422">
                  <c:v>836.52865414384348</c:v>
                </c:pt>
                <c:pt idx="423">
                  <c:v>837.23772594711852</c:v>
                </c:pt>
                <c:pt idx="424">
                  <c:v>837.94679775039253</c:v>
                </c:pt>
                <c:pt idx="425">
                  <c:v>838.65586955366655</c:v>
                </c:pt>
                <c:pt idx="426">
                  <c:v>839.36494135693999</c:v>
                </c:pt>
                <c:pt idx="427">
                  <c:v>840.07401316021401</c:v>
                </c:pt>
                <c:pt idx="428">
                  <c:v>840.78308496348905</c:v>
                </c:pt>
                <c:pt idx="429">
                  <c:v>841.49215676676295</c:v>
                </c:pt>
                <c:pt idx="430">
                  <c:v>842.20122857003753</c:v>
                </c:pt>
                <c:pt idx="431">
                  <c:v>842.91030037331154</c:v>
                </c:pt>
                <c:pt idx="432">
                  <c:v>843.61937217658681</c:v>
                </c:pt>
                <c:pt idx="433">
                  <c:v>844.32844397986003</c:v>
                </c:pt>
                <c:pt idx="434">
                  <c:v>845.03751578313199</c:v>
                </c:pt>
                <c:pt idx="435">
                  <c:v>845.74658758640703</c:v>
                </c:pt>
                <c:pt idx="436">
                  <c:v>846.45565938968048</c:v>
                </c:pt>
                <c:pt idx="437">
                  <c:v>847.16473119295449</c:v>
                </c:pt>
                <c:pt idx="438">
                  <c:v>847.87380299622953</c:v>
                </c:pt>
                <c:pt idx="439">
                  <c:v>848.58287479950309</c:v>
                </c:pt>
                <c:pt idx="440">
                  <c:v>849.2919466027779</c:v>
                </c:pt>
                <c:pt idx="441">
                  <c:v>850.001018406051</c:v>
                </c:pt>
                <c:pt idx="442">
                  <c:v>850.71009020932604</c:v>
                </c:pt>
                <c:pt idx="443">
                  <c:v>851.41916201259846</c:v>
                </c:pt>
                <c:pt idx="444">
                  <c:v>852.12823381587293</c:v>
                </c:pt>
                <c:pt idx="445">
                  <c:v>852.83730561914695</c:v>
                </c:pt>
                <c:pt idx="446">
                  <c:v>853.54637742242096</c:v>
                </c:pt>
                <c:pt idx="447">
                  <c:v>854.25544922569554</c:v>
                </c:pt>
                <c:pt idx="448">
                  <c:v>854.96452102896797</c:v>
                </c:pt>
                <c:pt idx="449">
                  <c:v>855.673592832243</c:v>
                </c:pt>
                <c:pt idx="450">
                  <c:v>856.38266463551611</c:v>
                </c:pt>
                <c:pt idx="451">
                  <c:v>857.09173643879217</c:v>
                </c:pt>
                <c:pt idx="452">
                  <c:v>857.80080824206505</c:v>
                </c:pt>
                <c:pt idx="453">
                  <c:v>858.50988004533895</c:v>
                </c:pt>
                <c:pt idx="454">
                  <c:v>859.21895184861353</c:v>
                </c:pt>
                <c:pt idx="455">
                  <c:v>859.92802365188754</c:v>
                </c:pt>
                <c:pt idx="456">
                  <c:v>860.63709545516099</c:v>
                </c:pt>
                <c:pt idx="457">
                  <c:v>861.34616725843398</c:v>
                </c:pt>
                <c:pt idx="458">
                  <c:v>862.05523906170811</c:v>
                </c:pt>
                <c:pt idx="459">
                  <c:v>862.76431086498292</c:v>
                </c:pt>
                <c:pt idx="460">
                  <c:v>863.47338266825875</c:v>
                </c:pt>
                <c:pt idx="461">
                  <c:v>864.18245447153095</c:v>
                </c:pt>
                <c:pt idx="462">
                  <c:v>864.89152627480496</c:v>
                </c:pt>
                <c:pt idx="463">
                  <c:v>865.60059807807954</c:v>
                </c:pt>
                <c:pt idx="464">
                  <c:v>866.30966988135197</c:v>
                </c:pt>
                <c:pt idx="465">
                  <c:v>867.01874168462803</c:v>
                </c:pt>
                <c:pt idx="466">
                  <c:v>867.72781348790011</c:v>
                </c:pt>
                <c:pt idx="467">
                  <c:v>868.43688529117503</c:v>
                </c:pt>
                <c:pt idx="468">
                  <c:v>869.14595709444757</c:v>
                </c:pt>
                <c:pt idx="469">
                  <c:v>869.85502889772147</c:v>
                </c:pt>
                <c:pt idx="470">
                  <c:v>870.56410070099696</c:v>
                </c:pt>
                <c:pt idx="471">
                  <c:v>871.27317250427279</c:v>
                </c:pt>
                <c:pt idx="472">
                  <c:v>871.98224430754499</c:v>
                </c:pt>
                <c:pt idx="473">
                  <c:v>872.691316110819</c:v>
                </c:pt>
                <c:pt idx="474">
                  <c:v>873.40038791409302</c:v>
                </c:pt>
                <c:pt idx="475">
                  <c:v>874.10945971736805</c:v>
                </c:pt>
                <c:pt idx="476">
                  <c:v>874.8185315206423</c:v>
                </c:pt>
                <c:pt idx="477">
                  <c:v>875.52760332391347</c:v>
                </c:pt>
                <c:pt idx="478">
                  <c:v>876.23667512718953</c:v>
                </c:pt>
                <c:pt idx="479">
                  <c:v>876.94574693046309</c:v>
                </c:pt>
                <c:pt idx="480">
                  <c:v>877.65481873373699</c:v>
                </c:pt>
                <c:pt idx="481">
                  <c:v>878.36389053701203</c:v>
                </c:pt>
                <c:pt idx="482">
                  <c:v>879.07296234028502</c:v>
                </c:pt>
                <c:pt idx="483">
                  <c:v>879.78203414355903</c:v>
                </c:pt>
                <c:pt idx="484">
                  <c:v>880.49110594683304</c:v>
                </c:pt>
                <c:pt idx="485">
                  <c:v>881.2001777501082</c:v>
                </c:pt>
                <c:pt idx="486">
                  <c:v>881.90924955338153</c:v>
                </c:pt>
                <c:pt idx="487">
                  <c:v>882.61832135665679</c:v>
                </c:pt>
                <c:pt idx="488">
                  <c:v>883.32739315992796</c:v>
                </c:pt>
                <c:pt idx="489">
                  <c:v>884.03646496320289</c:v>
                </c:pt>
                <c:pt idx="490">
                  <c:v>884.74553676647804</c:v>
                </c:pt>
                <c:pt idx="491">
                  <c:v>885.45460856975103</c:v>
                </c:pt>
                <c:pt idx="492">
                  <c:v>886.16368037302504</c:v>
                </c:pt>
                <c:pt idx="493">
                  <c:v>886.87275217629895</c:v>
                </c:pt>
                <c:pt idx="494">
                  <c:v>887.58182397957353</c:v>
                </c:pt>
                <c:pt idx="495">
                  <c:v>888.29089578284754</c:v>
                </c:pt>
                <c:pt idx="496">
                  <c:v>888.9999675861219</c:v>
                </c:pt>
                <c:pt idx="497">
                  <c:v>889.70903938939603</c:v>
                </c:pt>
                <c:pt idx="498">
                  <c:v>890.41811119266811</c:v>
                </c:pt>
                <c:pt idx="499">
                  <c:v>891.12718299594246</c:v>
                </c:pt>
                <c:pt idx="500">
                  <c:v>891.83625479921636</c:v>
                </c:pt>
                <c:pt idx="501">
                  <c:v>892.54532660249197</c:v>
                </c:pt>
                <c:pt idx="502">
                  <c:v>893.25439840576598</c:v>
                </c:pt>
                <c:pt idx="503">
                  <c:v>893.96347020904091</c:v>
                </c:pt>
                <c:pt idx="504">
                  <c:v>894.67254201231401</c:v>
                </c:pt>
                <c:pt idx="505">
                  <c:v>895.38161381558746</c:v>
                </c:pt>
                <c:pt idx="506">
                  <c:v>896.09068561886318</c:v>
                </c:pt>
                <c:pt idx="507">
                  <c:v>896.79975742213742</c:v>
                </c:pt>
                <c:pt idx="508">
                  <c:v>897.50882922540939</c:v>
                </c:pt>
                <c:pt idx="509">
                  <c:v>898.21790102868454</c:v>
                </c:pt>
                <c:pt idx="510">
                  <c:v>898.92697283195798</c:v>
                </c:pt>
                <c:pt idx="511">
                  <c:v>899.636044635232</c:v>
                </c:pt>
                <c:pt idx="512">
                  <c:v>900.3451164385051</c:v>
                </c:pt>
                <c:pt idx="513">
                  <c:v>901.05418824178003</c:v>
                </c:pt>
                <c:pt idx="514">
                  <c:v>901.76326004505347</c:v>
                </c:pt>
                <c:pt idx="515">
                  <c:v>902.47233184832805</c:v>
                </c:pt>
                <c:pt idx="516">
                  <c:v>903.1814036516032</c:v>
                </c:pt>
                <c:pt idx="517">
                  <c:v>903.89047545487654</c:v>
                </c:pt>
                <c:pt idx="518">
                  <c:v>904.5995472581518</c:v>
                </c:pt>
                <c:pt idx="519">
                  <c:v>905.30861906142297</c:v>
                </c:pt>
                <c:pt idx="520">
                  <c:v>906.0176908646979</c:v>
                </c:pt>
                <c:pt idx="521">
                  <c:v>906.72676266797305</c:v>
                </c:pt>
                <c:pt idx="522">
                  <c:v>907.43583447124604</c:v>
                </c:pt>
                <c:pt idx="523">
                  <c:v>908.14490627452005</c:v>
                </c:pt>
                <c:pt idx="524">
                  <c:v>908.85397807779395</c:v>
                </c:pt>
                <c:pt idx="525">
                  <c:v>909.56304988106797</c:v>
                </c:pt>
                <c:pt idx="526">
                  <c:v>910.27212168434198</c:v>
                </c:pt>
                <c:pt idx="527">
                  <c:v>910.981193487616</c:v>
                </c:pt>
                <c:pt idx="528">
                  <c:v>911.69026529089001</c:v>
                </c:pt>
                <c:pt idx="529">
                  <c:v>912.39933709416403</c:v>
                </c:pt>
                <c:pt idx="530">
                  <c:v>913.10840889743793</c:v>
                </c:pt>
                <c:pt idx="531">
                  <c:v>913.81748070071149</c:v>
                </c:pt>
                <c:pt idx="532">
                  <c:v>914.52655250398539</c:v>
                </c:pt>
                <c:pt idx="533">
                  <c:v>915.23562430725997</c:v>
                </c:pt>
                <c:pt idx="534">
                  <c:v>915.94469611053296</c:v>
                </c:pt>
                <c:pt idx="535">
                  <c:v>916.653767913808</c:v>
                </c:pt>
                <c:pt idx="536">
                  <c:v>917.36283971708201</c:v>
                </c:pt>
                <c:pt idx="537">
                  <c:v>918.07191152035705</c:v>
                </c:pt>
                <c:pt idx="538">
                  <c:v>918.78098332363129</c:v>
                </c:pt>
                <c:pt idx="539">
                  <c:v>919.49005512690348</c:v>
                </c:pt>
                <c:pt idx="540">
                  <c:v>920.19912693017852</c:v>
                </c:pt>
                <c:pt idx="541">
                  <c:v>920.90819873345197</c:v>
                </c:pt>
                <c:pt idx="542">
                  <c:v>921.61727053672655</c:v>
                </c:pt>
                <c:pt idx="543">
                  <c:v>922.32634234</c:v>
                </c:pt>
                <c:pt idx="544">
                  <c:v>923.0354141432731</c:v>
                </c:pt>
                <c:pt idx="545">
                  <c:v>923.74448594654905</c:v>
                </c:pt>
                <c:pt idx="546">
                  <c:v>924.45355774982204</c:v>
                </c:pt>
                <c:pt idx="547">
                  <c:v>925.16262955309548</c:v>
                </c:pt>
                <c:pt idx="548">
                  <c:v>925.87170135637132</c:v>
                </c:pt>
                <c:pt idx="549">
                  <c:v>926.58077315964567</c:v>
                </c:pt>
                <c:pt idx="550">
                  <c:v>927.28984496291855</c:v>
                </c:pt>
                <c:pt idx="551">
                  <c:v>927.99891676619359</c:v>
                </c:pt>
                <c:pt idx="552">
                  <c:v>928.70798856946703</c:v>
                </c:pt>
                <c:pt idx="553">
                  <c:v>929.41706037273946</c:v>
                </c:pt>
                <c:pt idx="554">
                  <c:v>930.12613217601404</c:v>
                </c:pt>
                <c:pt idx="555">
                  <c:v>930.83520397928794</c:v>
                </c:pt>
                <c:pt idx="556">
                  <c:v>931.54427578256139</c:v>
                </c:pt>
                <c:pt idx="557">
                  <c:v>932.25334758583654</c:v>
                </c:pt>
                <c:pt idx="558">
                  <c:v>932.96241938910885</c:v>
                </c:pt>
                <c:pt idx="559">
                  <c:v>933.671491192384</c:v>
                </c:pt>
                <c:pt idx="560">
                  <c:v>934.3805629956579</c:v>
                </c:pt>
                <c:pt idx="561">
                  <c:v>935.08963479893202</c:v>
                </c:pt>
                <c:pt idx="562">
                  <c:v>935.79870660220729</c:v>
                </c:pt>
                <c:pt idx="563">
                  <c:v>936.50777840547948</c:v>
                </c:pt>
                <c:pt idx="564">
                  <c:v>937.21685020875395</c:v>
                </c:pt>
                <c:pt idx="565">
                  <c:v>937.92592201202797</c:v>
                </c:pt>
                <c:pt idx="566">
                  <c:v>938.63499381530198</c:v>
                </c:pt>
                <c:pt idx="567">
                  <c:v>939.344065618576</c:v>
                </c:pt>
                <c:pt idx="568">
                  <c:v>940.05313742185001</c:v>
                </c:pt>
                <c:pt idx="569">
                  <c:v>940.76220922512346</c:v>
                </c:pt>
                <c:pt idx="570">
                  <c:v>941.47128102839895</c:v>
                </c:pt>
                <c:pt idx="571">
                  <c:v>942.18035283167353</c:v>
                </c:pt>
                <c:pt idx="572">
                  <c:v>942.88942463494698</c:v>
                </c:pt>
                <c:pt idx="573">
                  <c:v>943.5984964382219</c:v>
                </c:pt>
                <c:pt idx="574">
                  <c:v>944.30756824149398</c:v>
                </c:pt>
                <c:pt idx="575">
                  <c:v>945.01664004476811</c:v>
                </c:pt>
                <c:pt idx="576">
                  <c:v>945.72571184804303</c:v>
                </c:pt>
                <c:pt idx="577">
                  <c:v>946.4347836513183</c:v>
                </c:pt>
                <c:pt idx="578">
                  <c:v>947.14385545459095</c:v>
                </c:pt>
                <c:pt idx="579">
                  <c:v>947.85292725786496</c:v>
                </c:pt>
                <c:pt idx="580">
                  <c:v>948.56199906113898</c:v>
                </c:pt>
                <c:pt idx="581">
                  <c:v>949.2710708644131</c:v>
                </c:pt>
                <c:pt idx="582">
                  <c:v>949.98014266768871</c:v>
                </c:pt>
                <c:pt idx="583">
                  <c:v>950.68921447096102</c:v>
                </c:pt>
                <c:pt idx="584">
                  <c:v>951.39828627423503</c:v>
                </c:pt>
                <c:pt idx="585">
                  <c:v>952.10735807750905</c:v>
                </c:pt>
                <c:pt idx="586">
                  <c:v>952.81642988078147</c:v>
                </c:pt>
                <c:pt idx="587">
                  <c:v>953.52550168405696</c:v>
                </c:pt>
                <c:pt idx="588">
                  <c:v>954.23457348733155</c:v>
                </c:pt>
                <c:pt idx="589">
                  <c:v>954.94364529060499</c:v>
                </c:pt>
                <c:pt idx="590">
                  <c:v>955.65271709387798</c:v>
                </c:pt>
                <c:pt idx="591">
                  <c:v>956.36178889715291</c:v>
                </c:pt>
                <c:pt idx="592">
                  <c:v>957.07086070042703</c:v>
                </c:pt>
                <c:pt idx="593">
                  <c:v>957.77993250370241</c:v>
                </c:pt>
                <c:pt idx="594">
                  <c:v>958.48900430697495</c:v>
                </c:pt>
                <c:pt idx="595">
                  <c:v>959.19807611024953</c:v>
                </c:pt>
                <c:pt idx="596">
                  <c:v>959.90714791352298</c:v>
                </c:pt>
                <c:pt idx="597">
                  <c:v>960.61621971679699</c:v>
                </c:pt>
                <c:pt idx="598">
                  <c:v>961.325291520071</c:v>
                </c:pt>
                <c:pt idx="599">
                  <c:v>962.03436332334502</c:v>
                </c:pt>
                <c:pt idx="600">
                  <c:v>962.74343512662028</c:v>
                </c:pt>
                <c:pt idx="601">
                  <c:v>963.45250692989293</c:v>
                </c:pt>
                <c:pt idx="602">
                  <c:v>964.16157873316695</c:v>
                </c:pt>
                <c:pt idx="603">
                  <c:v>964.87065053644153</c:v>
                </c:pt>
                <c:pt idx="604">
                  <c:v>965.57972233971554</c:v>
                </c:pt>
                <c:pt idx="605">
                  <c:v>966.2887941429899</c:v>
                </c:pt>
                <c:pt idx="606">
                  <c:v>966.997865946263</c:v>
                </c:pt>
                <c:pt idx="607">
                  <c:v>967.70693774953804</c:v>
                </c:pt>
                <c:pt idx="608">
                  <c:v>968.41600955281103</c:v>
                </c:pt>
                <c:pt idx="609">
                  <c:v>969.12508135608641</c:v>
                </c:pt>
                <c:pt idx="610">
                  <c:v>969.83415315935849</c:v>
                </c:pt>
                <c:pt idx="611">
                  <c:v>970.54322496263308</c:v>
                </c:pt>
                <c:pt idx="612">
                  <c:v>971.25229676590573</c:v>
                </c:pt>
                <c:pt idx="613">
                  <c:v>971.9613685691819</c:v>
                </c:pt>
                <c:pt idx="614">
                  <c:v>972.67044037245603</c:v>
                </c:pt>
                <c:pt idx="615">
                  <c:v>973.37951217572811</c:v>
                </c:pt>
                <c:pt idx="616">
                  <c:v>974.08858397900428</c:v>
                </c:pt>
                <c:pt idx="617">
                  <c:v>974.79765578227648</c:v>
                </c:pt>
                <c:pt idx="618">
                  <c:v>975.50672758555049</c:v>
                </c:pt>
                <c:pt idx="619">
                  <c:v>976.21579938882553</c:v>
                </c:pt>
                <c:pt idx="620">
                  <c:v>976.92487119209898</c:v>
                </c:pt>
                <c:pt idx="621">
                  <c:v>977.6339429953731</c:v>
                </c:pt>
                <c:pt idx="622">
                  <c:v>978.343014798647</c:v>
                </c:pt>
                <c:pt idx="623">
                  <c:v>979.05208660192011</c:v>
                </c:pt>
                <c:pt idx="624">
                  <c:v>979.76115840519446</c:v>
                </c:pt>
                <c:pt idx="625">
                  <c:v>980.47023020846905</c:v>
                </c:pt>
                <c:pt idx="626">
                  <c:v>981.17930201174352</c:v>
                </c:pt>
                <c:pt idx="627">
                  <c:v>981.88837381501753</c:v>
                </c:pt>
                <c:pt idx="628">
                  <c:v>982.59744561829154</c:v>
                </c:pt>
                <c:pt idx="629">
                  <c:v>983.30651742156397</c:v>
                </c:pt>
                <c:pt idx="630">
                  <c:v>984.015589224839</c:v>
                </c:pt>
                <c:pt idx="631">
                  <c:v>984.72466102811302</c:v>
                </c:pt>
                <c:pt idx="632">
                  <c:v>985.43373283138817</c:v>
                </c:pt>
                <c:pt idx="633">
                  <c:v>986.14280463466105</c:v>
                </c:pt>
                <c:pt idx="634">
                  <c:v>986.85187643793449</c:v>
                </c:pt>
                <c:pt idx="635">
                  <c:v>987.56094824120896</c:v>
                </c:pt>
                <c:pt idx="636">
                  <c:v>988.27002004448309</c:v>
                </c:pt>
                <c:pt idx="637">
                  <c:v>988.9790918477579</c:v>
                </c:pt>
                <c:pt idx="638">
                  <c:v>989.68816365103203</c:v>
                </c:pt>
                <c:pt idx="639">
                  <c:v>990.39723545430411</c:v>
                </c:pt>
                <c:pt idx="640">
                  <c:v>991.10630725758028</c:v>
                </c:pt>
                <c:pt idx="641">
                  <c:v>991.81537906085453</c:v>
                </c:pt>
                <c:pt idx="642">
                  <c:v>992.52445086412808</c:v>
                </c:pt>
                <c:pt idx="643">
                  <c:v>993.23352266740255</c:v>
                </c:pt>
                <c:pt idx="644">
                  <c:v>993.942594470676</c:v>
                </c:pt>
                <c:pt idx="645">
                  <c:v>994.6516662739491</c:v>
                </c:pt>
                <c:pt idx="646">
                  <c:v>995.36073807722403</c:v>
                </c:pt>
                <c:pt idx="647">
                  <c:v>996.06980988049747</c:v>
                </c:pt>
                <c:pt idx="648">
                  <c:v>996.77888168377331</c:v>
                </c:pt>
                <c:pt idx="649">
                  <c:v>997.48795348704596</c:v>
                </c:pt>
                <c:pt idx="650">
                  <c:v>998.19702529031997</c:v>
                </c:pt>
                <c:pt idx="651">
                  <c:v>998.90609709359296</c:v>
                </c:pt>
                <c:pt idx="652">
                  <c:v>999.61516889686789</c:v>
                </c:pt>
                <c:pt idx="653">
                  <c:v>1000.32424070014</c:v>
                </c:pt>
                <c:pt idx="654">
                  <c:v>1001.03331250341</c:v>
                </c:pt>
                <c:pt idx="655">
                  <c:v>1001.7423843066914</c:v>
                </c:pt>
                <c:pt idx="656">
                  <c:v>1002.4514561099587</c:v>
                </c:pt>
                <c:pt idx="657">
                  <c:v>1003.160527913229</c:v>
                </c:pt>
                <c:pt idx="658">
                  <c:v>1003.8695997165094</c:v>
                </c:pt>
                <c:pt idx="659">
                  <c:v>1004.5786715197817</c:v>
                </c:pt>
                <c:pt idx="660">
                  <c:v>1005.2877433230609</c:v>
                </c:pt>
                <c:pt idx="661">
                  <c:v>1005.99681512633</c:v>
                </c:pt>
                <c:pt idx="662">
                  <c:v>1006.7058869296017</c:v>
                </c:pt>
                <c:pt idx="663">
                  <c:v>1007.41495873288</c:v>
                </c:pt>
                <c:pt idx="664">
                  <c:v>1008.1240305361523</c:v>
                </c:pt>
                <c:pt idx="665">
                  <c:v>1008.83310233943</c:v>
                </c:pt>
                <c:pt idx="666">
                  <c:v>1009.5421741426999</c:v>
                </c:pt>
                <c:pt idx="667">
                  <c:v>1010.2512459459691</c:v>
                </c:pt>
                <c:pt idx="668">
                  <c:v>1010.96031774925</c:v>
                </c:pt>
                <c:pt idx="669">
                  <c:v>1011.6693895525209</c:v>
                </c:pt>
                <c:pt idx="670">
                  <c:v>1012.3784613558</c:v>
                </c:pt>
                <c:pt idx="671">
                  <c:v>1013.0875331590699</c:v>
                </c:pt>
                <c:pt idx="672">
                  <c:v>1013.7966049623409</c:v>
                </c:pt>
                <c:pt idx="673">
                  <c:v>1014.50567676562</c:v>
                </c:pt>
                <c:pt idx="674">
                  <c:v>1015.2147485688923</c:v>
                </c:pt>
                <c:pt idx="675">
                  <c:v>1015.9238203721709</c:v>
                </c:pt>
                <c:pt idx="676">
                  <c:v>1016.6328921754391</c:v>
                </c:pt>
                <c:pt idx="677">
                  <c:v>1017.3419639787101</c:v>
                </c:pt>
                <c:pt idx="678">
                  <c:v>1018.051035781989</c:v>
                </c:pt>
                <c:pt idx="679">
                  <c:v>1018.7601075852591</c:v>
                </c:pt>
                <c:pt idx="680">
                  <c:v>1019.4691793885401</c:v>
                </c:pt>
                <c:pt idx="681">
                  <c:v>1020.17825119181</c:v>
                </c:pt>
                <c:pt idx="682">
                  <c:v>1020.8873229950791</c:v>
                </c:pt>
                <c:pt idx="683">
                  <c:v>1021.5963947983605</c:v>
                </c:pt>
                <c:pt idx="684">
                  <c:v>1022.30546660163</c:v>
                </c:pt>
                <c:pt idx="685">
                  <c:v>1023.0145384049091</c:v>
                </c:pt>
                <c:pt idx="686">
                  <c:v>1023.7236102081814</c:v>
                </c:pt>
                <c:pt idx="687">
                  <c:v>1024.43268201145</c:v>
                </c:pt>
                <c:pt idx="688">
                  <c:v>1025.14175381473</c:v>
                </c:pt>
                <c:pt idx="689">
                  <c:v>1025.8508256179998</c:v>
                </c:pt>
                <c:pt idx="690">
                  <c:v>1026.5598974212821</c:v>
                </c:pt>
                <c:pt idx="691">
                  <c:v>1027.2689692245501</c:v>
                </c:pt>
                <c:pt idx="692">
                  <c:v>1027.9780410278199</c:v>
                </c:pt>
                <c:pt idx="693">
                  <c:v>1028.6871128310981</c:v>
                </c:pt>
                <c:pt idx="694">
                  <c:v>1029.3961846343698</c:v>
                </c:pt>
                <c:pt idx="695">
                  <c:v>1030.10525643765</c:v>
                </c:pt>
                <c:pt idx="696">
                  <c:v>1030.8143282409173</c:v>
                </c:pt>
                <c:pt idx="697">
                  <c:v>1031.5234000441899</c:v>
                </c:pt>
                <c:pt idx="698">
                  <c:v>1032.2324718474699</c:v>
                </c:pt>
                <c:pt idx="699">
                  <c:v>1032.9415436507411</c:v>
                </c:pt>
                <c:pt idx="700">
                  <c:v>1033.65061545401</c:v>
                </c:pt>
                <c:pt idx="701">
                  <c:v>1034.35968725729</c:v>
                </c:pt>
                <c:pt idx="702">
                  <c:v>1035.0687590605621</c:v>
                </c:pt>
                <c:pt idx="703">
                  <c:v>1035.7778308638399</c:v>
                </c:pt>
                <c:pt idx="704">
                  <c:v>1036.4869026671101</c:v>
                </c:pt>
                <c:pt idx="705">
                  <c:v>1037.19597447038</c:v>
                </c:pt>
                <c:pt idx="706">
                  <c:v>1037.90504627366</c:v>
                </c:pt>
                <c:pt idx="707">
                  <c:v>1038.6141180769266</c:v>
                </c:pt>
                <c:pt idx="708">
                  <c:v>1039.3231898802101</c:v>
                </c:pt>
                <c:pt idx="709">
                  <c:v>1040.0322616834801</c:v>
                </c:pt>
                <c:pt idx="710">
                  <c:v>1040.7413334867501</c:v>
                </c:pt>
                <c:pt idx="711">
                  <c:v>1041.4504052900299</c:v>
                </c:pt>
                <c:pt idx="712">
                  <c:v>1042.1594770933</c:v>
                </c:pt>
                <c:pt idx="713">
                  <c:v>1042.8685488965798</c:v>
                </c:pt>
                <c:pt idx="714">
                  <c:v>1043.5776206998498</c:v>
                </c:pt>
                <c:pt idx="715">
                  <c:v>1044.2866925031201</c:v>
                </c:pt>
                <c:pt idx="716">
                  <c:v>1044.9957643064001</c:v>
                </c:pt>
                <c:pt idx="717">
                  <c:v>1045.7048361096699</c:v>
                </c:pt>
                <c:pt idx="718">
                  <c:v>1046.41390791295</c:v>
                </c:pt>
                <c:pt idx="719">
                  <c:v>1047.12297971622</c:v>
                </c:pt>
                <c:pt idx="720">
                  <c:v>1047.8320515194898</c:v>
                </c:pt>
                <c:pt idx="721">
                  <c:v>1048.5411233227701</c:v>
                </c:pt>
                <c:pt idx="722">
                  <c:v>1049.2501951260401</c:v>
                </c:pt>
                <c:pt idx="723">
                  <c:v>1049.9592669293099</c:v>
                </c:pt>
                <c:pt idx="724">
                  <c:v>1050.6683387325882</c:v>
                </c:pt>
                <c:pt idx="725">
                  <c:v>1051.3774105358566</c:v>
                </c:pt>
                <c:pt idx="726">
                  <c:v>1052.0864823391398</c:v>
                </c:pt>
                <c:pt idx="727">
                  <c:v>1052.7955541424121</c:v>
                </c:pt>
                <c:pt idx="728">
                  <c:v>1053.5046259456801</c:v>
                </c:pt>
                <c:pt idx="729">
                  <c:v>1054.2136977489611</c:v>
                </c:pt>
                <c:pt idx="730">
                  <c:v>1054.9227695522311</c:v>
                </c:pt>
                <c:pt idx="731">
                  <c:v>1055.6318413555098</c:v>
                </c:pt>
                <c:pt idx="732">
                  <c:v>1056.34091315878</c:v>
                </c:pt>
                <c:pt idx="733">
                  <c:v>1057.0499849620501</c:v>
                </c:pt>
                <c:pt idx="734">
                  <c:v>1057.7590567653301</c:v>
                </c:pt>
                <c:pt idx="735">
                  <c:v>1058.4681285685999</c:v>
                </c:pt>
                <c:pt idx="736">
                  <c:v>1059.1772003718781</c:v>
                </c:pt>
                <c:pt idx="737">
                  <c:v>1059.88627217515</c:v>
                </c:pt>
                <c:pt idx="738">
                  <c:v>1060.5953439784198</c:v>
                </c:pt>
                <c:pt idx="739">
                  <c:v>1061.3044157817001</c:v>
                </c:pt>
                <c:pt idx="740">
                  <c:v>1062.0134875849699</c:v>
                </c:pt>
                <c:pt idx="741">
                  <c:v>1062.7225593882429</c:v>
                </c:pt>
                <c:pt idx="742">
                  <c:v>1063.4316311915211</c:v>
                </c:pt>
                <c:pt idx="743">
                  <c:v>1064.14070299479</c:v>
                </c:pt>
                <c:pt idx="744">
                  <c:v>1064.84977479807</c:v>
                </c:pt>
                <c:pt idx="745">
                  <c:v>1065.5588466013398</c:v>
                </c:pt>
                <c:pt idx="746">
                  <c:v>1066.2679184046101</c:v>
                </c:pt>
                <c:pt idx="747">
                  <c:v>1066.9769902078899</c:v>
                </c:pt>
                <c:pt idx="748">
                  <c:v>1067.6860620111599</c:v>
                </c:pt>
                <c:pt idx="749">
                  <c:v>1068.3951338144398</c:v>
                </c:pt>
                <c:pt idx="750">
                  <c:v>1069.1042056177098</c:v>
                </c:pt>
                <c:pt idx="751">
                  <c:v>1069.8132774209801</c:v>
                </c:pt>
                <c:pt idx="752">
                  <c:v>1070.5223492242599</c:v>
                </c:pt>
                <c:pt idx="753">
                  <c:v>1071.2314210275299</c:v>
                </c:pt>
                <c:pt idx="754">
                  <c:v>1071.9404928308081</c:v>
                </c:pt>
                <c:pt idx="755">
                  <c:v>1072.64956463408</c:v>
                </c:pt>
                <c:pt idx="756">
                  <c:v>1073.3586364373498</c:v>
                </c:pt>
                <c:pt idx="757">
                  <c:v>1074.0677082406301</c:v>
                </c:pt>
                <c:pt idx="758">
                  <c:v>1074.7767800439001</c:v>
                </c:pt>
                <c:pt idx="759">
                  <c:v>1075.4858518471726</c:v>
                </c:pt>
                <c:pt idx="760">
                  <c:v>1076.1949236504479</c:v>
                </c:pt>
                <c:pt idx="761">
                  <c:v>1076.9039954537211</c:v>
                </c:pt>
                <c:pt idx="762">
                  <c:v>1077.6130672569998</c:v>
                </c:pt>
                <c:pt idx="763">
                  <c:v>1078.32213906027</c:v>
                </c:pt>
                <c:pt idx="764">
                  <c:v>1079.0312108635399</c:v>
                </c:pt>
                <c:pt idx="765">
                  <c:v>1079.7402826668199</c:v>
                </c:pt>
                <c:pt idx="766">
                  <c:v>1080.4493544700911</c:v>
                </c:pt>
                <c:pt idx="767">
                  <c:v>1081.1584262733661</c:v>
                </c:pt>
                <c:pt idx="768">
                  <c:v>1081.8674980766398</c:v>
                </c:pt>
                <c:pt idx="769">
                  <c:v>1082.57656987991</c:v>
                </c:pt>
                <c:pt idx="770">
                  <c:v>1083.2856416831921</c:v>
                </c:pt>
                <c:pt idx="771">
                  <c:v>1083.9947134864601</c:v>
                </c:pt>
                <c:pt idx="772">
                  <c:v>1084.7037852897411</c:v>
                </c:pt>
                <c:pt idx="773">
                  <c:v>1085.4128570930111</c:v>
                </c:pt>
                <c:pt idx="774">
                  <c:v>1086.1219288962798</c:v>
                </c:pt>
                <c:pt idx="775">
                  <c:v>1086.8310006995598</c:v>
                </c:pt>
                <c:pt idx="776">
                  <c:v>1087.5400725028298</c:v>
                </c:pt>
                <c:pt idx="777">
                  <c:v>1088.2491443061099</c:v>
                </c:pt>
                <c:pt idx="778">
                  <c:v>1088.9582161093799</c:v>
                </c:pt>
                <c:pt idx="779">
                  <c:v>1089.66728791265</c:v>
                </c:pt>
                <c:pt idx="780">
                  <c:v>1090.37635971593</c:v>
                </c:pt>
                <c:pt idx="781">
                  <c:v>1091.0854315191998</c:v>
                </c:pt>
                <c:pt idx="782">
                  <c:v>1091.7945033224701</c:v>
                </c:pt>
                <c:pt idx="783">
                  <c:v>1092.5035751257521</c:v>
                </c:pt>
                <c:pt idx="784">
                  <c:v>1093.2126469290199</c:v>
                </c:pt>
                <c:pt idx="785">
                  <c:v>1093.9217187323</c:v>
                </c:pt>
                <c:pt idx="786">
                  <c:v>1094.6307905355698</c:v>
                </c:pt>
                <c:pt idx="787">
                  <c:v>1095.3398623388398</c:v>
                </c:pt>
                <c:pt idx="788">
                  <c:v>1096.0489341421201</c:v>
                </c:pt>
                <c:pt idx="789">
                  <c:v>1096.7580059453901</c:v>
                </c:pt>
                <c:pt idx="790">
                  <c:v>1097.4670777486729</c:v>
                </c:pt>
                <c:pt idx="791">
                  <c:v>1098.1761495519381</c:v>
                </c:pt>
                <c:pt idx="792">
                  <c:v>1098.88522135521</c:v>
                </c:pt>
                <c:pt idx="793">
                  <c:v>1099.5942931584898</c:v>
                </c:pt>
                <c:pt idx="794">
                  <c:v>1100.3033649617601</c:v>
                </c:pt>
                <c:pt idx="795">
                  <c:v>1101.0124367650399</c:v>
                </c:pt>
                <c:pt idx="796">
                  <c:v>1101.7215085683099</c:v>
                </c:pt>
                <c:pt idx="797">
                  <c:v>1102.4305803715811</c:v>
                </c:pt>
                <c:pt idx="798">
                  <c:v>1103.13965217486</c:v>
                </c:pt>
                <c:pt idx="799">
                  <c:v>1103.84872397813</c:v>
                </c:pt>
                <c:pt idx="800">
                  <c:v>1104.5577957814019</c:v>
                </c:pt>
                <c:pt idx="801">
                  <c:v>1105.2668675846821</c:v>
                </c:pt>
                <c:pt idx="802">
                  <c:v>1105.9759393879501</c:v>
                </c:pt>
                <c:pt idx="803">
                  <c:v>1106.6850111912311</c:v>
                </c:pt>
                <c:pt idx="804">
                  <c:v>1107.3940829944981</c:v>
                </c:pt>
                <c:pt idx="805">
                  <c:v>1108.10315479777</c:v>
                </c:pt>
                <c:pt idx="806">
                  <c:v>1108.8122266010498</c:v>
                </c:pt>
                <c:pt idx="807">
                  <c:v>1109.5212984043199</c:v>
                </c:pt>
                <c:pt idx="808">
                  <c:v>1110.2303702075999</c:v>
                </c:pt>
                <c:pt idx="809">
                  <c:v>1110.9394420108679</c:v>
                </c:pt>
                <c:pt idx="810">
                  <c:v>1111.64851381414</c:v>
                </c:pt>
                <c:pt idx="811">
                  <c:v>1112.35758561742</c:v>
                </c:pt>
                <c:pt idx="812">
                  <c:v>1113.0666574206939</c:v>
                </c:pt>
                <c:pt idx="813">
                  <c:v>1113.7757292239701</c:v>
                </c:pt>
                <c:pt idx="814">
                  <c:v>1114.4848010272401</c:v>
                </c:pt>
                <c:pt idx="815">
                  <c:v>1115.1938728305079</c:v>
                </c:pt>
                <c:pt idx="816">
                  <c:v>1115.90294463379</c:v>
                </c:pt>
                <c:pt idx="817">
                  <c:v>1116.6120164370598</c:v>
                </c:pt>
                <c:pt idx="818">
                  <c:v>1117.3210882403398</c:v>
                </c:pt>
                <c:pt idx="819">
                  <c:v>1118.0301600436101</c:v>
                </c:pt>
                <c:pt idx="820">
                  <c:v>1118.7392318468799</c:v>
                </c:pt>
                <c:pt idx="821">
                  <c:v>1119.4483036501601</c:v>
                </c:pt>
                <c:pt idx="822">
                  <c:v>1120.1573754534299</c:v>
                </c:pt>
                <c:pt idx="823">
                  <c:v>1120.8664472566998</c:v>
                </c:pt>
                <c:pt idx="824">
                  <c:v>1121.57551905998</c:v>
                </c:pt>
                <c:pt idx="825">
                  <c:v>1122.2845908632501</c:v>
                </c:pt>
                <c:pt idx="826">
                  <c:v>1122.9936626665301</c:v>
                </c:pt>
                <c:pt idx="827">
                  <c:v>1123.7027344697999</c:v>
                </c:pt>
                <c:pt idx="828">
                  <c:v>1124.4118062730699</c:v>
                </c:pt>
                <c:pt idx="829">
                  <c:v>1125.1208780763498</c:v>
                </c:pt>
                <c:pt idx="830">
                  <c:v>1125.8299498796198</c:v>
                </c:pt>
                <c:pt idx="831">
                  <c:v>1126.5390216829001</c:v>
                </c:pt>
                <c:pt idx="832">
                  <c:v>1127.2480934861721</c:v>
                </c:pt>
                <c:pt idx="833">
                  <c:v>1127.9571652894401</c:v>
                </c:pt>
                <c:pt idx="834">
                  <c:v>1128.6662370927199</c:v>
                </c:pt>
                <c:pt idx="835">
                  <c:v>1129.3753088959882</c:v>
                </c:pt>
                <c:pt idx="836">
                  <c:v>1130.0843806992698</c:v>
                </c:pt>
                <c:pt idx="837">
                  <c:v>1130.7934525025398</c:v>
                </c:pt>
                <c:pt idx="838">
                  <c:v>1131.5025243058099</c:v>
                </c:pt>
                <c:pt idx="839">
                  <c:v>1132.2115961090901</c:v>
                </c:pt>
                <c:pt idx="840">
                  <c:v>1132.9206679123611</c:v>
                </c:pt>
                <c:pt idx="841">
                  <c:v>1133.62973971563</c:v>
                </c:pt>
                <c:pt idx="842">
                  <c:v>1134.3388115189098</c:v>
                </c:pt>
                <c:pt idx="843">
                  <c:v>1135.0478833221819</c:v>
                </c:pt>
                <c:pt idx="844">
                  <c:v>1135.7569551254621</c:v>
                </c:pt>
                <c:pt idx="845">
                  <c:v>1136.4660269287301</c:v>
                </c:pt>
                <c:pt idx="846">
                  <c:v>1137.1750987319999</c:v>
                </c:pt>
                <c:pt idx="847">
                  <c:v>1137.8841705352781</c:v>
                </c:pt>
                <c:pt idx="848">
                  <c:v>1138.5932423385464</c:v>
                </c:pt>
                <c:pt idx="849">
                  <c:v>1139.3023141418298</c:v>
                </c:pt>
                <c:pt idx="850">
                  <c:v>1140.0113859451001</c:v>
                </c:pt>
                <c:pt idx="851">
                  <c:v>1140.7204577483701</c:v>
                </c:pt>
                <c:pt idx="852">
                  <c:v>1141.4295295516501</c:v>
                </c:pt>
                <c:pt idx="853">
                  <c:v>1142.13860135492</c:v>
                </c:pt>
                <c:pt idx="854">
                  <c:v>1142.8476731582011</c:v>
                </c:pt>
                <c:pt idx="855">
                  <c:v>1143.55674496147</c:v>
                </c:pt>
                <c:pt idx="856">
                  <c:v>1144.2658167647419</c:v>
                </c:pt>
                <c:pt idx="857">
                  <c:v>1144.9748885680199</c:v>
                </c:pt>
                <c:pt idx="858">
                  <c:v>1145.6839603712899</c:v>
                </c:pt>
                <c:pt idx="859">
                  <c:v>1146.3930321745681</c:v>
                </c:pt>
                <c:pt idx="860">
                  <c:v>1147.1021039778398</c:v>
                </c:pt>
                <c:pt idx="861">
                  <c:v>1147.8111757811118</c:v>
                </c:pt>
                <c:pt idx="862">
                  <c:v>1148.5202475843898</c:v>
                </c:pt>
                <c:pt idx="863">
                  <c:v>1149.2293193876601</c:v>
                </c:pt>
                <c:pt idx="864">
                  <c:v>1149.9383911909301</c:v>
                </c:pt>
                <c:pt idx="865">
                  <c:v>1150.6474629942099</c:v>
                </c:pt>
                <c:pt idx="866">
                  <c:v>1151.35653479748</c:v>
                </c:pt>
                <c:pt idx="867">
                  <c:v>1152.0656066007618</c:v>
                </c:pt>
                <c:pt idx="868">
                  <c:v>1152.7746784040301</c:v>
                </c:pt>
                <c:pt idx="869">
                  <c:v>1153.4837502073001</c:v>
                </c:pt>
                <c:pt idx="870">
                  <c:v>1154.1928220105776</c:v>
                </c:pt>
                <c:pt idx="871">
                  <c:v>1154.9018938138499</c:v>
                </c:pt>
                <c:pt idx="872">
                  <c:v>1155.61096561713</c:v>
                </c:pt>
                <c:pt idx="873">
                  <c:v>1156.3200374204</c:v>
                </c:pt>
                <c:pt idx="874">
                  <c:v>1157.02910922367</c:v>
                </c:pt>
                <c:pt idx="875">
                  <c:v>1157.7381810269501</c:v>
                </c:pt>
                <c:pt idx="876">
                  <c:v>1158.4472528302201</c:v>
                </c:pt>
                <c:pt idx="877">
                  <c:v>1159.1563246334979</c:v>
                </c:pt>
                <c:pt idx="878">
                  <c:v>1159.86539643677</c:v>
                </c:pt>
                <c:pt idx="879">
                  <c:v>1160.5744682400398</c:v>
                </c:pt>
                <c:pt idx="880">
                  <c:v>1161.2835400433198</c:v>
                </c:pt>
                <c:pt idx="881">
                  <c:v>1161.9926118465901</c:v>
                </c:pt>
                <c:pt idx="882">
                  <c:v>1162.7016836498601</c:v>
                </c:pt>
                <c:pt idx="883">
                  <c:v>1163.4107554531429</c:v>
                </c:pt>
                <c:pt idx="884">
                  <c:v>1164.1198272564081</c:v>
                </c:pt>
                <c:pt idx="885">
                  <c:v>1164.82889905969</c:v>
                </c:pt>
                <c:pt idx="886">
                  <c:v>1165.53797086296</c:v>
                </c:pt>
                <c:pt idx="887">
                  <c:v>1166.2470426662301</c:v>
                </c:pt>
                <c:pt idx="888">
                  <c:v>1166.9561144695101</c:v>
                </c:pt>
                <c:pt idx="889">
                  <c:v>1167.6651862727799</c:v>
                </c:pt>
                <c:pt idx="890">
                  <c:v>1168.3742580760581</c:v>
                </c:pt>
                <c:pt idx="891">
                  <c:v>1169.0833298793264</c:v>
                </c:pt>
                <c:pt idx="892">
                  <c:v>1169.7924016826</c:v>
                </c:pt>
                <c:pt idx="893">
                  <c:v>1170.5014734858801</c:v>
                </c:pt>
                <c:pt idx="894">
                  <c:v>1171.2105452891501</c:v>
                </c:pt>
                <c:pt idx="895">
                  <c:v>1171.9196170924301</c:v>
                </c:pt>
                <c:pt idx="896">
                  <c:v>1172.6286888957</c:v>
                </c:pt>
                <c:pt idx="897">
                  <c:v>1173.33776069897</c:v>
                </c:pt>
                <c:pt idx="898">
                  <c:v>1174.04683250225</c:v>
                </c:pt>
                <c:pt idx="899">
                  <c:v>1174.7559043055201</c:v>
                </c:pt>
                <c:pt idx="900">
                  <c:v>1175.4649761087901</c:v>
                </c:pt>
                <c:pt idx="901">
                  <c:v>1176.1740479120676</c:v>
                </c:pt>
                <c:pt idx="902">
                  <c:v>1176.8831197153381</c:v>
                </c:pt>
                <c:pt idx="903">
                  <c:v>1177.5921915186198</c:v>
                </c:pt>
                <c:pt idx="904">
                  <c:v>1178.30126332189</c:v>
                </c:pt>
                <c:pt idx="905">
                  <c:v>1179.0103351251601</c:v>
                </c:pt>
                <c:pt idx="906">
                  <c:v>1179.7194069284399</c:v>
                </c:pt>
                <c:pt idx="907">
                  <c:v>1180.4284787317101</c:v>
                </c:pt>
                <c:pt idx="908">
                  <c:v>1181.1375505349899</c:v>
                </c:pt>
                <c:pt idx="909">
                  <c:v>1181.84662233826</c:v>
                </c:pt>
                <c:pt idx="910">
                  <c:v>1182.5556941415311</c:v>
                </c:pt>
                <c:pt idx="911">
                  <c:v>1183.2647659448101</c:v>
                </c:pt>
                <c:pt idx="912">
                  <c:v>1183.9738377480801</c:v>
                </c:pt>
                <c:pt idx="913">
                  <c:v>1184.6829095513576</c:v>
                </c:pt>
                <c:pt idx="914">
                  <c:v>1185.3919813546299</c:v>
                </c:pt>
                <c:pt idx="915">
                  <c:v>1186.1010531579</c:v>
                </c:pt>
                <c:pt idx="916">
                  <c:v>1186.81012496118</c:v>
                </c:pt>
                <c:pt idx="917">
                  <c:v>1187.51919676445</c:v>
                </c:pt>
                <c:pt idx="918">
                  <c:v>1188.2282685677301</c:v>
                </c:pt>
                <c:pt idx="919">
                  <c:v>1188.9373403709999</c:v>
                </c:pt>
                <c:pt idx="920">
                  <c:v>1189.6464121742699</c:v>
                </c:pt>
                <c:pt idx="921">
                  <c:v>1190.35548397755</c:v>
                </c:pt>
                <c:pt idx="922">
                  <c:v>1191.0645557808211</c:v>
                </c:pt>
                <c:pt idx="923">
                  <c:v>1191.77362758409</c:v>
                </c:pt>
                <c:pt idx="924">
                  <c:v>1192.4826993873701</c:v>
                </c:pt>
                <c:pt idx="925">
                  <c:v>1193.1917711906401</c:v>
                </c:pt>
                <c:pt idx="926">
                  <c:v>1193.9008429939199</c:v>
                </c:pt>
                <c:pt idx="927">
                  <c:v>1194.60991479719</c:v>
                </c:pt>
                <c:pt idx="928">
                  <c:v>1195.31898660046</c:v>
                </c:pt>
                <c:pt idx="929">
                  <c:v>1196.0280584037419</c:v>
                </c:pt>
                <c:pt idx="930">
                  <c:v>1196.7371302070098</c:v>
                </c:pt>
                <c:pt idx="931">
                  <c:v>1197.4462020102901</c:v>
                </c:pt>
                <c:pt idx="932">
                  <c:v>1198.1552738135599</c:v>
                </c:pt>
                <c:pt idx="933">
                  <c:v>1198.8643456168259</c:v>
                </c:pt>
                <c:pt idx="934">
                  <c:v>1199.57341742011</c:v>
                </c:pt>
                <c:pt idx="935">
                  <c:v>1200.2824892233798</c:v>
                </c:pt>
                <c:pt idx="936">
                  <c:v>1200.9915610266619</c:v>
                </c:pt>
                <c:pt idx="937">
                  <c:v>1201.7006328299299</c:v>
                </c:pt>
                <c:pt idx="938">
                  <c:v>1202.4097046332001</c:v>
                </c:pt>
                <c:pt idx="939">
                  <c:v>1203.1187764364799</c:v>
                </c:pt>
                <c:pt idx="940">
                  <c:v>1203.8278482397498</c:v>
                </c:pt>
                <c:pt idx="941">
                  <c:v>1204.53692004302</c:v>
                </c:pt>
                <c:pt idx="942">
                  <c:v>1205.2459918463001</c:v>
                </c:pt>
                <c:pt idx="943">
                  <c:v>1205.9550636495721</c:v>
                </c:pt>
                <c:pt idx="944">
                  <c:v>1206.6641354528476</c:v>
                </c:pt>
                <c:pt idx="945">
                  <c:v>1207.3732072561179</c:v>
                </c:pt>
                <c:pt idx="946">
                  <c:v>1208.0822790593882</c:v>
                </c:pt>
                <c:pt idx="947">
                  <c:v>1208.79135086267</c:v>
                </c:pt>
                <c:pt idx="948">
                  <c:v>1209.5004226659398</c:v>
                </c:pt>
                <c:pt idx="949">
                  <c:v>1210.2094944692201</c:v>
                </c:pt>
                <c:pt idx="950">
                  <c:v>1210.9185662724901</c:v>
                </c:pt>
                <c:pt idx="951">
                  <c:v>1211.6276380757599</c:v>
                </c:pt>
                <c:pt idx="952">
                  <c:v>1212.33670987904</c:v>
                </c:pt>
                <c:pt idx="953">
                  <c:v>1213.0457816823111</c:v>
                </c:pt>
                <c:pt idx="954">
                  <c:v>1213.7548534855919</c:v>
                </c:pt>
                <c:pt idx="955">
                  <c:v>1214.4639252888599</c:v>
                </c:pt>
                <c:pt idx="956">
                  <c:v>1215.1729970921299</c:v>
                </c:pt>
                <c:pt idx="957">
                  <c:v>1215.8820688954079</c:v>
                </c:pt>
                <c:pt idx="958">
                  <c:v>1216.5911406986781</c:v>
                </c:pt>
                <c:pt idx="959">
                  <c:v>1217.3002125019598</c:v>
                </c:pt>
                <c:pt idx="960">
                  <c:v>1218.00928430523</c:v>
                </c:pt>
                <c:pt idx="961">
                  <c:v>1218.7183561085001</c:v>
                </c:pt>
                <c:pt idx="962">
                  <c:v>1219.4274279117801</c:v>
                </c:pt>
                <c:pt idx="963">
                  <c:v>1220.1364997150499</c:v>
                </c:pt>
                <c:pt idx="964">
                  <c:v>1220.84557151832</c:v>
                </c:pt>
                <c:pt idx="965">
                  <c:v>1221.5546433216</c:v>
                </c:pt>
                <c:pt idx="966">
                  <c:v>1222.26371512487</c:v>
                </c:pt>
                <c:pt idx="967">
                  <c:v>1222.9727869281501</c:v>
                </c:pt>
                <c:pt idx="968">
                  <c:v>1223.6818587314199</c:v>
                </c:pt>
                <c:pt idx="969">
                  <c:v>1224.3909305346879</c:v>
                </c:pt>
                <c:pt idx="970">
                  <c:v>1225.1000023379681</c:v>
                </c:pt>
                <c:pt idx="971">
                  <c:v>1225.8090741412411</c:v>
                </c:pt>
                <c:pt idx="972">
                  <c:v>1226.51814594452</c:v>
                </c:pt>
                <c:pt idx="973">
                  <c:v>1227.2272177477919</c:v>
                </c:pt>
                <c:pt idx="974">
                  <c:v>1227.9362895510601</c:v>
                </c:pt>
                <c:pt idx="975">
                  <c:v>1228.6453613543399</c:v>
                </c:pt>
                <c:pt idx="976">
                  <c:v>1229.3544331576081</c:v>
                </c:pt>
                <c:pt idx="977">
                  <c:v>1230.06350496089</c:v>
                </c:pt>
                <c:pt idx="978">
                  <c:v>1230.7725767641618</c:v>
                </c:pt>
                <c:pt idx="979">
                  <c:v>1231.4816485674298</c:v>
                </c:pt>
                <c:pt idx="980">
                  <c:v>1232.1907203707099</c:v>
                </c:pt>
                <c:pt idx="981">
                  <c:v>1232.8997921739799</c:v>
                </c:pt>
                <c:pt idx="982">
                  <c:v>1233.6088639772511</c:v>
                </c:pt>
                <c:pt idx="983">
                  <c:v>1234.3179357805311</c:v>
                </c:pt>
                <c:pt idx="984">
                  <c:v>1235.0270075838</c:v>
                </c:pt>
                <c:pt idx="985">
                  <c:v>1235.7360793870819</c:v>
                </c:pt>
                <c:pt idx="986">
                  <c:v>1236.4451511903521</c:v>
                </c:pt>
                <c:pt idx="987">
                  <c:v>1237.1542229936176</c:v>
                </c:pt>
                <c:pt idx="988">
                  <c:v>1237.8632947968979</c:v>
                </c:pt>
                <c:pt idx="989">
                  <c:v>1238.57236660017</c:v>
                </c:pt>
                <c:pt idx="990">
                  <c:v>1239.2814384034498</c:v>
                </c:pt>
                <c:pt idx="991">
                  <c:v>1239.99051020672</c:v>
                </c:pt>
                <c:pt idx="992">
                  <c:v>1240.6995820099899</c:v>
                </c:pt>
                <c:pt idx="993">
                  <c:v>1241.4086538132722</c:v>
                </c:pt>
                <c:pt idx="994">
                  <c:v>1242.1177256165399</c:v>
                </c:pt>
                <c:pt idx="995">
                  <c:v>1242.82679741982</c:v>
                </c:pt>
                <c:pt idx="996">
                  <c:v>1243.5358692230911</c:v>
                </c:pt>
                <c:pt idx="997">
                  <c:v>1244.2449410263598</c:v>
                </c:pt>
                <c:pt idx="998">
                  <c:v>1244.9540128296399</c:v>
                </c:pt>
                <c:pt idx="999">
                  <c:v>1245.6630846329076</c:v>
                </c:pt>
              </c:numCache>
            </c:numRef>
          </c:xVal>
          <c:yVal>
            <c:numRef>
              <c:f>Sheet1!$F$2:$F$1001</c:f>
              <c:numCache>
                <c:formatCode>_(* #,##0.00_);_(* \(#,##0.00\);_(* "-"??_);_(@_)</c:formatCode>
                <c:ptCount val="1000"/>
                <c:pt idx="0">
                  <c:v>1.53177646516839E-10</c:v>
                </c:pt>
                <c:pt idx="1">
                  <c:v>1.9013751821238822E-10</c:v>
                </c:pt>
                <c:pt idx="2">
                  <c:v>2.353884022298968E-10</c:v>
                </c:pt>
                <c:pt idx="3">
                  <c:v>2.9062199547379812E-10</c:v>
                </c:pt>
                <c:pt idx="4">
                  <c:v>3.5784339814650727E-10</c:v>
                </c:pt>
                <c:pt idx="5">
                  <c:v>4.3942498221927034E-10</c:v>
                </c:pt>
                <c:pt idx="6">
                  <c:v>5.3816860276692823E-10</c:v>
                </c:pt>
                <c:pt idx="7">
                  <c:v>6.5737744811609261E-10</c:v>
                </c:pt>
                <c:pt idx="8">
                  <c:v>8.0093896076926458E-10</c:v>
                </c:pt>
                <c:pt idx="9">
                  <c:v>9.7342042085006285E-10</c:v>
                </c:pt>
                <c:pt idx="10">
                  <c:v>1.1801789664054785E-9</c:v>
                </c:pt>
                <c:pt idx="11">
                  <c:v>1.4274880293381524E-9</c:v>
                </c:pt>
                <c:pt idx="12">
                  <c:v>1.7226823910644265E-9</c:v>
                </c:pt>
                <c:pt idx="13">
                  <c:v>2.074324307239242E-9</c:v>
                </c:pt>
                <c:pt idx="14">
                  <c:v>2.492393415097393E-9</c:v>
                </c:pt>
                <c:pt idx="15">
                  <c:v>2.9885034191689607E-9</c:v>
                </c:pt>
                <c:pt idx="16">
                  <c:v>3.5761488503740494E-9</c:v>
                </c:pt>
                <c:pt idx="17">
                  <c:v>4.2709855088274574E-9</c:v>
                </c:pt>
                <c:pt idx="18">
                  <c:v>5.0911485311245773E-9</c:v>
                </c:pt>
                <c:pt idx="19">
                  <c:v>6.0576123674754685E-9</c:v>
                </c:pt>
                <c:pt idx="20">
                  <c:v>7.1945973118432063E-9</c:v>
                </c:pt>
                <c:pt idx="21">
                  <c:v>8.5300275982616649E-9</c:v>
                </c:pt>
                <c:pt idx="22">
                  <c:v>1.0096046457798957E-8</c:v>
                </c:pt>
                <c:pt idx="23">
                  <c:v>1.1929593922230933E-8</c:v>
                </c:pt>
                <c:pt idx="24">
                  <c:v>1.4073053561434799E-8</c:v>
                </c:pt>
                <c:pt idx="25">
                  <c:v>1.6574974750843855E-8</c:v>
                </c:pt>
                <c:pt idx="26">
                  <c:v>1.9490877482059516E-8</c:v>
                </c:pt>
                <c:pt idx="27">
                  <c:v>2.2884147152934243E-8</c:v>
                </c:pt>
                <c:pt idx="28">
                  <c:v>2.6827027202157543E-8</c:v>
                </c:pt>
                <c:pt idx="29">
                  <c:v>3.1401717886635071E-8</c:v>
                </c:pt>
                <c:pt idx="30">
                  <c:v>3.6701589936785887E-8</c:v>
                </c:pt>
                <c:pt idx="31">
                  <c:v>4.2832522264338214E-8</c:v>
                </c:pt>
                <c:pt idx="32">
                  <c:v>4.9914373338305054E-8</c:v>
                </c:pt>
                <c:pt idx="33">
                  <c:v>5.8082596286630657E-8</c:v>
                </c:pt>
                <c:pt idx="34">
                  <c:v>6.7490008222521796E-8</c:v>
                </c:pt>
                <c:pt idx="35">
                  <c:v>7.8308724734788609E-8</c:v>
                </c:pt>
                <c:pt idx="36">
                  <c:v>9.0732270919627782E-8</c:v>
                </c:pt>
                <c:pt idx="37">
                  <c:v>1.0497788076623821E-7</c:v>
                </c:pt>
                <c:pt idx="38">
                  <c:v>1.5629113814718987E-7</c:v>
                </c:pt>
                <c:pt idx="39">
                  <c:v>1.8075105606376042E-7</c:v>
                </c:pt>
                <c:pt idx="40">
                  <c:v>2.0898373923351848E-7</c:v>
                </c:pt>
                <c:pt idx="41">
                  <c:v>2.4145082857163566E-7</c:v>
                </c:pt>
                <c:pt idx="42">
                  <c:v>2.7868355007456343E-7</c:v>
                </c:pt>
                <c:pt idx="43">
                  <c:v>3.2128611161979626E-7</c:v>
                </c:pt>
                <c:pt idx="44">
                  <c:v>3.6994018744153237E-7</c:v>
                </c:pt>
                <c:pt idx="45">
                  <c:v>4.2541037768138939E-7</c:v>
                </c:pt>
                <c:pt idx="46">
                  <c:v>4.8855054933838781E-7</c:v>
                </c:pt>
                <c:pt idx="47">
                  <c:v>5.6031098073874474E-7</c:v>
                </c:pt>
                <c:pt idx="48">
                  <c:v>6.4174624448104914E-7</c:v>
                </c:pt>
                <c:pt idx="49">
                  <c:v>7.3402377385297672E-7</c:v>
                </c:pt>
                <c:pt idx="50">
                  <c:v>8.3843306512965647E-7</c:v>
                </c:pt>
                <c:pt idx="51">
                  <c:v>9.5639547311735245E-7</c:v>
                </c:pt>
                <c:pt idx="52">
                  <c:v>1.0894745599677534E-6</c:v>
                </c:pt>
                <c:pt idx="53">
                  <c:v>1.239386957823705E-6</c:v>
                </c:pt>
                <c:pt idx="54">
                  <c:v>1.4080137044350792E-6</c:v>
                </c:pt>
                <c:pt idx="55">
                  <c:v>1.5974120076699164E-6</c:v>
                </c:pt>
                <c:pt idx="56">
                  <c:v>1.8098273900089695E-6</c:v>
                </c:pt>
                <c:pt idx="57">
                  <c:v>2.0477061578177354E-6</c:v>
                </c:pt>
                <c:pt idx="58">
                  <c:v>2.3137081326071225E-6</c:v>
                </c:pt>
                <c:pt idx="59">
                  <c:v>2.6107195727882452E-6</c:v>
                </c:pt>
                <c:pt idx="60">
                  <c:v>2.9418662047664525E-6</c:v>
                </c:pt>
                <c:pt idx="61">
                  <c:v>3.310526271771647E-6</c:v>
                </c:pt>
                <c:pt idx="62">
                  <c:v>3.7203434977527551E-6</c:v>
                </c:pt>
                <c:pt idx="63">
                  <c:v>4.175239852142379E-6</c:v>
                </c:pt>
                <c:pt idx="64">
                  <c:v>4.6794279894887959E-6</c:v>
                </c:pt>
                <c:pt idx="65">
                  <c:v>5.2374232260253807E-6</c:v>
                </c:pt>
                <c:pt idx="66">
                  <c:v>5.8540549033680434E-6</c:v>
                </c:pt>
                <c:pt idx="67">
                  <c:v>6.5344769778675113E-6</c:v>
                </c:pt>
                <c:pt idx="68">
                  <c:v>7.2841776628621154E-6</c:v>
                </c:pt>
                <c:pt idx="69">
                  <c:v>8.1089879403450673E-6</c:v>
                </c:pt>
                <c:pt idx="70">
                  <c:v>9.0150887485463139E-6</c:v>
                </c:pt>
                <c:pt idx="71">
                  <c:v>1.0009016642798005E-5</c:v>
                </c:pt>
                <c:pt idx="72">
                  <c:v>1.1097667718974647E-5</c:v>
                </c:pt>
                <c:pt idx="73">
                  <c:v>1.2288299581938365E-5</c:v>
                </c:pt>
                <c:pt idx="74">
                  <c:v>1.3588531135945192E-5</c:v>
                </c:pt>
                <c:pt idx="75">
                  <c:v>1.5006339970047397E-5</c:v>
                </c:pt>
                <c:pt idx="76">
                  <c:v>1.6550057109325704E-5</c:v>
                </c:pt>
                <c:pt idx="77">
                  <c:v>1.8228358902470469E-5</c:v>
                </c:pt>
                <c:pt idx="78">
                  <c:v>2.0050255817973409E-5</c:v>
                </c:pt>
                <c:pt idx="79">
                  <c:v>2.2025077925152628E-5</c:v>
                </c:pt>
                <c:pt idx="80">
                  <c:v>2.4162456842587218E-5</c:v>
                </c:pt>
                <c:pt idx="81">
                  <c:v>2.6472303945443639E-5</c:v>
                </c:pt>
                <c:pt idx="82">
                  <c:v>2.8964784634807325E-5</c:v>
                </c:pt>
                <c:pt idx="83">
                  <c:v>3.1650288486660487E-5</c:v>
                </c:pt>
                <c:pt idx="84">
                  <c:v>3.4539395115715451E-5</c:v>
                </c:pt>
                <c:pt idx="85">
                  <c:v>3.7642835610132293E-5</c:v>
                </c:pt>
                <c:pt idx="86">
                  <c:v>4.0971449417332909E-5</c:v>
                </c:pt>
                <c:pt idx="87">
                  <c:v>4.4536136588890638E-5</c:v>
                </c:pt>
                <c:pt idx="88">
                  <c:v>4.8347805323950189E-5</c:v>
                </c:pt>
                <c:pt idx="89">
                  <c:v>5.2432468274367533E-5</c:v>
                </c:pt>
                <c:pt idx="90">
                  <c:v>5.6769637251499234E-5</c:v>
                </c:pt>
                <c:pt idx="91">
                  <c:v>6.1387335069670334E-5</c:v>
                </c:pt>
                <c:pt idx="92">
                  <c:v>6.6295717875506708E-5</c:v>
                </c:pt>
                <c:pt idx="93">
                  <c:v>7.1504730581389709E-5</c:v>
                </c:pt>
                <c:pt idx="94">
                  <c:v>7.7024011721738841E-5</c:v>
                </c:pt>
                <c:pt idx="95">
                  <c:v>8.2862800337253035E-5</c:v>
                </c:pt>
                <c:pt idx="96">
                  <c:v>8.9029844270640003E-5</c:v>
                </c:pt>
                <c:pt idx="97">
                  <c:v>9.5533309471323034E-5</c:v>
                </c:pt>
                <c:pt idx="98">
                  <c:v>1.0238069010019021E-4</c:v>
                </c:pt>
                <c:pt idx="99">
                  <c:v>1.0957871939920843E-4</c:v>
                </c:pt>
                <c:pt idx="100">
                  <c:v>1.171332814453154E-4</c:v>
                </c:pt>
                <c:pt idx="101">
                  <c:v>1.2504932404407753E-4</c:v>
                </c:pt>
                <c:pt idx="102">
                  <c:v>1.3333077313677904E-4</c:v>
                </c:pt>
                <c:pt idx="103">
                  <c:v>1.4198044919552943E-4</c:v>
                </c:pt>
                <c:pt idx="104">
                  <c:v>1.5099998616529842E-4</c:v>
                </c:pt>
                <c:pt idx="105">
                  <c:v>1.6038975358010415E-4</c:v>
                </c:pt>
                <c:pt idx="106">
                  <c:v>1.7014878253356053E-4</c:v>
                </c:pt>
                <c:pt idx="107">
                  <c:v>1.8027469622229397E-4</c:v>
                </c:pt>
                <c:pt idx="108">
                  <c:v>1.907636458049042E-4</c:v>
                </c:pt>
                <c:pt idx="109">
                  <c:v>2.016102523299538E-4</c:v>
                </c:pt>
                <c:pt idx="110">
                  <c:v>2.1280755548441416E-4</c:v>
                </c:pt>
                <c:pt idx="111">
                  <c:v>2.2434696989982234E-4</c:v>
                </c:pt>
                <c:pt idx="112">
                  <c:v>2.3621824972768849E-4</c:v>
                </c:pt>
                <c:pt idx="113">
                  <c:v>2.4840946215907788E-4</c:v>
                </c:pt>
                <c:pt idx="114">
                  <c:v>2.6090697051643841E-4</c:v>
                </c:pt>
                <c:pt idx="115">
                  <c:v>2.7369542748929257E-4</c:v>
                </c:pt>
                <c:pt idx="116">
                  <c:v>2.8675777901991607E-4</c:v>
                </c:pt>
                <c:pt idx="117">
                  <c:v>3.0007527927138414E-4</c:v>
                </c:pt>
                <c:pt idx="118">
                  <c:v>3.1362751702881388E-4</c:v>
                </c:pt>
                <c:pt idx="119">
                  <c:v>3.2739245379609301E-4</c:v>
                </c:pt>
                <c:pt idx="120">
                  <c:v>3.4134647375534997E-4</c:v>
                </c:pt>
                <c:pt idx="121">
                  <c:v>3.5546444565566596E-4</c:v>
                </c:pt>
                <c:pt idx="122">
                  <c:v>3.6971979659147823E-4</c:v>
                </c:pt>
                <c:pt idx="123">
                  <c:v>3.8408459752072472E-4</c:v>
                </c:pt>
                <c:pt idx="124">
                  <c:v>3.9852966025836014E-4</c:v>
                </c:pt>
                <c:pt idx="125">
                  <c:v>4.1302464556320853E-4</c:v>
                </c:pt>
                <c:pt idx="126">
                  <c:v>4.2753818181595713E-4</c:v>
                </c:pt>
                <c:pt idx="127">
                  <c:v>4.4203799366380103E-4</c:v>
                </c:pt>
                <c:pt idx="128">
                  <c:v>4.5649103988368848E-4</c:v>
                </c:pt>
                <c:pt idx="129">
                  <c:v>4.7086365959189837E-4</c:v>
                </c:pt>
                <c:pt idx="130">
                  <c:v>4.8512172580326382E-4</c:v>
                </c:pt>
                <c:pt idx="131">
                  <c:v>4.9923080521964891E-4</c:v>
                </c:pt>
                <c:pt idx="132">
                  <c:v>5.1315632300466714E-4</c:v>
                </c:pt>
                <c:pt idx="133">
                  <c:v>5.2686373118090123E-4</c:v>
                </c:pt>
                <c:pt idx="134">
                  <c:v>5.4031867916768989E-4</c:v>
                </c:pt>
                <c:pt idx="135">
                  <c:v>5.5348718486228918E-4</c:v>
                </c:pt>
                <c:pt idx="136">
                  <c:v>5.6633580455595371E-4</c:v>
                </c:pt>
                <c:pt idx="137">
                  <c:v>5.7883179986936001E-4</c:v>
                </c:pt>
                <c:pt idx="138">
                  <c:v>5.909432997898915E-4</c:v>
                </c:pt>
                <c:pt idx="139">
                  <c:v>6.0263945579693381E-4</c:v>
                </c:pt>
                <c:pt idx="140">
                  <c:v>6.1393412316268232E-4</c:v>
                </c:pt>
                <c:pt idx="141">
                  <c:v>6.247156485060803E-4</c:v>
                </c:pt>
                <c:pt idx="142">
                  <c:v>6.3500085357392783E-4</c:v>
                </c:pt>
                <c:pt idx="143">
                  <c:v>6.4476465513381887E-4</c:v>
                </c:pt>
                <c:pt idx="144">
                  <c:v>6.5398395362732664E-4</c:v>
                </c:pt>
                <c:pt idx="145">
                  <c:v>6.6263772315191746E-4</c:v>
                </c:pt>
                <c:pt idx="146">
                  <c:v>6.7070709752114121E-4</c:v>
                </c:pt>
                <c:pt idx="147">
                  <c:v>6.7817544995328529E-4</c:v>
                </c:pt>
                <c:pt idx="148">
                  <c:v>6.8502846429490402E-4</c:v>
                </c:pt>
                <c:pt idx="149">
                  <c:v>6.912541960218012E-4</c:v>
                </c:pt>
                <c:pt idx="150">
                  <c:v>6.96843121576124E-4</c:v>
                </c:pt>
                <c:pt idx="151">
                  <c:v>7.0178817489503038E-4</c:v>
                </c:pt>
                <c:pt idx="152">
                  <c:v>7.0608477026381871E-4</c:v>
                </c:pt>
                <c:pt idx="153">
                  <c:v>7.0973081088507371E-4</c:v>
                </c:pt>
                <c:pt idx="154">
                  <c:v>7.1272668279574562E-4</c:v>
                </c:pt>
                <c:pt idx="155">
                  <c:v>7.1507523398594544E-4</c:v>
                </c:pt>
                <c:pt idx="156">
                  <c:v>7.1678173877779252E-4</c:v>
                </c:pt>
                <c:pt idx="157">
                  <c:v>7.1785384770955139E-4</c:v>
                </c:pt>
                <c:pt idx="158">
                  <c:v>7.1830152333993982E-4</c:v>
                </c:pt>
                <c:pt idx="159">
                  <c:v>7.1813696254106451E-4</c:v>
                </c:pt>
                <c:pt idx="160">
                  <c:v>7.1737450598473643E-4</c:v>
                </c:pt>
                <c:pt idx="161">
                  <c:v>7.1603053564823832E-4</c:v>
                </c:pt>
                <c:pt idx="162">
                  <c:v>7.1412336127036203E-4</c:v>
                </c:pt>
                <c:pt idx="163">
                  <c:v>7.1167309677856922E-4</c:v>
                </c:pt>
                <c:pt idx="164">
                  <c:v>7.0870152778305918E-4</c:v>
                </c:pt>
                <c:pt idx="165">
                  <c:v>7.0523197129368422E-4</c:v>
                </c:pt>
                <c:pt idx="166">
                  <c:v>7.0128912886189805E-4</c:v>
                </c:pt>
                <c:pt idx="167">
                  <c:v>6.9689893438193808E-4</c:v>
                </c:pt>
                <c:pt idx="168">
                  <c:v>6.92088397804144E-4</c:v>
                </c:pt>
                <c:pt idx="169">
                  <c:v>6.868854460187813E-4</c:v>
                </c:pt>
                <c:pt idx="170">
                  <c:v>6.8131876216126735E-4</c:v>
                </c:pt>
                <c:pt idx="171">
                  <c:v>6.7541762456987888E-4</c:v>
                </c:pt>
                <c:pt idx="172">
                  <c:v>6.6921174659500908E-4</c:v>
                </c:pt>
                <c:pt idx="173">
                  <c:v>6.6273111841518202E-4</c:v>
                </c:pt>
                <c:pt idx="174">
                  <c:v>6.5600585195990364E-4</c:v>
                </c:pt>
                <c:pt idx="175">
                  <c:v>6.4906602997307329E-4</c:v>
                </c:pt>
                <c:pt idx="176">
                  <c:v>6.4194156017364731E-4</c:v>
                </c:pt>
                <c:pt idx="177">
                  <c:v>6.3466203538293121E-4</c:v>
                </c:pt>
                <c:pt idx="178">
                  <c:v>6.2725660039032185E-4</c:v>
                </c:pt>
                <c:pt idx="179">
                  <c:v>6.1975382622240323E-4</c:v>
                </c:pt>
                <c:pt idx="180">
                  <c:v>6.1218159236376064E-4</c:v>
                </c:pt>
                <c:pt idx="181">
                  <c:v>6.0456697735257231E-4</c:v>
                </c:pt>
                <c:pt idx="182">
                  <c:v>5.9693615804005658E-4</c:v>
                </c:pt>
                <c:pt idx="183">
                  <c:v>5.8931431766060926E-4</c:v>
                </c:pt>
                <c:pt idx="184">
                  <c:v>5.8172556270930337E-4</c:v>
                </c:pt>
                <c:pt idx="185">
                  <c:v>5.7419284846570108E-4</c:v>
                </c:pt>
                <c:pt idx="186">
                  <c:v>5.6673791283807433E-4</c:v>
                </c:pt>
                <c:pt idx="187">
                  <c:v>5.5938121803032032E-4</c:v>
                </c:pt>
                <c:pt idx="188">
                  <c:v>5.521418993555459E-4</c:v>
                </c:pt>
                <c:pt idx="189">
                  <c:v>5.4503772033601149E-4</c:v>
                </c:pt>
                <c:pt idx="190">
                  <c:v>5.3808503303874079E-4</c:v>
                </c:pt>
                <c:pt idx="191">
                  <c:v>5.312987424006076E-4</c:v>
                </c:pt>
                <c:pt idx="192">
                  <c:v>5.2472583561414589E-4</c:v>
                </c:pt>
                <c:pt idx="193">
                  <c:v>5.1832056151200731E-4</c:v>
                </c:pt>
                <c:pt idx="194">
                  <c:v>5.1212106642237198E-4</c:v>
                </c:pt>
                <c:pt idx="195">
                  <c:v>5.06137211859403E-4</c:v>
                </c:pt>
                <c:pt idx="196">
                  <c:v>5.0037758963894432E-4</c:v>
                </c:pt>
                <c:pt idx="197">
                  <c:v>4.9484954923211281E-4</c:v>
                </c:pt>
                <c:pt idx="198">
                  <c:v>4.8955923178742582E-4</c:v>
                </c:pt>
                <c:pt idx="199">
                  <c:v>4.8451160997185793E-4</c:v>
                </c:pt>
                <c:pt idx="200">
                  <c:v>4.7971053281457458E-4</c:v>
                </c:pt>
                <c:pt idx="201">
                  <c:v>4.7515877477265108E-4</c:v>
                </c:pt>
                <c:pt idx="202">
                  <c:v>4.7085808827487314E-4</c:v>
                </c:pt>
                <c:pt idx="203">
                  <c:v>4.6680925903814314E-4</c:v>
                </c:pt>
                <c:pt idx="204">
                  <c:v>4.6301216349049757E-4</c:v>
                </c:pt>
                <c:pt idx="205">
                  <c:v>4.5946582767528285E-4</c:v>
                </c:pt>
                <c:pt idx="206">
                  <c:v>4.5616848705243811E-4</c:v>
                </c:pt>
                <c:pt idx="207">
                  <c:v>4.5311764665474072E-4</c:v>
                </c:pt>
                <c:pt idx="208">
                  <c:v>4.5031014109933604E-4</c:v>
                </c:pt>
                <c:pt idx="209">
                  <c:v>4.4774219399752724E-4</c:v>
                </c:pt>
                <c:pt idx="210">
                  <c:v>4.4540947634847744E-4</c:v>
                </c:pt>
                <c:pt idx="211">
                  <c:v>4.4330716354504788E-4</c:v>
                </c:pt>
                <c:pt idx="212">
                  <c:v>4.4142999066225564E-4</c:v>
                </c:pt>
                <c:pt idx="213">
                  <c:v>4.3977230574050063E-4</c:v>
                </c:pt>
                <c:pt idx="214">
                  <c:v>4.3832812081672163E-4</c:v>
                </c:pt>
                <c:pt idx="215">
                  <c:v>4.3709116049670714E-4</c:v>
                </c:pt>
                <c:pt idx="216">
                  <c:v>4.3605490790079877E-4</c:v>
                </c:pt>
                <c:pt idx="217">
                  <c:v>4.3521264785287788E-4</c:v>
                </c:pt>
                <c:pt idx="218">
                  <c:v>4.3455750721874565E-4</c:v>
                </c:pt>
                <c:pt idx="219">
                  <c:v>4.3408249233455498E-4</c:v>
                </c:pt>
                <c:pt idx="220">
                  <c:v>4.3378052349860187E-4</c:v>
                </c:pt>
                <c:pt idx="221">
                  <c:v>4.336444665303872E-4</c:v>
                </c:pt>
                <c:pt idx="222">
                  <c:v>4.3366716142923521E-4</c:v>
                </c:pt>
                <c:pt idx="223">
                  <c:v>4.3384144819067714E-4</c:v>
                </c:pt>
                <c:pt idx="224">
                  <c:v>4.3416018986206775E-4</c:v>
                </c:pt>
                <c:pt idx="225">
                  <c:v>4.3461629293936604E-4</c:v>
                </c:pt>
                <c:pt idx="226">
                  <c:v>4.3520272522452007E-4</c:v>
                </c:pt>
                <c:pt idx="227">
                  <c:v>4.3591253127702823E-4</c:v>
                </c:pt>
                <c:pt idx="228">
                  <c:v>4.3673884560417077E-4</c:v>
                </c:pt>
                <c:pt idx="229">
                  <c:v>4.3767490374163425E-4</c:v>
                </c:pt>
                <c:pt idx="230">
                  <c:v>4.3871405137968836E-4</c:v>
                </c:pt>
                <c:pt idx="231">
                  <c:v>4.3984975168961883E-4</c:v>
                </c:pt>
                <c:pt idx="232">
                  <c:v>4.4107559100038288E-4</c:v>
                </c:pt>
                <c:pt idx="233">
                  <c:v>4.4238528296648483E-4</c:v>
                </c:pt>
                <c:pt idx="234">
                  <c:v>4.4377267135446317E-4</c:v>
                </c:pt>
                <c:pt idx="235">
                  <c:v>4.4523173155703742E-4</c:v>
                </c:pt>
                <c:pt idx="236">
                  <c:v>4.4675657092077802E-4</c:v>
                </c:pt>
                <c:pt idx="237">
                  <c:v>4.4834142794470262E-4</c:v>
                </c:pt>
                <c:pt idx="238">
                  <c:v>4.4998067037357989E-4</c:v>
                </c:pt>
                <c:pt idx="239">
                  <c:v>4.5166879217051117E-4</c:v>
                </c:pt>
                <c:pt idx="240">
                  <c:v>4.5340040930842864E-4</c:v>
                </c:pt>
                <c:pt idx="241">
                  <c:v>4.5517025426942119E-4</c:v>
                </c:pt>
                <c:pt idx="242">
                  <c:v>4.5697316908387277E-4</c:v>
                </c:pt>
                <c:pt idx="243">
                  <c:v>4.5881604231707592E-4</c:v>
                </c:pt>
                <c:pt idx="244">
                  <c:v>4.6068044960032327E-4</c:v>
                </c:pt>
                <c:pt idx="245">
                  <c:v>4.6256413677902425E-4</c:v>
                </c:pt>
                <c:pt idx="246">
                  <c:v>4.6446270196450081E-4</c:v>
                </c:pt>
                <c:pt idx="247">
                  <c:v>4.6637188321603772E-4</c:v>
                </c:pt>
                <c:pt idx="248">
                  <c:v>4.6828755863502697E-4</c:v>
                </c:pt>
                <c:pt idx="249">
                  <c:v>4.7020574709801314E-4</c:v>
                </c:pt>
                <c:pt idx="250">
                  <c:v>4.7212260956623934E-4</c:v>
                </c:pt>
                <c:pt idx="251">
                  <c:v>4.7403445090948458E-4</c:v>
                </c:pt>
                <c:pt idx="252">
                  <c:v>4.7593772218211647E-4</c:v>
                </c:pt>
                <c:pt idx="253">
                  <c:v>4.7782902328955733E-4</c:v>
                </c:pt>
                <c:pt idx="254">
                  <c:v>4.7970510598365753E-4</c:v>
                </c:pt>
                <c:pt idx="255">
                  <c:v>4.8156287712584103E-4</c:v>
                </c:pt>
                <c:pt idx="256">
                  <c:v>4.8339940215729013E-4</c:v>
                </c:pt>
                <c:pt idx="257">
                  <c:v>4.8521190871602527E-4</c:v>
                </c:pt>
                <c:pt idx="258">
                  <c:v>4.8699779034125438E-4</c:v>
                </c:pt>
                <c:pt idx="259">
                  <c:v>4.8875461020612423E-4</c:v>
                </c:pt>
                <c:pt idx="260">
                  <c:v>4.9048010482079067E-4</c:v>
                </c:pt>
                <c:pt idx="261">
                  <c:v>4.9217218764859927E-4</c:v>
                </c:pt>
                <c:pt idx="262">
                  <c:v>4.9382895257923031E-4</c:v>
                </c:pt>
                <c:pt idx="263">
                  <c:v>4.9544867720375716E-4</c:v>
                </c:pt>
                <c:pt idx="264">
                  <c:v>4.9702982583789662E-4</c:v>
                </c:pt>
                <c:pt idx="265">
                  <c:v>4.9857105224103339E-4</c:v>
                </c:pt>
                <c:pt idx="266">
                  <c:v>5.0007120198027326E-4</c:v>
                </c:pt>
                <c:pt idx="267">
                  <c:v>5.0152931439034645E-4</c:v>
                </c:pt>
                <c:pt idx="268">
                  <c:v>5.029446240821376E-4</c:v>
                </c:pt>
                <c:pt idx="269">
                  <c:v>5.0431656195455818E-4</c:v>
                </c:pt>
                <c:pt idx="270">
                  <c:v>5.0564475566670323E-4</c:v>
                </c:pt>
                <c:pt idx="271">
                  <c:v>5.0692902952956893E-4</c:v>
                </c:pt>
                <c:pt idx="272">
                  <c:v>5.0816940377916597E-4</c:v>
                </c:pt>
                <c:pt idx="273">
                  <c:v>5.0936609319561434E-4</c:v>
                </c:pt>
                <c:pt idx="274">
                  <c:v>5.1051950503567568E-4</c:v>
                </c:pt>
                <c:pt idx="275">
                  <c:v>5.1163023624940134E-4</c:v>
                </c:pt>
                <c:pt idx="276">
                  <c:v>5.1269906995485412E-4</c:v>
                </c:pt>
                <c:pt idx="277">
                  <c:v>5.1372697114847603E-4</c:v>
                </c:pt>
                <c:pt idx="278">
                  <c:v>5.1471508163242847E-4</c:v>
                </c:pt>
                <c:pt idx="279">
                  <c:v>5.1566471414432428E-4</c:v>
                </c:pt>
                <c:pt idx="280">
                  <c:v>5.16577345678911E-4</c:v>
                </c:pt>
                <c:pt idx="281">
                  <c:v>5.1745460999597038E-4</c:v>
                </c:pt>
                <c:pt idx="282">
                  <c:v>5.1829828931324788E-4</c:v>
                </c:pt>
                <c:pt idx="283">
                  <c:v>5.1911030518843749E-4</c:v>
                </c:pt>
                <c:pt idx="284">
                  <c:v>5.1989270859942587E-4</c:v>
                </c:pt>
                <c:pt idx="285">
                  <c:v>5.2064766923764409E-4</c:v>
                </c:pt>
                <c:pt idx="286">
                  <c:v>5.2137746403514338E-4</c:v>
                </c:pt>
                <c:pt idx="287">
                  <c:v>5.2208446495226324E-4</c:v>
                </c:pt>
                <c:pt idx="288">
                  <c:v>5.2277112605907561E-4</c:v>
                </c:pt>
                <c:pt idx="289">
                  <c:v>5.234399699506324E-4</c:v>
                </c:pt>
                <c:pt idx="290">
                  <c:v>5.2409357354300714E-4</c:v>
                </c:pt>
                <c:pt idx="291">
                  <c:v>5.2473455330455908E-4</c:v>
                </c:pt>
                <c:pt idx="292">
                  <c:v>5.253655499844695E-4</c:v>
                </c:pt>
                <c:pt idx="293">
                  <c:v>5.2598921290864539E-4</c:v>
                </c:pt>
                <c:pt idx="294">
                  <c:v>5.2661275899436625E-4</c:v>
                </c:pt>
                <c:pt idx="295">
                  <c:v>5.2723673175641311E-4</c:v>
                </c:pt>
                <c:pt idx="296">
                  <c:v>5.2786146251083228E-4</c:v>
                </c:pt>
                <c:pt idx="297">
                  <c:v>5.2848968942802513E-4</c:v>
                </c:pt>
                <c:pt idx="298">
                  <c:v>5.2912408313774101E-4</c:v>
                </c:pt>
                <c:pt idx="299">
                  <c:v>5.2976723629209472E-4</c:v>
                </c:pt>
                <c:pt idx="300">
                  <c:v>5.304216532100415E-4</c:v>
                </c:pt>
                <c:pt idx="301">
                  <c:v>5.3108973979032275E-4</c:v>
                </c:pt>
                <c:pt idx="302">
                  <c:v>5.3177379387444408E-4</c:v>
                </c:pt>
                <c:pt idx="303">
                  <c:v>5.324759962336376E-4</c:v>
                </c:pt>
                <c:pt idx="304">
                  <c:v>5.3319840234389672E-4</c:v>
                </c:pt>
                <c:pt idx="305">
                  <c:v>5.3394293510168546E-4</c:v>
                </c:pt>
                <c:pt idx="306">
                  <c:v>5.3471137861952906E-4</c:v>
                </c:pt>
                <c:pt idx="307">
                  <c:v>5.3550537322598097E-4</c:v>
                </c:pt>
                <c:pt idx="308">
                  <c:v>5.3632641177823743E-4</c:v>
                </c:pt>
                <c:pt idx="309">
                  <c:v>5.3717583737856469E-4</c:v>
                </c:pt>
                <c:pt idx="310">
                  <c:v>5.3805484256737063E-4</c:v>
                </c:pt>
                <c:pt idx="311">
                  <c:v>5.3896447004688451E-4</c:v>
                </c:pt>
                <c:pt idx="312">
                  <c:v>5.3990561496983377E-4</c:v>
                </c:pt>
                <c:pt idx="313">
                  <c:v>5.4087902880757825E-4</c:v>
                </c:pt>
                <c:pt idx="314">
                  <c:v>5.418853247920178E-4</c:v>
                </c:pt>
                <c:pt idx="315">
                  <c:v>5.4292498490542834E-4</c:v>
                </c:pt>
                <c:pt idx="316">
                  <c:v>5.43998368372357E-4</c:v>
                </c:pt>
                <c:pt idx="317">
                  <c:v>5.4510572158804403E-4</c:v>
                </c:pt>
                <c:pt idx="318">
                  <c:v>5.4624718939870834E-4</c:v>
                </c:pt>
                <c:pt idx="319">
                  <c:v>5.4742282763058363E-4</c:v>
                </c:pt>
                <c:pt idx="320">
                  <c:v>5.4863261674705768E-4</c:v>
                </c:pt>
                <c:pt idx="321">
                  <c:v>5.4987647649686186E-4</c:v>
                </c:pt>
                <c:pt idx="322">
                  <c:v>5.5115428140099939E-4</c:v>
                </c:pt>
                <c:pt idx="323">
                  <c:v>5.5246587691240893E-4</c:v>
                </c:pt>
                <c:pt idx="324">
                  <c:v>5.5381109607023713E-4</c:v>
                </c:pt>
                <c:pt idx="325">
                  <c:v>5.5518977646031964E-4</c:v>
                </c:pt>
                <c:pt idx="326">
                  <c:v>5.5660177728517719E-4</c:v>
                </c:pt>
                <c:pt idx="327">
                  <c:v>5.5804699634073786E-4</c:v>
                </c:pt>
                <c:pt idx="328">
                  <c:v>5.5952538669325083E-4</c:v>
                </c:pt>
                <c:pt idx="329">
                  <c:v>5.6103697284875305E-4</c:v>
                </c:pt>
                <c:pt idx="330">
                  <c:v>5.6258186620891236E-4</c:v>
                </c:pt>
                <c:pt idx="331">
                  <c:v>5.6416027961169889E-4</c:v>
                </c:pt>
                <c:pt idx="332">
                  <c:v>5.6577254076279509E-4</c:v>
                </c:pt>
                <c:pt idx="333">
                  <c:v>5.6741910437470592E-4</c:v>
                </c:pt>
                <c:pt idx="334">
                  <c:v>5.6910056284475833E-4</c:v>
                </c:pt>
                <c:pt idx="335">
                  <c:v>5.7081765532133837E-4</c:v>
                </c:pt>
                <c:pt idx="336">
                  <c:v>5.7257127502952326E-4</c:v>
                </c:pt>
                <c:pt idx="337">
                  <c:v>5.7436247475322493E-4</c:v>
                </c:pt>
                <c:pt idx="338">
                  <c:v>5.7619247040105513E-4</c:v>
                </c:pt>
                <c:pt idx="339">
                  <c:v>5.7806264261770803E-4</c:v>
                </c:pt>
                <c:pt idx="340">
                  <c:v>5.7997453644170933E-4</c:v>
                </c:pt>
                <c:pt idx="341">
                  <c:v>5.8192985905432802E-4</c:v>
                </c:pt>
                <c:pt idx="342">
                  <c:v>5.8393047571322833E-4</c:v>
                </c:pt>
                <c:pt idx="343">
                  <c:v>5.8597840401848384E-4</c:v>
                </c:pt>
                <c:pt idx="344">
                  <c:v>5.880758067177851E-4</c:v>
                </c:pt>
                <c:pt idx="345">
                  <c:v>5.9022498332258751E-4</c:v>
                </c:pt>
                <c:pt idx="346">
                  <c:v>5.9245509733812799E-4</c:v>
                </c:pt>
                <c:pt idx="347">
                  <c:v>5.9471997749925326E-4</c:v>
                </c:pt>
                <c:pt idx="348">
                  <c:v>5.9704463580213221E-4</c:v>
                </c:pt>
                <c:pt idx="349">
                  <c:v>5.9943170138354173E-4</c:v>
                </c:pt>
                <c:pt idx="350">
                  <c:v>6.0188385225488634E-4</c:v>
                </c:pt>
                <c:pt idx="351">
                  <c:v>6.0440378762689556E-4</c:v>
                </c:pt>
                <c:pt idx="352">
                  <c:v>6.0699419985938156E-4</c:v>
                </c:pt>
                <c:pt idx="353">
                  <c:v>6.0965774603267563E-4</c:v>
                </c:pt>
                <c:pt idx="354">
                  <c:v>6.1239701919102506E-4</c:v>
                </c:pt>
                <c:pt idx="355">
                  <c:v>6.1521451935443424E-4</c:v>
                </c:pt>
                <c:pt idx="356">
                  <c:v>6.1811262443508532E-4</c:v>
                </c:pt>
                <c:pt idx="357">
                  <c:v>6.2109356122734593E-4</c:v>
                </c:pt>
                <c:pt idx="358">
                  <c:v>6.2415937666709844E-4</c:v>
                </c:pt>
                <c:pt idx="359">
                  <c:v>6.2731190957700516E-4</c:v>
                </c:pt>
                <c:pt idx="360">
                  <c:v>6.3055276312949334E-4</c:v>
                </c:pt>
                <c:pt idx="361">
                  <c:v>6.3388327826923341E-4</c:v>
                </c:pt>
                <c:pt idx="362">
                  <c:v>6.3730450834180289E-4</c:v>
                </c:pt>
                <c:pt idx="363">
                  <c:v>6.4081719517569322E-4</c:v>
                </c:pt>
                <c:pt idx="364">
                  <c:v>6.4442174686068024E-4</c:v>
                </c:pt>
                <c:pt idx="365">
                  <c:v>6.4811821745767745E-4</c:v>
                </c:pt>
                <c:pt idx="366">
                  <c:v>6.5190628886345611E-4</c:v>
                </c:pt>
                <c:pt idx="367">
                  <c:v>6.5578525503855048E-4</c:v>
                </c:pt>
                <c:pt idx="368">
                  <c:v>6.5975400878849372E-4</c:v>
                </c:pt>
                <c:pt idx="369">
                  <c:v>6.6381103126764162E-4</c:v>
                </c:pt>
                <c:pt idx="370">
                  <c:v>6.6795438435156903E-4</c:v>
                </c:pt>
                <c:pt idx="371">
                  <c:v>6.7218170599847062E-4</c:v>
                </c:pt>
                <c:pt idx="372">
                  <c:v>6.7649020869288401E-4</c:v>
                </c:pt>
                <c:pt idx="373">
                  <c:v>6.8087668103620634E-4</c:v>
                </c:pt>
                <c:pt idx="374">
                  <c:v>6.8533749251866534E-4</c:v>
                </c:pt>
                <c:pt idx="375">
                  <c:v>6.8986860147662139E-4</c:v>
                </c:pt>
                <c:pt idx="376">
                  <c:v>6.9446556620778933E-4</c:v>
                </c:pt>
                <c:pt idx="377">
                  <c:v>6.9912355918549485E-4</c:v>
                </c:pt>
                <c:pt idx="378">
                  <c:v>7.038373842816394E-4</c:v>
                </c:pt>
                <c:pt idx="379">
                  <c:v>7.0860149687710532E-4</c:v>
                </c:pt>
                <c:pt idx="380">
                  <c:v>7.134100267080077E-4</c:v>
                </c:pt>
                <c:pt idx="381">
                  <c:v>7.1825680326705174E-4</c:v>
                </c:pt>
                <c:pt idx="382">
                  <c:v>7.2313538355130386E-4</c:v>
                </c:pt>
                <c:pt idx="383">
                  <c:v>7.2803908192164112E-4</c:v>
                </c:pt>
                <c:pt idx="384">
                  <c:v>7.3296100181488371E-4</c:v>
                </c:pt>
                <c:pt idx="385">
                  <c:v>7.3789406902762802E-4</c:v>
                </c:pt>
                <c:pt idx="386">
                  <c:v>7.4283106627183514E-4</c:v>
                </c:pt>
                <c:pt idx="387">
                  <c:v>7.4776466868565008E-4</c:v>
                </c:pt>
                <c:pt idx="388">
                  <c:v>7.5268747997002514E-4</c:v>
                </c:pt>
                <c:pt idx="389">
                  <c:v>7.5759206881221631E-4</c:v>
                </c:pt>
                <c:pt idx="390">
                  <c:v>7.6247100525164203E-4</c:v>
                </c:pt>
                <c:pt idx="391">
                  <c:v>7.673168966422073E-4</c:v>
                </c:pt>
                <c:pt idx="392">
                  <c:v>7.7212242286844163E-4</c:v>
                </c:pt>
                <c:pt idx="393">
                  <c:v>7.7688037048054997E-4</c:v>
                </c:pt>
                <c:pt idx="394">
                  <c:v>7.8158366542700199E-4</c:v>
                </c:pt>
                <c:pt idx="395">
                  <c:v>7.862254040815011E-4</c:v>
                </c:pt>
                <c:pt idx="396">
                  <c:v>7.907988822858583E-4</c:v>
                </c:pt>
                <c:pt idx="397">
                  <c:v>7.9530709637290887E-4</c:v>
                </c:pt>
                <c:pt idx="398">
                  <c:v>7.9973202110634827E-4</c:v>
                </c:pt>
                <c:pt idx="399">
                  <c:v>8.0407082251517505E-4</c:v>
                </c:pt>
                <c:pt idx="400">
                  <c:v>8.0831795690058266E-4</c:v>
                </c:pt>
                <c:pt idx="401">
                  <c:v>8.1246823372625667E-4</c:v>
                </c:pt>
                <c:pt idx="402">
                  <c:v>8.1651682426556475E-4</c:v>
                </c:pt>
                <c:pt idx="403">
                  <c:v>8.2045926901846576E-4</c:v>
                </c:pt>
                <c:pt idx="404">
                  <c:v>8.2429148346550548E-4</c:v>
                </c:pt>
                <c:pt idx="405">
                  <c:v>8.2800976182875773E-4</c:v>
                </c:pt>
                <c:pt idx="406">
                  <c:v>8.3161077860288528E-4</c:v>
                </c:pt>
                <c:pt idx="407">
                  <c:v>8.3509158770408759E-4</c:v>
                </c:pt>
                <c:pt idx="408">
                  <c:v>8.3844961916067738E-4</c:v>
                </c:pt>
                <c:pt idx="409">
                  <c:v>8.4168267333711063E-4</c:v>
                </c:pt>
                <c:pt idx="410">
                  <c:v>8.4478891274339797E-4</c:v>
                </c:pt>
                <c:pt idx="411">
                  <c:v>8.4776685153421262E-4</c:v>
                </c:pt>
                <c:pt idx="412">
                  <c:v>8.5061534284781165E-4</c:v>
                </c:pt>
                <c:pt idx="413">
                  <c:v>8.5333356417305437E-4</c:v>
                </c:pt>
                <c:pt idx="414">
                  <c:v>8.5592100096499571E-4</c:v>
                </c:pt>
                <c:pt idx="415">
                  <c:v>8.5837742875525505E-4</c:v>
                </c:pt>
                <c:pt idx="416">
                  <c:v>8.6070289402326219E-4</c:v>
                </c:pt>
                <c:pt idx="417">
                  <c:v>8.628976941085256E-4</c:v>
                </c:pt>
                <c:pt idx="418">
                  <c:v>8.6496235645325812E-4</c:v>
                </c:pt>
                <c:pt idx="419">
                  <c:v>8.6689761746862348E-4</c:v>
                </c:pt>
                <c:pt idx="420">
                  <c:v>8.6870440131724233E-4</c:v>
                </c:pt>
                <c:pt idx="421">
                  <c:v>8.7038379889957526E-4</c:v>
                </c:pt>
                <c:pt idx="422">
                  <c:v>8.7193704732299647E-4</c:v>
                </c:pt>
                <c:pt idx="423">
                  <c:v>8.7336551011956201E-4</c:v>
                </c:pt>
                <c:pt idx="424">
                  <c:v>8.7467065846270724E-4</c:v>
                </c:pt>
                <c:pt idx="425">
                  <c:v>8.7585405361371744E-4</c:v>
                </c:pt>
                <c:pt idx="426">
                  <c:v>8.7691733080743945E-4</c:v>
                </c:pt>
                <c:pt idx="427">
                  <c:v>8.7786218476224021E-4</c:v>
                </c:pt>
                <c:pt idx="428">
                  <c:v>8.7869035697300021E-4</c:v>
                </c:pt>
                <c:pt idx="429">
                  <c:v>8.7940362491798732E-4</c:v>
                </c:pt>
                <c:pt idx="430">
                  <c:v>8.8000379328092182E-4</c:v>
                </c:pt>
                <c:pt idx="431">
                  <c:v>8.8049268725874945E-4</c:v>
                </c:pt>
                <c:pt idx="432">
                  <c:v>8.8087214799454207E-4</c:v>
                </c:pt>
                <c:pt idx="433">
                  <c:v>8.811440301426663E-4</c:v>
                </c:pt>
                <c:pt idx="434">
                  <c:v>8.8131020154142987E-4</c:v>
                </c:pt>
                <c:pt idx="435">
                  <c:v>8.8137254493643837E-4</c:v>
                </c:pt>
                <c:pt idx="436">
                  <c:v>8.8133296166638647E-4</c:v>
                </c:pt>
                <c:pt idx="437">
                  <c:v>8.8119337719208166E-4</c:v>
                </c:pt>
                <c:pt idx="438">
                  <c:v>8.8095574832027402E-4</c:v>
                </c:pt>
                <c:pt idx="439">
                  <c:v>8.8062207194522274E-4</c:v>
                </c:pt>
                <c:pt idx="440">
                  <c:v>8.8019439510475235E-4</c:v>
                </c:pt>
                <c:pt idx="441">
                  <c:v>8.7967482612294706E-4</c:v>
                </c:pt>
                <c:pt idx="442">
                  <c:v>8.7906554658969966E-4</c:v>
                </c:pt>
                <c:pt idx="443">
                  <c:v>8.783688239079599E-4</c:v>
                </c:pt>
                <c:pt idx="444">
                  <c:v>8.7758702412304144E-4</c:v>
                </c:pt>
                <c:pt idx="445">
                  <c:v>8.7672262473562556E-4</c:v>
                </c:pt>
                <c:pt idx="446">
                  <c:v>8.7577822719031671E-4</c:v>
                </c:pt>
                <c:pt idx="447">
                  <c:v>8.7475656872671955E-4</c:v>
                </c:pt>
                <c:pt idx="448">
                  <c:v>8.7366053327837128E-4</c:v>
                </c:pt>
                <c:pt idx="449">
                  <c:v>8.7251100860232336E-4</c:v>
                </c:pt>
                <c:pt idx="450">
                  <c:v>8.7128315557136811E-4</c:v>
                </c:pt>
                <c:pt idx="451">
                  <c:v>8.6999157536834647E-4</c:v>
                </c:pt>
                <c:pt idx="452">
                  <c:v>8.6864001510416158E-4</c:v>
                </c:pt>
                <c:pt idx="453">
                  <c:v>8.6723245094446288E-4</c:v>
                </c:pt>
                <c:pt idx="454">
                  <c:v>8.6577308920683627E-4</c:v>
                </c:pt>
                <c:pt idx="455">
                  <c:v>8.6426636613715112E-4</c:v>
                </c:pt>
                <c:pt idx="456">
                  <c:v>8.6271694601877972E-4</c:v>
                </c:pt>
                <c:pt idx="457">
                  <c:v>8.611297173132821E-4</c:v>
                </c:pt>
                <c:pt idx="458">
                  <c:v>8.5950978657791733E-4</c:v>
                </c:pt>
                <c:pt idx="459">
                  <c:v>8.5786246995191075E-4</c:v>
                </c:pt>
                <c:pt idx="460">
                  <c:v>8.5619328205072738E-4</c:v>
                </c:pt>
                <c:pt idx="461">
                  <c:v>8.5450792215505925E-4</c:v>
                </c:pt>
                <c:pt idx="462">
                  <c:v>8.5281225762825965E-4</c:v>
                </c:pt>
                <c:pt idx="463">
                  <c:v>8.5111230454243143E-4</c:v>
                </c:pt>
                <c:pt idx="464">
                  <c:v>8.4941420553950062E-4</c:v>
                </c:pt>
                <c:pt idx="465">
                  <c:v>8.4772420499798745E-4</c:v>
                </c:pt>
                <c:pt idx="466">
                  <c:v>8.4604862161977222E-4</c:v>
                </c:pt>
                <c:pt idx="467">
                  <c:v>8.4439381859271144E-4</c:v>
                </c:pt>
                <c:pt idx="468">
                  <c:v>8.4276617152485508E-4</c:v>
                </c:pt>
                <c:pt idx="469">
                  <c:v>8.4117203438331971E-4</c:v>
                </c:pt>
                <c:pt idx="470">
                  <c:v>8.3961770370614064E-4</c:v>
                </c:pt>
                <c:pt idx="471">
                  <c:v>8.3810938138729509E-4</c:v>
                </c:pt>
                <c:pt idx="472">
                  <c:v>8.3665313636461537E-4</c:v>
                </c:pt>
                <c:pt idx="473">
                  <c:v>8.3525486556549299E-4</c:v>
                </c:pt>
                <c:pt idx="474">
                  <c:v>8.3392025448777356E-4</c:v>
                </c:pt>
                <c:pt idx="475">
                  <c:v>8.3265473781120054E-4</c:v>
                </c:pt>
                <c:pt idx="476">
                  <c:v>8.3146346044831137E-4</c:v>
                </c:pt>
                <c:pt idx="477">
                  <c:v>8.3035123945364919E-4</c:v>
                </c:pt>
                <c:pt idx="478">
                  <c:v>8.2932252721381662E-4</c:v>
                </c:pt>
                <c:pt idx="479">
                  <c:v>8.2838137634114683E-4</c:v>
                </c:pt>
                <c:pt idx="480">
                  <c:v>8.2753140668699002E-4</c:v>
                </c:pt>
                <c:pt idx="481">
                  <c:v>8.2677577487946753E-4</c:v>
                </c:pt>
                <c:pt idx="482">
                  <c:v>8.2611714677272626E-4</c:v>
                </c:pt>
                <c:pt idx="483">
                  <c:v>8.2555767317055205E-4</c:v>
                </c:pt>
                <c:pt idx="484">
                  <c:v>8.2509896915727605E-4</c:v>
                </c:pt>
                <c:pt idx="485">
                  <c:v>8.2474209733108031E-4</c:v>
                </c:pt>
                <c:pt idx="486">
                  <c:v>8.2448755519078164E-4</c:v>
                </c:pt>
                <c:pt idx="487">
                  <c:v>8.2433526687514182E-4</c:v>
                </c:pt>
                <c:pt idx="488">
                  <c:v>8.2428457939441732E-4</c:v>
                </c:pt>
                <c:pt idx="489">
                  <c:v>8.2433426342619245E-4</c:v>
                </c:pt>
                <c:pt idx="490">
                  <c:v>8.2448251867195258E-4</c:v>
                </c:pt>
                <c:pt idx="491">
                  <c:v>8.2472698368648754E-4</c:v>
                </c:pt>
                <c:pt idx="492">
                  <c:v>8.250647499989871E-4</c:v>
                </c:pt>
                <c:pt idx="493">
                  <c:v>8.2549238024255493E-4</c:v>
                </c:pt>
                <c:pt idx="494">
                  <c:v>8.2600592989705724E-4</c:v>
                </c:pt>
                <c:pt idx="495">
                  <c:v>8.2660097212887646E-4</c:v>
                </c:pt>
                <c:pt idx="496">
                  <c:v>8.2727262507971292E-4</c:v>
                </c:pt>
                <c:pt idx="497">
                  <c:v>8.2801558081490223E-4</c:v>
                </c:pt>
                <c:pt idx="498">
                  <c:v>8.2882413498955169E-4</c:v>
                </c:pt>
                <c:pt idx="499">
                  <c:v>8.2969221612755155E-4</c:v>
                </c:pt>
                <c:pt idx="500">
                  <c:v>8.3064540748761676E-4</c:v>
                </c:pt>
                <c:pt idx="501">
                  <c:v>8.3162867736432809E-4</c:v>
                </c:pt>
                <c:pt idx="502">
                  <c:v>8.3265458245652209E-4</c:v>
                </c:pt>
                <c:pt idx="503">
                  <c:v>8.3371656279449414E-4</c:v>
                </c:pt>
                <c:pt idx="504">
                  <c:v>8.3480807607895057E-4</c:v>
                </c:pt>
                <c:pt idx="505">
                  <c:v>8.3592263754143892E-4</c:v>
                </c:pt>
                <c:pt idx="506">
                  <c:v>8.370538630150142E-4</c:v>
                </c:pt>
                <c:pt idx="507">
                  <c:v>8.3819551405517085E-4</c:v>
                </c:pt>
                <c:pt idx="508">
                  <c:v>8.3934154406254985E-4</c:v>
                </c:pt>
                <c:pt idx="509">
                  <c:v>8.4048614447159592E-4</c:v>
                </c:pt>
                <c:pt idx="510">
                  <c:v>8.4162379018113017E-4</c:v>
                </c:pt>
                <c:pt idx="511">
                  <c:v>8.42749283514174E-4</c:v>
                </c:pt>
                <c:pt idx="512">
                  <c:v>8.4385779610479346E-4</c:v>
                </c:pt>
                <c:pt idx="513">
                  <c:v>8.4494490821814385E-4</c:v>
                </c:pt>
                <c:pt idx="514">
                  <c:v>8.4600664511660483E-4</c:v>
                </c:pt>
                <c:pt idx="515">
                  <c:v>8.470395101887252E-4</c:v>
                </c:pt>
                <c:pt idx="516">
                  <c:v>8.4804051465868805E-4</c:v>
                </c:pt>
                <c:pt idx="517">
                  <c:v>8.4900720379131763E-4</c:v>
                </c:pt>
                <c:pt idx="518">
                  <c:v>8.499376796010106E-4</c:v>
                </c:pt>
                <c:pt idx="519">
                  <c:v>8.5083062016186567E-4</c:v>
                </c:pt>
                <c:pt idx="520">
                  <c:v>8.5168529570007025E-4</c:v>
                </c:pt>
                <c:pt idx="521">
                  <c:v>8.5250158172813536E-4</c:v>
                </c:pt>
                <c:pt idx="522">
                  <c:v>8.532799695529958E-4</c:v>
                </c:pt>
                <c:pt idx="523">
                  <c:v>8.540215745560831E-4</c:v>
                </c:pt>
                <c:pt idx="524">
                  <c:v>8.5472814270266242E-4</c:v>
                </c:pt>
                <c:pt idx="525">
                  <c:v>8.5540205578945195E-4</c:v>
                </c:pt>
                <c:pt idx="526">
                  <c:v>8.5604633598376464E-4</c:v>
                </c:pt>
                <c:pt idx="527">
                  <c:v>8.5666465024256783E-4</c:v>
                </c:pt>
                <c:pt idx="528">
                  <c:v>8.5726131522718843E-4</c:v>
                </c:pt>
                <c:pt idx="529">
                  <c:v>8.5784130334651764E-4</c:v>
                </c:pt>
                <c:pt idx="530">
                  <c:v>8.5841025056942381E-4</c:v>
                </c:pt>
                <c:pt idx="531">
                  <c:v>8.5897446664475049E-4</c:v>
                </c:pt>
                <c:pt idx="532">
                  <c:v>8.5954094835365743E-4</c:v>
                </c:pt>
                <c:pt idx="533">
                  <c:v>8.6011739639511669E-4</c:v>
                </c:pt>
                <c:pt idx="534">
                  <c:v>8.6071223646864146E-4</c:v>
                </c:pt>
                <c:pt idx="535">
                  <c:v>8.6133464507059877E-4</c:v>
                </c:pt>
                <c:pt idx="536">
                  <c:v>8.6199458045905196E-4</c:v>
                </c:pt>
                <c:pt idx="537">
                  <c:v>8.6270281916819283E-4</c:v>
                </c:pt>
                <c:pt idx="538">
                  <c:v>8.6347099836569716E-4</c:v>
                </c:pt>
                <c:pt idx="539">
                  <c:v>8.6431166424452211E-4</c:v>
                </c:pt>
                <c:pt idx="540">
                  <c:v>8.6523832652424064E-4</c:v>
                </c:pt>
                <c:pt idx="541">
                  <c:v>8.6626551900576367E-4</c:v>
                </c:pt>
                <c:pt idx="542">
                  <c:v>8.6740886597614145E-4</c:v>
                </c:pt>
                <c:pt idx="543">
                  <c:v>8.6868515409740791E-4</c:v>
                </c:pt>
                <c:pt idx="544">
                  <c:v>8.7011240923377255E-4</c:v>
                </c:pt>
                <c:pt idx="545">
                  <c:v>8.7170997747526894E-4</c:v>
                </c:pt>
                <c:pt idx="546">
                  <c:v>8.7349860940194959E-4</c:v>
                </c:pt>
                <c:pt idx="547">
                  <c:v>8.7550054640110023E-4</c:v>
                </c:pt>
                <c:pt idx="548">
                  <c:v>8.7773960759951703E-4</c:v>
                </c:pt>
                <c:pt idx="549">
                  <c:v>8.8024127570412395E-4</c:v>
                </c:pt>
                <c:pt idx="550">
                  <c:v>8.8303277975549841E-4</c:v>
                </c:pt>
                <c:pt idx="551">
                  <c:v>8.8635914897927984E-4</c:v>
                </c:pt>
                <c:pt idx="552">
                  <c:v>8.8988432733525208E-4</c:v>
                </c:pt>
                <c:pt idx="553">
                  <c:v>8.9379928116356717E-4</c:v>
                </c:pt>
                <c:pt idx="554">
                  <c:v>8.9814177787210243E-4</c:v>
                </c:pt>
                <c:pt idx="555">
                  <c:v>9.029518620234146E-4</c:v>
                </c:pt>
                <c:pt idx="556">
                  <c:v>9.0827201065362892E-4</c:v>
                </c:pt>
                <c:pt idx="557">
                  <c:v>9.1414727074802646E-4</c:v>
                </c:pt>
                <c:pt idx="558">
                  <c:v>9.2062537935568977E-4</c:v>
                </c:pt>
                <c:pt idx="559">
                  <c:v>9.2775686642237293E-4</c:v>
                </c:pt>
                <c:pt idx="560">
                  <c:v>9.355951400708462E-4</c:v>
                </c:pt>
                <c:pt idx="561">
                  <c:v>9.4419655375909263E-4</c:v>
                </c:pt>
                <c:pt idx="562">
                  <c:v>9.5362045449700564E-4</c:v>
                </c:pt>
                <c:pt idx="563">
                  <c:v>9.6392921109969283E-4</c:v>
                </c:pt>
                <c:pt idx="564">
                  <c:v>9.7518822129825748E-4</c:v>
                </c:pt>
                <c:pt idx="565">
                  <c:v>9.8746589641486842E-4</c:v>
                </c:pt>
                <c:pt idx="566">
                  <c:v>1.0008336222363061E-3</c:v>
                </c:pt>
                <c:pt idx="567">
                  <c:v>1.0153656946866021E-3</c:v>
                </c:pt>
                <c:pt idx="568">
                  <c:v>1.0311392289036965E-3</c:v>
                </c:pt>
                <c:pt idx="569">
                  <c:v>1.0482340403641286E-3</c:v>
                </c:pt>
                <c:pt idx="570">
                  <c:v>1.0667324967729801E-3</c:v>
                </c:pt>
                <c:pt idx="571">
                  <c:v>1.0867193395404221E-3</c:v>
                </c:pt>
                <c:pt idx="572">
                  <c:v>1.1082814738002536E-3</c:v>
                </c:pt>
                <c:pt idx="573">
                  <c:v>1.1315077260871701E-3</c:v>
                </c:pt>
                <c:pt idx="574">
                  <c:v>1.1564885689767199E-3</c:v>
                </c:pt>
                <c:pt idx="575">
                  <c:v>1.1833158122023972E-3</c:v>
                </c:pt>
                <c:pt idx="576">
                  <c:v>1.2120822599970349E-3</c:v>
                </c:pt>
                <c:pt idx="577">
                  <c:v>1.2428813346572587E-3</c:v>
                </c:pt>
                <c:pt idx="578">
                  <c:v>1.2758066666001217E-3</c:v>
                </c:pt>
                <c:pt idx="579">
                  <c:v>1.3109516514663601E-3</c:v>
                </c:pt>
                <c:pt idx="580">
                  <c:v>1.3484089751241741E-3</c:v>
                </c:pt>
                <c:pt idx="581">
                  <c:v>1.3882701077389268E-3</c:v>
                </c:pt>
                <c:pt idx="582">
                  <c:v>1.430624768395212E-3</c:v>
                </c:pt>
                <c:pt idx="583">
                  <c:v>1.4755603620868691E-3</c:v>
                </c:pt>
                <c:pt idx="584">
                  <c:v>1.52316139122584E-3</c:v>
                </c:pt>
                <c:pt idx="585">
                  <c:v>1.5735088441595948E-3</c:v>
                </c:pt>
                <c:pt idx="586">
                  <c:v>1.6266795635283405E-3</c:v>
                </c:pt>
                <c:pt idx="587">
                  <c:v>1.6827455976341961E-3</c:v>
                </c:pt>
                <c:pt idx="588">
                  <c:v>1.741773538334156E-3</c:v>
                </c:pt>
                <c:pt idx="589">
                  <c:v>1.8038238493039381E-3</c:v>
                </c:pt>
                <c:pt idx="590">
                  <c:v>1.8689501888497356E-3</c:v>
                </c:pt>
                <c:pt idx="591">
                  <c:v>1.9371987317667748E-3</c:v>
                </c:pt>
                <c:pt idx="592">
                  <c:v>2.0086074950558647E-3</c:v>
                </c:pt>
                <c:pt idx="593">
                  <c:v>2.0832056726094888E-3</c:v>
                </c:pt>
                <c:pt idx="594">
                  <c:v>2.1610129842660206E-3</c:v>
                </c:pt>
                <c:pt idx="595">
                  <c:v>2.2420390449019883E-3</c:v>
                </c:pt>
                <c:pt idx="596">
                  <c:v>2.3262827594855606E-3</c:v>
                </c:pt>
                <c:pt idx="597">
                  <c:v>2.4137317502492123E-3</c:v>
                </c:pt>
                <c:pt idx="598">
                  <c:v>2.5043618223513295E-3</c:v>
                </c:pt>
                <c:pt idx="599">
                  <c:v>2.5981364745864448E-3</c:v>
                </c:pt>
                <c:pt idx="600">
                  <c:v>2.6950064618670362E-3</c:v>
                </c:pt>
                <c:pt idx="601">
                  <c:v>2.7949094163359808E-3</c:v>
                </c:pt>
                <c:pt idx="602">
                  <c:v>2.8977695340763471E-3</c:v>
                </c:pt>
                <c:pt idx="603">
                  <c:v>3.0034551508318482E-3</c:v>
                </c:pt>
                <c:pt idx="604">
                  <c:v>3.1119620699243985E-3</c:v>
                </c:pt>
                <c:pt idx="605">
                  <c:v>3.2231059441261757E-3</c:v>
                </c:pt>
                <c:pt idx="606">
                  <c:v>3.3367556950099787E-3</c:v>
                </c:pt>
                <c:pt idx="607">
                  <c:v>3.4527653677925959E-3</c:v>
                </c:pt>
                <c:pt idx="608">
                  <c:v>3.5709743410474414E-3</c:v>
                </c:pt>
                <c:pt idx="609">
                  <c:v>3.691207590160795E-3</c:v>
                </c:pt>
                <c:pt idx="610">
                  <c:v>3.8132760124796571E-3</c:v>
                </c:pt>
                <c:pt idx="611">
                  <c:v>3.9369768206134496E-3</c:v>
                </c:pt>
                <c:pt idx="612">
                  <c:v>4.0620940089251805E-3</c:v>
                </c:pt>
                <c:pt idx="613">
                  <c:v>4.1883988968792907E-3</c:v>
                </c:pt>
                <c:pt idx="614">
                  <c:v>4.3156507516069025E-3</c:v>
                </c:pt>
                <c:pt idx="615">
                  <c:v>4.4435974908038599E-3</c:v>
                </c:pt>
                <c:pt idx="616">
                  <c:v>4.5719764658950337E-3</c:v>
                </c:pt>
                <c:pt idx="617">
                  <c:v>4.7005153242811563E-3</c:v>
                </c:pt>
                <c:pt idx="618">
                  <c:v>4.8289329484317725E-3</c:v>
                </c:pt>
                <c:pt idx="619">
                  <c:v>4.956940468603393E-3</c:v>
                </c:pt>
                <c:pt idx="620">
                  <c:v>5.0842423450442173E-3</c:v>
                </c:pt>
                <c:pt idx="621">
                  <c:v>5.2105375146989956E-3</c:v>
                </c:pt>
                <c:pt idx="622">
                  <c:v>5.3355205966497538E-3</c:v>
                </c:pt>
                <c:pt idx="623">
                  <c:v>5.4588831498220865E-3</c:v>
                </c:pt>
                <c:pt idx="624">
                  <c:v>5.5803149758536993E-3</c:v>
                </c:pt>
                <c:pt idx="625">
                  <c:v>5.6995054594626334E-3</c:v>
                </c:pt>
                <c:pt idx="626">
                  <c:v>5.8161449381680785E-3</c:v>
                </c:pt>
                <c:pt idx="627">
                  <c:v>5.9299260928102858E-3</c:v>
                </c:pt>
                <c:pt idx="628">
                  <c:v>6.0405453499849434E-3</c:v>
                </c:pt>
                <c:pt idx="629">
                  <c:v>6.1477042872576495E-3</c:v>
                </c:pt>
                <c:pt idx="630">
                  <c:v>6.2511110318519301E-3</c:v>
                </c:pt>
                <c:pt idx="631">
                  <c:v>6.3504816434156418E-3</c:v>
                </c:pt>
                <c:pt idx="632">
                  <c:v>6.4455414714630344E-3</c:v>
                </c:pt>
                <c:pt idx="633">
                  <c:v>6.5360264781659325E-3</c:v>
                </c:pt>
                <c:pt idx="634">
                  <c:v>6.621684517329935E-3</c:v>
                </c:pt>
                <c:pt idx="635">
                  <c:v>6.7022765606378574E-3</c:v>
                </c:pt>
                <c:pt idx="636">
                  <c:v>6.7775778625786334E-3</c:v>
                </c:pt>
                <c:pt idx="637">
                  <c:v>6.8473790559027388E-3</c:v>
                </c:pt>
                <c:pt idx="638">
                  <c:v>6.9114871699585134E-3</c:v>
                </c:pt>
                <c:pt idx="639">
                  <c:v>6.969726564868114E-3</c:v>
                </c:pt>
                <c:pt idx="640">
                  <c:v>7.0219397751976392E-3</c:v>
                </c:pt>
                <c:pt idx="641">
                  <c:v>7.0679882575663657E-3</c:v>
                </c:pt>
                <c:pt idx="642">
                  <c:v>7.1077530375236123E-3</c:v>
                </c:pt>
                <c:pt idx="643">
                  <c:v>7.14113525200226E-3</c:v>
                </c:pt>
                <c:pt idx="644">
                  <c:v>7.1680565847350181E-3</c:v>
                </c:pt>
                <c:pt idx="645">
                  <c:v>7.1884595931940671E-3</c:v>
                </c:pt>
                <c:pt idx="646">
                  <c:v>7.2023079268906881E-3</c:v>
                </c:pt>
                <c:pt idx="647">
                  <c:v>7.2095864382460883E-3</c:v>
                </c:pt>
                <c:pt idx="648">
                  <c:v>7.2103011887210203E-3</c:v>
                </c:pt>
                <c:pt idx="649">
                  <c:v>7.2044793544736134E-3</c:v>
                </c:pt>
                <c:pt idx="650">
                  <c:v>7.192169037498127E-3</c:v>
                </c:pt>
                <c:pt idx="651">
                  <c:v>7.1734389899879404E-3</c:v>
                </c:pt>
                <c:pt idx="652">
                  <c:v>7.1483782615617631E-3</c:v>
                </c:pt>
                <c:pt idx="653">
                  <c:v>7.1170957809975734E-3</c:v>
                </c:pt>
                <c:pt idx="654">
                  <c:v>7.079600928645566E-3</c:v>
                </c:pt>
                <c:pt idx="655">
                  <c:v>7.0362486558742188E-3</c:v>
                </c:pt>
                <c:pt idx="656">
                  <c:v>6.9870943119640823E-3</c:v>
                </c:pt>
                <c:pt idx="657">
                  <c:v>6.9323147913313817E-3</c:v>
                </c:pt>
                <c:pt idx="658">
                  <c:v>6.8721018333678698E-3</c:v>
                </c:pt>
                <c:pt idx="659">
                  <c:v>6.8066609858405602E-3</c:v>
                </c:pt>
                <c:pt idx="660">
                  <c:v>6.7362105048909288E-3</c:v>
                </c:pt>
                <c:pt idx="661">
                  <c:v>6.6609802010287305E-3</c:v>
                </c:pt>
                <c:pt idx="662">
                  <c:v>6.5812102406843905E-3</c:v>
                </c:pt>
                <c:pt idx="663">
                  <c:v>6.4971499129579105E-3</c:v>
                </c:pt>
                <c:pt idx="664">
                  <c:v>6.4090563711846913E-3</c:v>
                </c:pt>
                <c:pt idx="665">
                  <c:v>6.3171933588354766E-3</c:v>
                </c:pt>
                <c:pt idx="666">
                  <c:v>6.2218299290873625E-3</c:v>
                </c:pt>
                <c:pt idx="667">
                  <c:v>6.1232391671464711E-3</c:v>
                </c:pt>
                <c:pt idx="668">
                  <c:v>6.0216969240820756E-3</c:v>
                </c:pt>
                <c:pt idx="669">
                  <c:v>5.917480570546565E-3</c:v>
                </c:pt>
                <c:pt idx="670">
                  <c:v>5.8108677783171962E-3</c:v>
                </c:pt>
                <c:pt idx="671">
                  <c:v>5.7021353371043814E-3</c:v>
                </c:pt>
                <c:pt idx="672">
                  <c:v>5.5915580135384316E-3</c:v>
                </c:pt>
                <c:pt idx="673">
                  <c:v>5.4794074586737088E-3</c:v>
                </c:pt>
                <c:pt idx="674">
                  <c:v>5.3659511697439705E-3</c:v>
                </c:pt>
                <c:pt idx="675">
                  <c:v>5.2514515112718372E-3</c:v>
                </c:pt>
                <c:pt idx="676">
                  <c:v>5.1361647999816039E-3</c:v>
                </c:pt>
                <c:pt idx="677">
                  <c:v>5.0203404572981124E-3</c:v>
                </c:pt>
                <c:pt idx="678">
                  <c:v>4.9042202325364813E-3</c:v>
                </c:pt>
                <c:pt idx="679">
                  <c:v>4.7880374992075965E-3</c:v>
                </c:pt>
                <c:pt idx="680">
                  <c:v>4.6720166261861457E-3</c:v>
                </c:pt>
                <c:pt idx="681">
                  <c:v>4.5563724248180405E-3</c:v>
                </c:pt>
                <c:pt idx="682">
                  <c:v>4.4413096723881782E-3</c:v>
                </c:pt>
                <c:pt idx="683">
                  <c:v>4.3270227117337594E-3</c:v>
                </c:pt>
                <c:pt idx="684">
                  <c:v>4.2136951261777314E-3</c:v>
                </c:pt>
                <c:pt idx="685">
                  <c:v>4.1014994883778761E-3</c:v>
                </c:pt>
                <c:pt idx="686">
                  <c:v>3.9905971811460966E-3</c:v>
                </c:pt>
                <c:pt idx="687">
                  <c:v>3.8811382877933843E-3</c:v>
                </c:pt>
                <c:pt idx="688">
                  <c:v>3.7732615491062617E-3</c:v>
                </c:pt>
                <c:pt idx="689">
                  <c:v>3.667094383666334E-3</c:v>
                </c:pt>
                <c:pt idx="690">
                  <c:v>3.562752967889723E-3</c:v>
                </c:pt>
                <c:pt idx="691">
                  <c:v>3.4603423718956011E-3</c:v>
                </c:pt>
                <c:pt idx="692">
                  <c:v>3.3599567471170695E-3</c:v>
                </c:pt>
                <c:pt idx="693">
                  <c:v>3.2616795614505336E-3</c:v>
                </c:pt>
                <c:pt idx="694">
                  <c:v>3.1655838777053234E-3</c:v>
                </c:pt>
                <c:pt idx="695">
                  <c:v>3.0717326711717377E-3</c:v>
                </c:pt>
                <c:pt idx="696">
                  <c:v>2.9801791822767166E-3</c:v>
                </c:pt>
                <c:pt idx="697">
                  <c:v>2.8909673005490452E-3</c:v>
                </c:pt>
                <c:pt idx="698">
                  <c:v>2.8041319764762996E-3</c:v>
                </c:pt>
                <c:pt idx="699">
                  <c:v>2.7196996583076587E-3</c:v>
                </c:pt>
                <c:pt idx="700">
                  <c:v>2.637688751449152E-3</c:v>
                </c:pt>
                <c:pt idx="701">
                  <c:v>2.5581100988133851E-3</c:v>
                </c:pt>
                <c:pt idx="702">
                  <c:v>2.4809674813326796E-3</c:v>
                </c:pt>
                <c:pt idx="703">
                  <c:v>2.4062581388271677E-3</c:v>
                </c:pt>
                <c:pt idx="704">
                  <c:v>2.3339733125444253E-3</c:v>
                </c:pt>
                <c:pt idx="705">
                  <c:v>2.2640988119594996E-3</c:v>
                </c:pt>
                <c:pt idx="706">
                  <c:v>2.1965372815235559E-3</c:v>
                </c:pt>
                <c:pt idx="707">
                  <c:v>2.1313933734534792E-3</c:v>
                </c:pt>
                <c:pt idx="708">
                  <c:v>2.0685760317402202E-3</c:v>
                </c:pt>
                <c:pt idx="709">
                  <c:v>2.0080503617513207E-3</c:v>
                </c:pt>
                <c:pt idx="710">
                  <c:v>1.9497776505276623E-3</c:v>
                </c:pt>
                <c:pt idx="711">
                  <c:v>1.8937157423171141E-3</c:v>
                </c:pt>
                <c:pt idx="712">
                  <c:v>1.8398193972269659E-3</c:v>
                </c:pt>
                <c:pt idx="713">
                  <c:v>1.788040632029114E-3</c:v>
                </c:pt>
                <c:pt idx="714">
                  <c:v>1.7383290425366103E-3</c:v>
                </c:pt>
                <c:pt idx="715">
                  <c:v>1.6906321073093893E-3</c:v>
                </c:pt>
                <c:pt idx="716">
                  <c:v>1.6448954727414364E-3</c:v>
                </c:pt>
                <c:pt idx="717">
                  <c:v>1.6010632198347821E-3</c:v>
                </c:pt>
                <c:pt idx="718">
                  <c:v>1.5590781131791381E-3</c:v>
                </c:pt>
                <c:pt idx="719">
                  <c:v>1.5188818328323113E-3</c:v>
                </c:pt>
                <c:pt idx="720">
                  <c:v>1.4804151899379489E-3</c:v>
                </c:pt>
                <c:pt idx="721">
                  <c:v>1.4436183270258741E-3</c:v>
                </c:pt>
                <c:pt idx="722">
                  <c:v>1.4084309040187943E-3</c:v>
                </c:pt>
                <c:pt idx="723">
                  <c:v>1.3747922710193729E-3</c:v>
                </c:pt>
                <c:pt idx="724">
                  <c:v>1.3426416289765693E-3</c:v>
                </c:pt>
                <c:pt idx="725">
                  <c:v>1.3119181793308317E-3</c:v>
                </c:pt>
                <c:pt idx="726">
                  <c:v>1.2825612637181395E-3</c:v>
                </c:pt>
                <c:pt idx="727">
                  <c:v>1.2545104947734504E-3</c:v>
                </c:pt>
                <c:pt idx="728">
                  <c:v>1.2277058790188377E-3</c:v>
                </c:pt>
                <c:pt idx="729">
                  <c:v>1.2020879327514214E-3</c:v>
                </c:pt>
                <c:pt idx="730">
                  <c:v>1.1775977917642135E-3</c:v>
                </c:pt>
                <c:pt idx="731">
                  <c:v>1.1541773156413385E-3</c:v>
                </c:pt>
                <c:pt idx="732">
                  <c:v>1.1317691872695186E-3</c:v>
                </c:pt>
                <c:pt idx="733">
                  <c:v>1.1103170081034504E-3</c:v>
                </c:pt>
                <c:pt idx="734">
                  <c:v>1.0897653896152543E-3</c:v>
                </c:pt>
                <c:pt idx="735">
                  <c:v>1.0700600412499683E-3</c:v>
                </c:pt>
                <c:pt idx="736">
                  <c:v>1.0511478551027821E-3</c:v>
                </c:pt>
                <c:pt idx="737">
                  <c:v>1.0329769874312523E-3</c:v>
                </c:pt>
                <c:pt idx="738">
                  <c:v>1.0154969370193938E-3</c:v>
                </c:pt>
                <c:pt idx="739">
                  <c:v>9.9865862032279132E-4</c:v>
                </c:pt>
                <c:pt idx="740">
                  <c:v>9.8241444324703242E-4</c:v>
                </c:pt>
                <c:pt idx="741">
                  <c:v>9.6671836934776145E-4</c:v>
                </c:pt>
                <c:pt idx="742">
                  <c:v>9.5152598419207316E-4</c:v>
                </c:pt>
                <c:pt idx="743">
                  <c:v>9.3679455559031303E-4</c:v>
                </c:pt>
                <c:pt idx="744">
                  <c:v>9.2248308939601228E-4</c:v>
                </c:pt>
                <c:pt idx="745">
                  <c:v>9.0855238058341447E-4</c:v>
                </c:pt>
                <c:pt idx="746">
                  <c:v>8.9496505934721763E-4</c:v>
                </c:pt>
                <c:pt idx="747">
                  <c:v>8.8168563203230301E-4</c:v>
                </c:pt>
                <c:pt idx="748">
                  <c:v>8.6868051679225703E-4</c:v>
                </c:pt>
                <c:pt idx="749">
                  <c:v>8.5591807399893567E-4</c:v>
                </c:pt>
                <c:pt idx="750">
                  <c:v>8.4336863158140072E-4</c:v>
                </c:pt>
                <c:pt idx="751">
                  <c:v>8.3100450566554317E-4</c:v>
                </c:pt>
                <c:pt idx="752">
                  <c:v>8.1880001711611837E-4</c:v>
                </c:pt>
                <c:pt idx="753">
                  <c:v>8.0673150485416865E-4</c:v>
                </c:pt>
                <c:pt idx="754">
                  <c:v>7.9477733713683742E-4</c:v>
                </c:pt>
                <c:pt idx="755">
                  <c:v>7.8291792234567244E-4</c:v>
                </c:pt>
                <c:pt idx="756">
                  <c:v>7.7113572123573872E-4</c:v>
                </c:pt>
                <c:pt idx="757">
                  <c:v>7.5903498253194351E-4</c:v>
                </c:pt>
                <c:pt idx="758">
                  <c:v>7.4740952428672264E-4</c:v>
                </c:pt>
                <c:pt idx="759">
                  <c:v>7.3580849470155068E-4</c:v>
                </c:pt>
                <c:pt idx="760">
                  <c:v>7.2422235029699785E-4</c:v>
                </c:pt>
                <c:pt idx="761">
                  <c:v>7.1264304668448484E-4</c:v>
                </c:pt>
                <c:pt idx="762">
                  <c:v>7.0106399730944687E-4</c:v>
                </c:pt>
                <c:pt idx="763">
                  <c:v>6.8948002339058896E-4</c:v>
                </c:pt>
                <c:pt idx="764">
                  <c:v>6.7788729606411535E-4</c:v>
                </c:pt>
                <c:pt idx="765">
                  <c:v>6.662832717505853E-4</c:v>
                </c:pt>
                <c:pt idx="766">
                  <c:v>6.5466662176081605E-4</c:v>
                </c:pt>
                <c:pt idx="767">
                  <c:v>6.4303715714651819E-4</c:v>
                </c:pt>
                <c:pt idx="768">
                  <c:v>6.3139574978233115E-4</c:v>
                </c:pt>
                <c:pt idx="769">
                  <c:v>6.1974425063867689E-4</c:v>
                </c:pt>
                <c:pt idx="770">
                  <c:v>6.0808540617049314E-4</c:v>
                </c:pt>
                <c:pt idx="771">
                  <c:v>5.9642277370590424E-4</c:v>
                </c:pt>
                <c:pt idx="772">
                  <c:v>5.8476063667196713E-4</c:v>
                </c:pt>
                <c:pt idx="773">
                  <c:v>5.7310392044241341E-4</c:v>
                </c:pt>
                <c:pt idx="774">
                  <c:v>5.6145810953555492E-4</c:v>
                </c:pt>
                <c:pt idx="775">
                  <c:v>5.4982916682987841E-4</c:v>
                </c:pt>
                <c:pt idx="776">
                  <c:v>5.3822345540080496E-4</c:v>
                </c:pt>
                <c:pt idx="777">
                  <c:v>5.2664766351576868E-4</c:v>
                </c:pt>
                <c:pt idx="778">
                  <c:v>5.1510873325618387E-4</c:v>
                </c:pt>
                <c:pt idx="779">
                  <c:v>5.0361379316541364E-4</c:v>
                </c:pt>
                <c:pt idx="780">
                  <c:v>4.9217009525152509E-4</c:v>
                </c:pt>
                <c:pt idx="781">
                  <c:v>4.8078495660367268E-4</c:v>
                </c:pt>
                <c:pt idx="782">
                  <c:v>4.6946570581154855E-4</c:v>
                </c:pt>
                <c:pt idx="783">
                  <c:v>4.5821963430964273E-4</c:v>
                </c:pt>
                <c:pt idx="784">
                  <c:v>4.4705395270222922E-4</c:v>
                </c:pt>
                <c:pt idx="785">
                  <c:v>4.3597575206221867E-4</c:v>
                </c:pt>
                <c:pt idx="786">
                  <c:v>4.2499197013749345E-4</c:v>
                </c:pt>
                <c:pt idx="787">
                  <c:v>4.1410936234312655E-4</c:v>
                </c:pt>
                <c:pt idx="788">
                  <c:v>4.0333447736740134E-4</c:v>
                </c:pt>
                <c:pt idx="789">
                  <c:v>3.9267363717453873E-4</c:v>
                </c:pt>
                <c:pt idx="790">
                  <c:v>3.8213292114826848E-4</c:v>
                </c:pt>
                <c:pt idx="791">
                  <c:v>3.7171815408833529E-4</c:v>
                </c:pt>
                <c:pt idx="792">
                  <c:v>3.6143489774757164E-4</c:v>
                </c:pt>
                <c:pt idx="793">
                  <c:v>3.5128844558082625E-4</c:v>
                </c:pt>
                <c:pt idx="794">
                  <c:v>3.4128382036955441E-4</c:v>
                </c:pt>
                <c:pt idx="795">
                  <c:v>3.3142577438793371E-4</c:v>
                </c:pt>
                <c:pt idx="796">
                  <c:v>3.2171879178855239E-4</c:v>
                </c:pt>
                <c:pt idx="797">
                  <c:v>3.1216709290882779E-4</c:v>
                </c:pt>
                <c:pt idx="798">
                  <c:v>3.0277464023390101E-4</c:v>
                </c:pt>
                <c:pt idx="799">
                  <c:v>2.9354514579853414E-4</c:v>
                </c:pt>
                <c:pt idx="800">
                  <c:v>2.8448207987027832E-4</c:v>
                </c:pt>
                <c:pt idx="801">
                  <c:v>2.755886808293225E-4</c:v>
                </c:pt>
                <c:pt idx="802">
                  <c:v>2.6686796624792087E-4</c:v>
                </c:pt>
                <c:pt idx="803">
                  <c:v>2.5832274527458208E-4</c:v>
                </c:pt>
                <c:pt idx="804">
                  <c:v>2.4995563254609396E-4</c:v>
                </c:pt>
                <c:pt idx="805">
                  <c:v>2.417690639845703E-4</c:v>
                </c:pt>
                <c:pt idx="806">
                  <c:v>2.3376531498766432E-4</c:v>
                </c:pt>
                <c:pt idx="807">
                  <c:v>2.2594652168872792E-4</c:v>
                </c:pt>
                <c:pt idx="808">
                  <c:v>2.1825069724682204E-4</c:v>
                </c:pt>
                <c:pt idx="809">
                  <c:v>2.1081218228799484E-4</c:v>
                </c:pt>
                <c:pt idx="810">
                  <c:v>2.0356120960154342E-4</c:v>
                </c:pt>
                <c:pt idx="811">
                  <c:v>1.9649911043751882E-4</c:v>
                </c:pt>
                <c:pt idx="812">
                  <c:v>1.8962699244599564E-4</c:v>
                </c:pt>
                <c:pt idx="813">
                  <c:v>1.8294574159204486E-4</c:v>
                </c:pt>
                <c:pt idx="814">
                  <c:v>1.7645602263470026E-4</c:v>
                </c:pt>
                <c:pt idx="815">
                  <c:v>1.7015827831621809E-4</c:v>
                </c:pt>
                <c:pt idx="816">
                  <c:v>1.6405272742735206E-4</c:v>
                </c:pt>
                <c:pt idx="817">
                  <c:v>1.5813936192964965E-4</c:v>
                </c:pt>
                <c:pt idx="818">
                  <c:v>1.52417943327283E-4</c:v>
                </c:pt>
                <c:pt idx="819">
                  <c:v>1.4688799848870421E-4</c:v>
                </c:pt>
                <c:pt idx="820">
                  <c:v>1.4154881512284305E-4</c:v>
                </c:pt>
                <c:pt idx="821">
                  <c:v>1.3639943711576464E-4</c:v>
                </c:pt>
                <c:pt idx="822">
                  <c:v>1.3143865993189694E-4</c:v>
                </c:pt>
                <c:pt idx="823">
                  <c:v>1.2666502627944629E-4</c:v>
                </c:pt>
                <c:pt idx="824">
                  <c:v>1.220768222325008E-4</c:v>
                </c:pt>
                <c:pt idx="825">
                  <c:v>1.1767207399293885E-4</c:v>
                </c:pt>
                <c:pt idx="826">
                  <c:v>1.1344854546376926E-4</c:v>
                </c:pt>
                <c:pt idx="827">
                  <c:v>1.0940373679215983E-4</c:v>
                </c:pt>
                <c:pt idx="828">
                  <c:v>1.0553488402534861E-4</c:v>
                </c:pt>
                <c:pt idx="829">
                  <c:v>1.0183896000620361E-4</c:v>
                </c:pt>
                <c:pt idx="830">
                  <c:v>9.8312676617479997E-5</c:v>
                </c:pt>
                <c:pt idx="831">
                  <c:v>9.4952488465140631E-5</c:v>
                </c:pt>
                <c:pt idx="832">
                  <c:v>9.1754598071656099E-5</c:v>
                </c:pt>
                <c:pt idx="833">
                  <c:v>8.8714962630162056E-5</c:v>
                </c:pt>
                <c:pt idx="834">
                  <c:v>8.582930235001107E-5</c:v>
                </c:pt>
                <c:pt idx="835">
                  <c:v>8.3093110403764078E-5</c:v>
                </c:pt>
                <c:pt idx="836">
                  <c:v>8.0501664465307206E-5</c:v>
                </c:pt>
                <c:pt idx="837">
                  <c:v>7.8050039808731615E-5</c:v>
                </c:pt>
                <c:pt idx="838">
                  <c:v>7.573312391810874E-5</c:v>
                </c:pt>
                <c:pt idx="839">
                  <c:v>7.3545632539540523E-5</c:v>
                </c:pt>
                <c:pt idx="840">
                  <c:v>7.1482127089142762E-5</c:v>
                </c:pt>
                <c:pt idx="841">
                  <c:v>6.9537033314028709E-5</c:v>
                </c:pt>
                <c:pt idx="842">
                  <c:v>6.7704661088259047E-5</c:v>
                </c:pt>
                <c:pt idx="843">
                  <c:v>6.5979225212245567E-5</c:v>
                </c:pt>
                <c:pt idx="844">
                  <c:v>6.4354867072459324E-5</c:v>
                </c:pt>
                <c:pt idx="845">
                  <c:v>6.2825677008785874E-5</c:v>
                </c:pt>
                <c:pt idx="846">
                  <c:v>6.1385717229632005E-5</c:v>
                </c:pt>
                <c:pt idx="847">
                  <c:v>6.0029045110196832E-5</c:v>
                </c:pt>
                <c:pt idx="848">
                  <c:v>5.8749736707362686E-5</c:v>
                </c:pt>
                <c:pt idx="849">
                  <c:v>5.7541910325677114E-5</c:v>
                </c:pt>
                <c:pt idx="850">
                  <c:v>5.6399749973099194E-5</c:v>
                </c:pt>
                <c:pt idx="851">
                  <c:v>5.5317528552786817E-5</c:v>
                </c:pt>
                <c:pt idx="852">
                  <c:v>5.4289630648437092E-5</c:v>
                </c:pt>
                <c:pt idx="853">
                  <c:v>5.3310574775776307E-5</c:v>
                </c:pt>
                <c:pt idx="854">
                  <c:v>5.2375034991937935E-5</c:v>
                </c:pt>
                <c:pt idx="855">
                  <c:v>5.1477861777909018E-5</c:v>
                </c:pt>
                <c:pt idx="856">
                  <c:v>5.061410213716903E-5</c:v>
                </c:pt>
                <c:pt idx="857">
                  <c:v>4.977901888631194E-5</c:v>
                </c:pt>
                <c:pt idx="858">
                  <c:v>4.8968109151070814E-5</c:v>
                </c:pt>
                <c:pt idx="859">
                  <c:v>4.8177122123948476E-5</c:v>
                </c:pt>
                <c:pt idx="860">
                  <c:v>4.7357243525411886E-5</c:v>
                </c:pt>
                <c:pt idx="861">
                  <c:v>4.6599982128978376E-5</c:v>
                </c:pt>
                <c:pt idx="862">
                  <c:v>4.5850288832112758E-5</c:v>
                </c:pt>
                <c:pt idx="863">
                  <c:v>4.5105046375098473E-5</c:v>
                </c:pt>
                <c:pt idx="864">
                  <c:v>4.4361412546747975E-5</c:v>
                </c:pt>
                <c:pt idx="865">
                  <c:v>4.3616823994364423E-5</c:v>
                </c:pt>
                <c:pt idx="866">
                  <c:v>4.2868998400021393E-5</c:v>
                </c:pt>
                <c:pt idx="867">
                  <c:v>4.2115934960085887E-5</c:v>
                </c:pt>
                <c:pt idx="868">
                  <c:v>4.1355913138607439E-5</c:v>
                </c:pt>
                <c:pt idx="869">
                  <c:v>4.058748969550675E-5</c:v>
                </c:pt>
                <c:pt idx="870">
                  <c:v>3.9809494017609391E-5</c:v>
                </c:pt>
                <c:pt idx="871">
                  <c:v>3.9021021804575863E-5</c:v>
                </c:pt>
                <c:pt idx="872">
                  <c:v>3.8221427182821999E-5</c:v>
                </c:pt>
                <c:pt idx="873">
                  <c:v>3.7410313338733502E-5</c:v>
                </c:pt>
                <c:pt idx="874">
                  <c:v>3.6587521777978409E-5</c:v>
                </c:pt>
                <c:pt idx="875">
                  <c:v>3.575312033064445E-5</c:v>
                </c:pt>
                <c:pt idx="876">
                  <c:v>3.4907390032404482E-5</c:v>
                </c:pt>
                <c:pt idx="877">
                  <c:v>3.4050811020067037E-5</c:v>
                </c:pt>
                <c:pt idx="878">
                  <c:v>3.3184047585837295E-5</c:v>
                </c:pt>
                <c:pt idx="879">
                  <c:v>3.2307932538515145E-5</c:v>
                </c:pt>
                <c:pt idx="880">
                  <c:v>3.1423451021830757E-5</c:v>
                </c:pt>
                <c:pt idx="881">
                  <c:v>3.0531723940290286E-5</c:v>
                </c:pt>
                <c:pt idx="882">
                  <c:v>2.9633991141394336E-5</c:v>
                </c:pt>
                <c:pt idx="883">
                  <c:v>2.8731594500050849E-5</c:v>
                </c:pt>
                <c:pt idx="884">
                  <c:v>2.7825961046534558E-5</c:v>
                </c:pt>
                <c:pt idx="885">
                  <c:v>2.6918586273597271E-5</c:v>
                </c:pt>
                <c:pt idx="886">
                  <c:v>2.6011017751427185E-5</c:v>
                </c:pt>
                <c:pt idx="887">
                  <c:v>2.5104839171216252E-5</c:v>
                </c:pt>
                <c:pt idx="888">
                  <c:v>2.4201654929268211E-5</c:v>
                </c:pt>
                <c:pt idx="889">
                  <c:v>2.3303075353965892E-5</c:v>
                </c:pt>
                <c:pt idx="890">
                  <c:v>2.2410702667682524E-5</c:v>
                </c:pt>
                <c:pt idx="891">
                  <c:v>2.1526117764958162E-5</c:v>
                </c:pt>
                <c:pt idx="892">
                  <c:v>2.0650867877130148E-5</c:v>
                </c:pt>
                <c:pt idx="893">
                  <c:v>1.9786455182210476E-5</c:v>
                </c:pt>
                <c:pt idx="894">
                  <c:v>1.8934326407292381E-5</c:v>
                </c:pt>
                <c:pt idx="895">
                  <c:v>1.8095863459255324E-5</c:v>
                </c:pt>
                <c:pt idx="896">
                  <c:v>1.7272375108162647E-5</c:v>
                </c:pt>
                <c:pt idx="897">
                  <c:v>1.646508973663447E-5</c:v>
                </c:pt>
                <c:pt idx="898">
                  <c:v>1.5675149157758364E-5</c:v>
                </c:pt>
                <c:pt idx="899">
                  <c:v>1.4903603493901106E-5</c:v>
                </c:pt>
                <c:pt idx="900">
                  <c:v>1.4151407099238813E-5</c:v>
                </c:pt>
                <c:pt idx="901">
                  <c:v>1.3419415500054349E-5</c:v>
                </c:pt>
                <c:pt idx="902">
                  <c:v>1.2708383318993772E-5</c:v>
                </c:pt>
                <c:pt idx="903">
                  <c:v>1.2018963142650962E-5</c:v>
                </c:pt>
                <c:pt idx="904">
                  <c:v>1.1351705286200438E-5</c:v>
                </c:pt>
                <c:pt idx="905">
                  <c:v>1.0707058404437083E-5</c:v>
                </c:pt>
                <c:pt idx="906">
                  <c:v>1.0085370895657234E-5</c:v>
                </c:pt>
                <c:pt idx="907">
                  <c:v>9.4868930434321766E-6</c:v>
                </c:pt>
                <c:pt idx="908">
                  <c:v>8.9117798416393269E-6</c:v>
                </c:pt>
                <c:pt idx="909">
                  <c:v>8.360094450233426E-6</c:v>
                </c:pt>
                <c:pt idx="910">
                  <c:v>7.8318122333044015E-6</c:v>
                </c:pt>
                <c:pt idx="911">
                  <c:v>7.3191831702025238E-6</c:v>
                </c:pt>
                <c:pt idx="912">
                  <c:v>6.8384869144462411E-6</c:v>
                </c:pt>
                <c:pt idx="913">
                  <c:v>6.380492317045933E-6</c:v>
                </c:pt>
                <c:pt idx="914">
                  <c:v>5.944888537034613E-6</c:v>
                </c:pt>
                <c:pt idx="915">
                  <c:v>5.5313009662649403E-6</c:v>
                </c:pt>
                <c:pt idx="916">
                  <c:v>5.1392966328195202E-6</c:v>
                </c:pt>
                <c:pt idx="917">
                  <c:v>4.7683897806333212E-6</c:v>
                </c:pt>
                <c:pt idx="918">
                  <c:v>4.4180475412504764E-6</c:v>
                </c:pt>
                <c:pt idx="919">
                  <c:v>4.0876956233240195E-6</c:v>
                </c:pt>
                <c:pt idx="920">
                  <c:v>3.7767239545552454E-6</c:v>
                </c:pt>
                <c:pt idx="921">
                  <c:v>3.4844922192782081E-6</c:v>
                </c:pt>
                <c:pt idx="922">
                  <c:v>3.2103352428391383E-6</c:v>
                </c:pt>
                <c:pt idx="923">
                  <c:v>2.9535681813188402E-6</c:v>
                </c:pt>
                <c:pt idx="924">
                  <c:v>2.7134914820140812E-6</c:v>
                </c:pt>
                <c:pt idx="925">
                  <c:v>2.4893955864480348E-6</c:v>
                </c:pt>
                <c:pt idx="926">
                  <c:v>2.2805653535391147E-6</c:v>
                </c:pt>
                <c:pt idx="927">
                  <c:v>2.0862841859349409E-6</c:v>
                </c:pt>
                <c:pt idx="928">
                  <c:v>1.905837847434393E-6</c:v>
                </c:pt>
                <c:pt idx="929">
                  <c:v>1.7385179638899051E-6</c:v>
                </c:pt>
                <c:pt idx="930">
                  <c:v>1.5836252040221149E-6</c:v>
                </c:pt>
                <c:pt idx="931">
                  <c:v>1.4404721402066277E-6</c:v>
                </c:pt>
                <c:pt idx="932">
                  <c:v>1.3083857925238005E-6</c:v>
                </c:pt>
                <c:pt idx="933">
                  <c:v>1.1867098622155462E-6</c:v>
                </c:pt>
                <c:pt idx="934">
                  <c:v>1.0748066631828981E-6</c:v>
                </c:pt>
                <c:pt idx="935">
                  <c:v>9.7205876230303524E-7</c:v>
                </c:pt>
                <c:pt idx="936">
                  <c:v>8.7787034116044888E-7</c:v>
                </c:pt>
                <c:pt idx="937">
                  <c:v>7.9166829329087847E-7</c:v>
                </c:pt>
                <c:pt idx="938">
                  <c:v>7.1290307224559901E-7</c:v>
                </c:pt>
                <c:pt idx="939">
                  <c:v>6.4104930671387673E-7</c:v>
                </c:pt>
                <c:pt idx="940">
                  <c:v>5.7560619961041734E-7</c:v>
                </c:pt>
                <c:pt idx="941">
                  <c:v>5.1609772845834905E-7</c:v>
                </c:pt>
                <c:pt idx="942">
                  <c:v>4.6207266459424934E-7</c:v>
                </c:pt>
                <c:pt idx="943">
                  <c:v>4.1310442870609946E-7</c:v>
                </c:pt>
                <c:pt idx="944">
                  <c:v>3.687908000051371E-7</c:v>
                </c:pt>
                <c:pt idx="945">
                  <c:v>3.2875349594466085E-7</c:v>
                </c:pt>
                <c:pt idx="946">
                  <c:v>2.9263763885008657E-7</c:v>
                </c:pt>
                <c:pt idx="947">
                  <c:v>2.601111251315156E-7</c:v>
                </c:pt>
                <c:pt idx="948">
                  <c:v>2.3086391192956576E-7</c:v>
                </c:pt>
                <c:pt idx="949">
                  <c:v>2.0460723511412819E-7</c:v>
                </c:pt>
                <c:pt idx="950">
                  <c:v>1.8107277153056335E-7</c:v>
                </c:pt>
                <c:pt idx="951">
                  <c:v>1.6001175728577122E-7</c:v>
                </c:pt>
                <c:pt idx="952">
                  <c:v>1.4119407270395618E-7</c:v>
                </c:pt>
                <c:pt idx="953">
                  <c:v>1.2440730337583749E-7</c:v>
                </c:pt>
                <c:pt idx="954">
                  <c:v>1.0945578549213755E-7</c:v>
                </c:pt>
                <c:pt idx="955">
                  <c:v>9.6159642409215163E-8</c:v>
                </c:pt>
                <c:pt idx="956">
                  <c:v>8.4353818158541331E-8</c:v>
                </c:pt>
                <c:pt idx="957">
                  <c:v>7.388711239899E-8</c:v>
                </c:pt>
                <c:pt idx="958">
                  <c:v>6.4621220138569267E-8</c:v>
                </c:pt>
                <c:pt idx="959">
                  <c:v>5.6429778436854422E-8</c:v>
                </c:pt>
                <c:pt idx="960">
                  <c:v>4.9197421257931749E-8</c:v>
                </c:pt>
                <c:pt idx="961">
                  <c:v>4.2818842692755482E-8</c:v>
                </c:pt>
                <c:pt idx="962">
                  <c:v>3.440802006941924E-8</c:v>
                </c:pt>
                <c:pt idx="963">
                  <c:v>2.9930620285673114E-8</c:v>
                </c:pt>
                <c:pt idx="964">
                  <c:v>2.5996909931878615E-8</c:v>
                </c:pt>
                <c:pt idx="965">
                  <c:v>2.2546349112916746E-8</c:v>
                </c:pt>
                <c:pt idx="966">
                  <c:v>1.9524409847098471E-8</c:v>
                </c:pt>
                <c:pt idx="967">
                  <c:v>1.6882069503084986E-8</c:v>
                </c:pt>
                <c:pt idx="968">
                  <c:v>1.4575336651657493E-8</c:v>
                </c:pt>
                <c:pt idx="969">
                  <c:v>1.2564808311686286E-8</c:v>
                </c:pt>
                <c:pt idx="970">
                  <c:v>1.0815257498058747E-8</c:v>
                </c:pt>
                <c:pt idx="971">
                  <c:v>9.2952499198354752E-9</c:v>
                </c:pt>
                <c:pt idx="972">
                  <c:v>7.9767886289047012E-9</c:v>
                </c:pt>
                <c:pt idx="973">
                  <c:v>6.8349853822813396E-9</c:v>
                </c:pt>
                <c:pt idx="974">
                  <c:v>5.8477574543506616E-9</c:v>
                </c:pt>
                <c:pt idx="975">
                  <c:v>4.9955486181653517E-9</c:v>
                </c:pt>
                <c:pt idx="976">
                  <c:v>4.2610730067701261E-9</c:v>
                </c:pt>
                <c:pt idx="977">
                  <c:v>3.6290805658349213E-9</c:v>
                </c:pt>
                <c:pt idx="978">
                  <c:v>3.0861428170183683E-9</c:v>
                </c:pt>
                <c:pt idx="979">
                  <c:v>2.6204576668490495E-9</c:v>
                </c:pt>
                <c:pt idx="980">
                  <c:v>2.221672017892662E-9</c:v>
                </c:pt>
                <c:pt idx="981">
                  <c:v>1.8807209669606196E-9</c:v>
                </c:pt>
                <c:pt idx="982">
                  <c:v>1.5896824084991927E-9</c:v>
                </c:pt>
                <c:pt idx="983">
                  <c:v>1.3416458994700326E-9</c:v>
                </c:pt>
                <c:pt idx="984">
                  <c:v>1.1305946843827771E-9</c:v>
                </c:pt>
                <c:pt idx="985">
                  <c:v>9.5129982505978237E-10</c:v>
                </c:pt>
                <c:pt idx="986">
                  <c:v>7.9922542859166002E-10</c:v>
                </c:pt>
                <c:pt idx="987">
                  <c:v>6.7044401817244994E-10</c:v>
                </c:pt>
                <c:pt idx="988">
                  <c:v>5.6156114447407578E-10</c:v>
                </c:pt>
                <c:pt idx="989">
                  <c:v>4.6964838932327888E-10</c:v>
                </c:pt>
                <c:pt idx="990">
                  <c:v>3.9218396807032291E-10</c:v>
                </c:pt>
                <c:pt idx="991">
                  <c:v>3.2700019157895624E-10</c:v>
                </c:pt>
                <c:pt idx="992">
                  <c:v>2.7223710261141637E-10</c:v>
                </c:pt>
                <c:pt idx="993">
                  <c:v>2.2630165392203243E-10</c:v>
                </c:pt>
                <c:pt idx="994">
                  <c:v>1.8783184599861621E-10</c:v>
                </c:pt>
                <c:pt idx="995">
                  <c:v>1.5566529049324589E-10</c:v>
                </c:pt>
                <c:pt idx="996">
                  <c:v>1.2881171035394134E-10</c:v>
                </c:pt>
                <c:pt idx="997">
                  <c:v>1.0642892889691184E-10</c:v>
                </c:pt>
                <c:pt idx="998">
                  <c:v>8.7801936936204235E-11</c:v>
                </c:pt>
                <c:pt idx="999">
                  <c:v>7.2324659004549813E-11</c:v>
                </c:pt>
              </c:numCache>
            </c:numRef>
          </c:yVal>
          <c:smooth val="1"/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Scenario 4D - Slower Max. EE Ramp</c:v>
                </c:pt>
              </c:strCache>
            </c:strRef>
          </c:tx>
          <c:marker>
            <c:symbol val="none"/>
          </c:marker>
          <c:xVal>
            <c:numRef>
              <c:f>Sheet1!$G$2:$G$1001</c:f>
              <c:numCache>
                <c:formatCode>_(* #,##0.00_);_(* \(#,##0.00\);_(* "-"??_);_(@_)</c:formatCode>
                <c:ptCount val="1000"/>
                <c:pt idx="0">
                  <c:v>548.78631023289267</c:v>
                </c:pt>
                <c:pt idx="1">
                  <c:v>549.5</c:v>
                </c:pt>
                <c:pt idx="2">
                  <c:v>550.20781161177808</c:v>
                </c:pt>
                <c:pt idx="3">
                  <c:v>550.91856230122096</c:v>
                </c:pt>
                <c:pt idx="4">
                  <c:v>551.62931299066554</c:v>
                </c:pt>
                <c:pt idx="5">
                  <c:v>552.34006368010796</c:v>
                </c:pt>
                <c:pt idx="6">
                  <c:v>553.05081436955095</c:v>
                </c:pt>
                <c:pt idx="7">
                  <c:v>553.76156505899496</c:v>
                </c:pt>
                <c:pt idx="8">
                  <c:v>554.47231574843795</c:v>
                </c:pt>
                <c:pt idx="9">
                  <c:v>555.18306643788344</c:v>
                </c:pt>
                <c:pt idx="10">
                  <c:v>555.89381712732495</c:v>
                </c:pt>
                <c:pt idx="11">
                  <c:v>556.60456781676896</c:v>
                </c:pt>
                <c:pt idx="12">
                  <c:v>557.31531850621195</c:v>
                </c:pt>
                <c:pt idx="13">
                  <c:v>558.0260691956546</c:v>
                </c:pt>
                <c:pt idx="14">
                  <c:v>558.73681988509759</c:v>
                </c:pt>
                <c:pt idx="15">
                  <c:v>559.44757057454251</c:v>
                </c:pt>
                <c:pt idx="16">
                  <c:v>560.15832126398595</c:v>
                </c:pt>
                <c:pt idx="17">
                  <c:v>560.86907195342906</c:v>
                </c:pt>
                <c:pt idx="18">
                  <c:v>561.57982264287352</c:v>
                </c:pt>
                <c:pt idx="19">
                  <c:v>562.29057333231719</c:v>
                </c:pt>
                <c:pt idx="20">
                  <c:v>563.00132402175996</c:v>
                </c:pt>
                <c:pt idx="21">
                  <c:v>563.71207471120294</c:v>
                </c:pt>
                <c:pt idx="22">
                  <c:v>564.42282540064696</c:v>
                </c:pt>
                <c:pt idx="23">
                  <c:v>565.13357609008995</c:v>
                </c:pt>
                <c:pt idx="24">
                  <c:v>565.84432677953293</c:v>
                </c:pt>
                <c:pt idx="25">
                  <c:v>566.55507746897695</c:v>
                </c:pt>
                <c:pt idx="26">
                  <c:v>567.26582815841948</c:v>
                </c:pt>
                <c:pt idx="27">
                  <c:v>567.97657884786395</c:v>
                </c:pt>
                <c:pt idx="28">
                  <c:v>568.6873295373083</c:v>
                </c:pt>
                <c:pt idx="29">
                  <c:v>569.39808022675231</c:v>
                </c:pt>
                <c:pt idx="30">
                  <c:v>570.10883091619644</c:v>
                </c:pt>
                <c:pt idx="31">
                  <c:v>570.81958160563795</c:v>
                </c:pt>
                <c:pt idx="32">
                  <c:v>571.53033229508105</c:v>
                </c:pt>
                <c:pt idx="33">
                  <c:v>572.24108298452347</c:v>
                </c:pt>
                <c:pt idx="34">
                  <c:v>572.95183367396794</c:v>
                </c:pt>
                <c:pt idx="35">
                  <c:v>573.66258436341047</c:v>
                </c:pt>
                <c:pt idx="36">
                  <c:v>574.37333505285642</c:v>
                </c:pt>
                <c:pt idx="37">
                  <c:v>575.08408574229804</c:v>
                </c:pt>
                <c:pt idx="38">
                  <c:v>575.79483643174331</c:v>
                </c:pt>
                <c:pt idx="39">
                  <c:v>576.50558712118504</c:v>
                </c:pt>
                <c:pt idx="40">
                  <c:v>577.21633781062803</c:v>
                </c:pt>
                <c:pt idx="41">
                  <c:v>577.92708850007205</c:v>
                </c:pt>
                <c:pt idx="42">
                  <c:v>578.63783918951447</c:v>
                </c:pt>
                <c:pt idx="43">
                  <c:v>579.34858987895848</c:v>
                </c:pt>
                <c:pt idx="44">
                  <c:v>580.05934056840317</c:v>
                </c:pt>
                <c:pt idx="45">
                  <c:v>580.77009125784832</c:v>
                </c:pt>
                <c:pt idx="46">
                  <c:v>581.48084194729029</c:v>
                </c:pt>
                <c:pt idx="47">
                  <c:v>582.19159263673305</c:v>
                </c:pt>
                <c:pt idx="48">
                  <c:v>582.90234332617729</c:v>
                </c:pt>
                <c:pt idx="49">
                  <c:v>583.61309401561903</c:v>
                </c:pt>
                <c:pt idx="50">
                  <c:v>584.32384470506292</c:v>
                </c:pt>
                <c:pt idx="51">
                  <c:v>585.03459539450546</c:v>
                </c:pt>
                <c:pt idx="52">
                  <c:v>585.74534608394947</c:v>
                </c:pt>
                <c:pt idx="53">
                  <c:v>586.45609677339291</c:v>
                </c:pt>
                <c:pt idx="54">
                  <c:v>587.16684746283704</c:v>
                </c:pt>
                <c:pt idx="55">
                  <c:v>587.87759815227946</c:v>
                </c:pt>
                <c:pt idx="56">
                  <c:v>588.58834884172404</c:v>
                </c:pt>
                <c:pt idx="57">
                  <c:v>589.29909953116874</c:v>
                </c:pt>
                <c:pt idx="58">
                  <c:v>590.00985022061104</c:v>
                </c:pt>
                <c:pt idx="59">
                  <c:v>590.72060091005403</c:v>
                </c:pt>
                <c:pt idx="60">
                  <c:v>591.43135159949702</c:v>
                </c:pt>
                <c:pt idx="61">
                  <c:v>592.14210228894046</c:v>
                </c:pt>
                <c:pt idx="62">
                  <c:v>592.85285297838402</c:v>
                </c:pt>
                <c:pt idx="63">
                  <c:v>593.56360366782803</c:v>
                </c:pt>
                <c:pt idx="64">
                  <c:v>594.27435435727307</c:v>
                </c:pt>
                <c:pt idx="65">
                  <c:v>594.98510504671503</c:v>
                </c:pt>
                <c:pt idx="66">
                  <c:v>595.69585573615905</c:v>
                </c:pt>
                <c:pt idx="67">
                  <c:v>596.4066064256001</c:v>
                </c:pt>
                <c:pt idx="68">
                  <c:v>597.11735711504446</c:v>
                </c:pt>
                <c:pt idx="69">
                  <c:v>597.82810780448699</c:v>
                </c:pt>
                <c:pt idx="70">
                  <c:v>598.53885849393146</c:v>
                </c:pt>
                <c:pt idx="71">
                  <c:v>599.2496091833741</c:v>
                </c:pt>
                <c:pt idx="72">
                  <c:v>599.96035987281846</c:v>
                </c:pt>
                <c:pt idx="73">
                  <c:v>600.67111056226304</c:v>
                </c:pt>
                <c:pt idx="74">
                  <c:v>601.38186125170603</c:v>
                </c:pt>
                <c:pt idx="75">
                  <c:v>602.09261194114902</c:v>
                </c:pt>
                <c:pt idx="76">
                  <c:v>602.80336263059303</c:v>
                </c:pt>
                <c:pt idx="77">
                  <c:v>603.51411332003602</c:v>
                </c:pt>
                <c:pt idx="78">
                  <c:v>604.22486400947901</c:v>
                </c:pt>
                <c:pt idx="79">
                  <c:v>604.935614698922</c:v>
                </c:pt>
                <c:pt idx="80">
                  <c:v>605.64636538836601</c:v>
                </c:pt>
                <c:pt idx="81">
                  <c:v>606.35711607780911</c:v>
                </c:pt>
                <c:pt idx="82">
                  <c:v>607.06786676725289</c:v>
                </c:pt>
                <c:pt idx="83">
                  <c:v>607.77861745669873</c:v>
                </c:pt>
                <c:pt idx="84">
                  <c:v>608.48936814614103</c:v>
                </c:pt>
                <c:pt idx="85">
                  <c:v>609.20011883558288</c:v>
                </c:pt>
                <c:pt idx="86">
                  <c:v>609.91086952502701</c:v>
                </c:pt>
                <c:pt idx="87">
                  <c:v>610.62162021446898</c:v>
                </c:pt>
                <c:pt idx="88">
                  <c:v>611.3323709039131</c:v>
                </c:pt>
                <c:pt idx="89">
                  <c:v>612.043121593357</c:v>
                </c:pt>
                <c:pt idx="90">
                  <c:v>612.75387228280204</c:v>
                </c:pt>
                <c:pt idx="91">
                  <c:v>613.46462297224298</c:v>
                </c:pt>
                <c:pt idx="92">
                  <c:v>614.17537366169006</c:v>
                </c:pt>
                <c:pt idx="93">
                  <c:v>614.886124351131</c:v>
                </c:pt>
                <c:pt idx="94">
                  <c:v>615.5968750405749</c:v>
                </c:pt>
                <c:pt idx="95">
                  <c:v>616.30762573001687</c:v>
                </c:pt>
                <c:pt idx="96">
                  <c:v>617.0183764194619</c:v>
                </c:pt>
                <c:pt idx="97">
                  <c:v>617.72912710890398</c:v>
                </c:pt>
                <c:pt idx="98">
                  <c:v>618.43987779834811</c:v>
                </c:pt>
                <c:pt idx="99">
                  <c:v>619.15062848779098</c:v>
                </c:pt>
                <c:pt idx="100">
                  <c:v>619.86137917723499</c:v>
                </c:pt>
                <c:pt idx="101">
                  <c:v>620.57212986667901</c:v>
                </c:pt>
                <c:pt idx="102">
                  <c:v>621.28288055612427</c:v>
                </c:pt>
                <c:pt idx="103">
                  <c:v>621.99363124556555</c:v>
                </c:pt>
                <c:pt idx="104">
                  <c:v>622.70438193500991</c:v>
                </c:pt>
                <c:pt idx="105">
                  <c:v>623.41513262445199</c:v>
                </c:pt>
                <c:pt idx="106">
                  <c:v>624.12588331389691</c:v>
                </c:pt>
                <c:pt idx="107">
                  <c:v>624.83663400333796</c:v>
                </c:pt>
                <c:pt idx="108">
                  <c:v>625.54738469278288</c:v>
                </c:pt>
                <c:pt idx="109">
                  <c:v>626.25813538222599</c:v>
                </c:pt>
                <c:pt idx="110">
                  <c:v>626.96888607167091</c:v>
                </c:pt>
                <c:pt idx="111">
                  <c:v>627.67963676111401</c:v>
                </c:pt>
                <c:pt idx="112">
                  <c:v>628.39038745055655</c:v>
                </c:pt>
                <c:pt idx="113">
                  <c:v>629.10113813999999</c:v>
                </c:pt>
                <c:pt idx="114">
                  <c:v>629.81188882944298</c:v>
                </c:pt>
                <c:pt idx="115">
                  <c:v>630.5226395188879</c:v>
                </c:pt>
                <c:pt idx="116">
                  <c:v>631.2333902083318</c:v>
                </c:pt>
                <c:pt idx="117">
                  <c:v>631.94414089777297</c:v>
                </c:pt>
                <c:pt idx="118">
                  <c:v>632.65489158721755</c:v>
                </c:pt>
                <c:pt idx="119">
                  <c:v>633.3656422766619</c:v>
                </c:pt>
                <c:pt idx="120">
                  <c:v>634.0763929661058</c:v>
                </c:pt>
                <c:pt idx="121">
                  <c:v>634.78714365554754</c:v>
                </c:pt>
                <c:pt idx="122">
                  <c:v>635.49789434499098</c:v>
                </c:pt>
                <c:pt idx="123">
                  <c:v>636.20864503443397</c:v>
                </c:pt>
                <c:pt idx="124">
                  <c:v>636.9193957238781</c:v>
                </c:pt>
                <c:pt idx="125">
                  <c:v>637.63014641332097</c:v>
                </c:pt>
                <c:pt idx="126">
                  <c:v>638.34089710276396</c:v>
                </c:pt>
                <c:pt idx="127">
                  <c:v>639.05164779220672</c:v>
                </c:pt>
                <c:pt idx="128">
                  <c:v>639.76239848165199</c:v>
                </c:pt>
                <c:pt idx="129">
                  <c:v>640.47314917109554</c:v>
                </c:pt>
                <c:pt idx="130">
                  <c:v>641.18389986053853</c:v>
                </c:pt>
                <c:pt idx="131">
                  <c:v>641.89465054998254</c:v>
                </c:pt>
                <c:pt idx="132">
                  <c:v>642.60540123942553</c:v>
                </c:pt>
                <c:pt idx="133">
                  <c:v>643.31615192886898</c:v>
                </c:pt>
                <c:pt idx="134">
                  <c:v>644.02690261831253</c:v>
                </c:pt>
                <c:pt idx="135">
                  <c:v>644.73765330775598</c:v>
                </c:pt>
                <c:pt idx="136">
                  <c:v>645.44840399719953</c:v>
                </c:pt>
                <c:pt idx="137">
                  <c:v>646.15915468664309</c:v>
                </c:pt>
                <c:pt idx="138">
                  <c:v>646.86990537608654</c:v>
                </c:pt>
                <c:pt idx="139">
                  <c:v>647.58065606552896</c:v>
                </c:pt>
                <c:pt idx="140">
                  <c:v>648.29140675497308</c:v>
                </c:pt>
                <c:pt idx="141">
                  <c:v>649.00215744441459</c:v>
                </c:pt>
                <c:pt idx="142">
                  <c:v>649.71290813385997</c:v>
                </c:pt>
                <c:pt idx="143">
                  <c:v>650.42365882330296</c:v>
                </c:pt>
                <c:pt idx="144">
                  <c:v>651.13440951274754</c:v>
                </c:pt>
                <c:pt idx="145">
                  <c:v>651.84516020218996</c:v>
                </c:pt>
                <c:pt idx="146">
                  <c:v>652.55591089163283</c:v>
                </c:pt>
                <c:pt idx="147">
                  <c:v>653.26666158107696</c:v>
                </c:pt>
                <c:pt idx="148">
                  <c:v>653.97741227051995</c:v>
                </c:pt>
                <c:pt idx="149">
                  <c:v>654.68816295996453</c:v>
                </c:pt>
                <c:pt idx="150">
                  <c:v>655.39891364940695</c:v>
                </c:pt>
                <c:pt idx="151">
                  <c:v>656.10966433885153</c:v>
                </c:pt>
                <c:pt idx="152">
                  <c:v>656.82041502829338</c:v>
                </c:pt>
                <c:pt idx="153">
                  <c:v>657.53116571773796</c:v>
                </c:pt>
                <c:pt idx="154">
                  <c:v>658.24191640718095</c:v>
                </c:pt>
                <c:pt idx="155">
                  <c:v>658.9526670966236</c:v>
                </c:pt>
                <c:pt idx="156">
                  <c:v>659.66341778606795</c:v>
                </c:pt>
                <c:pt idx="157">
                  <c:v>660.37416847551106</c:v>
                </c:pt>
                <c:pt idx="158">
                  <c:v>661.08491916495439</c:v>
                </c:pt>
                <c:pt idx="159">
                  <c:v>661.79566985439806</c:v>
                </c:pt>
                <c:pt idx="160">
                  <c:v>662.50642054384195</c:v>
                </c:pt>
                <c:pt idx="161">
                  <c:v>663.21717123328494</c:v>
                </c:pt>
                <c:pt idx="162">
                  <c:v>663.92792192272771</c:v>
                </c:pt>
                <c:pt idx="163">
                  <c:v>664.6386726121732</c:v>
                </c:pt>
                <c:pt idx="164">
                  <c:v>665.34942330161596</c:v>
                </c:pt>
                <c:pt idx="165">
                  <c:v>666.06017399105849</c:v>
                </c:pt>
                <c:pt idx="166">
                  <c:v>666.77092468050205</c:v>
                </c:pt>
                <c:pt idx="167">
                  <c:v>667.48167536994595</c:v>
                </c:pt>
                <c:pt idx="168">
                  <c:v>668.19242605938905</c:v>
                </c:pt>
                <c:pt idx="169">
                  <c:v>668.90317674883352</c:v>
                </c:pt>
                <c:pt idx="170">
                  <c:v>669.61392743827605</c:v>
                </c:pt>
                <c:pt idx="171">
                  <c:v>670.32467812771949</c:v>
                </c:pt>
                <c:pt idx="172">
                  <c:v>671.03542881716294</c:v>
                </c:pt>
                <c:pt idx="173">
                  <c:v>671.7461795066082</c:v>
                </c:pt>
                <c:pt idx="174">
                  <c:v>672.45693019604948</c:v>
                </c:pt>
                <c:pt idx="175">
                  <c:v>673.16768088549134</c:v>
                </c:pt>
                <c:pt idx="176">
                  <c:v>673.8784315749383</c:v>
                </c:pt>
                <c:pt idx="177">
                  <c:v>674.58918226438129</c:v>
                </c:pt>
                <c:pt idx="178">
                  <c:v>675.29993295382542</c:v>
                </c:pt>
                <c:pt idx="179">
                  <c:v>676.01068364326704</c:v>
                </c:pt>
                <c:pt idx="180">
                  <c:v>676.72143433271151</c:v>
                </c:pt>
                <c:pt idx="181">
                  <c:v>677.43218502215348</c:v>
                </c:pt>
                <c:pt idx="182">
                  <c:v>678.14293571159703</c:v>
                </c:pt>
                <c:pt idx="183">
                  <c:v>678.85368640104048</c:v>
                </c:pt>
                <c:pt idx="184">
                  <c:v>679.56443709048347</c:v>
                </c:pt>
                <c:pt idx="185">
                  <c:v>680.27518777992805</c:v>
                </c:pt>
                <c:pt idx="186">
                  <c:v>680.98593846937229</c:v>
                </c:pt>
                <c:pt idx="187">
                  <c:v>681.69668915881505</c:v>
                </c:pt>
                <c:pt idx="188">
                  <c:v>682.40743984825792</c:v>
                </c:pt>
                <c:pt idx="189">
                  <c:v>683.1181905377033</c:v>
                </c:pt>
                <c:pt idx="190">
                  <c:v>683.82894122714629</c:v>
                </c:pt>
                <c:pt idx="191">
                  <c:v>684.53969191658803</c:v>
                </c:pt>
                <c:pt idx="192">
                  <c:v>685.25044260603318</c:v>
                </c:pt>
                <c:pt idx="193">
                  <c:v>685.96119329547321</c:v>
                </c:pt>
                <c:pt idx="194">
                  <c:v>686.67194398491847</c:v>
                </c:pt>
                <c:pt idx="195">
                  <c:v>687.38269467436203</c:v>
                </c:pt>
                <c:pt idx="196">
                  <c:v>688.09344536380706</c:v>
                </c:pt>
                <c:pt idx="197">
                  <c:v>688.80419605324846</c:v>
                </c:pt>
                <c:pt idx="198">
                  <c:v>689.51494674269304</c:v>
                </c:pt>
                <c:pt idx="199">
                  <c:v>690.22569743213603</c:v>
                </c:pt>
                <c:pt idx="200">
                  <c:v>690.93644812157811</c:v>
                </c:pt>
                <c:pt idx="201">
                  <c:v>691.64719881102246</c:v>
                </c:pt>
                <c:pt idx="202">
                  <c:v>692.35794950046511</c:v>
                </c:pt>
                <c:pt idx="203">
                  <c:v>693.06870018990946</c:v>
                </c:pt>
                <c:pt idx="204">
                  <c:v>693.77945087935404</c:v>
                </c:pt>
                <c:pt idx="205">
                  <c:v>694.49020156879817</c:v>
                </c:pt>
                <c:pt idx="206">
                  <c:v>695.20095225824105</c:v>
                </c:pt>
                <c:pt idx="207">
                  <c:v>695.91170294768528</c:v>
                </c:pt>
                <c:pt idx="208">
                  <c:v>696.62245363712805</c:v>
                </c:pt>
                <c:pt idx="209">
                  <c:v>697.33320432657001</c:v>
                </c:pt>
                <c:pt idx="210">
                  <c:v>698.04395501601402</c:v>
                </c:pt>
                <c:pt idx="211">
                  <c:v>698.75470570545701</c:v>
                </c:pt>
                <c:pt idx="212">
                  <c:v>699.46545639489955</c:v>
                </c:pt>
                <c:pt idx="213">
                  <c:v>700.1762070843431</c:v>
                </c:pt>
                <c:pt idx="214">
                  <c:v>700.88695777378791</c:v>
                </c:pt>
                <c:pt idx="215">
                  <c:v>701.59770846323102</c:v>
                </c:pt>
                <c:pt idx="216">
                  <c:v>702.30845915267503</c:v>
                </c:pt>
                <c:pt idx="217">
                  <c:v>703.0192098421179</c:v>
                </c:pt>
                <c:pt idx="218">
                  <c:v>703.72996053156203</c:v>
                </c:pt>
                <c:pt idx="219">
                  <c:v>704.44071122100502</c:v>
                </c:pt>
                <c:pt idx="220">
                  <c:v>705.15146191044789</c:v>
                </c:pt>
                <c:pt idx="221">
                  <c:v>705.86221259989111</c:v>
                </c:pt>
                <c:pt idx="222">
                  <c:v>706.57296328933501</c:v>
                </c:pt>
                <c:pt idx="223">
                  <c:v>707.28371397878107</c:v>
                </c:pt>
                <c:pt idx="224">
                  <c:v>707.99446466822303</c:v>
                </c:pt>
                <c:pt idx="225">
                  <c:v>708.70521535766704</c:v>
                </c:pt>
                <c:pt idx="226">
                  <c:v>709.41596604710901</c:v>
                </c:pt>
                <c:pt idx="227">
                  <c:v>710.12671673655291</c:v>
                </c:pt>
                <c:pt idx="228">
                  <c:v>710.83746742599408</c:v>
                </c:pt>
                <c:pt idx="229">
                  <c:v>711.54821811543729</c:v>
                </c:pt>
                <c:pt idx="230">
                  <c:v>712.2589688048829</c:v>
                </c:pt>
                <c:pt idx="231">
                  <c:v>712.96971949432498</c:v>
                </c:pt>
                <c:pt idx="232">
                  <c:v>713.68047018377001</c:v>
                </c:pt>
                <c:pt idx="233">
                  <c:v>714.39122087321186</c:v>
                </c:pt>
                <c:pt idx="234">
                  <c:v>715.10197156265872</c:v>
                </c:pt>
                <c:pt idx="235">
                  <c:v>715.8127222521</c:v>
                </c:pt>
                <c:pt idx="236">
                  <c:v>716.52347294154401</c:v>
                </c:pt>
                <c:pt idx="237">
                  <c:v>717.234223630987</c:v>
                </c:pt>
                <c:pt idx="238">
                  <c:v>717.94497432042999</c:v>
                </c:pt>
                <c:pt idx="239">
                  <c:v>718.655725009874</c:v>
                </c:pt>
                <c:pt idx="240">
                  <c:v>719.36647569931699</c:v>
                </c:pt>
                <c:pt idx="241">
                  <c:v>720.07722638875998</c:v>
                </c:pt>
                <c:pt idx="242">
                  <c:v>720.7879770782049</c:v>
                </c:pt>
                <c:pt idx="243">
                  <c:v>721.49872776764903</c:v>
                </c:pt>
                <c:pt idx="244">
                  <c:v>722.20947845709293</c:v>
                </c:pt>
                <c:pt idx="245">
                  <c:v>722.92022914653296</c:v>
                </c:pt>
                <c:pt idx="246">
                  <c:v>723.63097983597788</c:v>
                </c:pt>
                <c:pt idx="247">
                  <c:v>724.34173052542099</c:v>
                </c:pt>
                <c:pt idx="248">
                  <c:v>725.052481214865</c:v>
                </c:pt>
                <c:pt idx="249">
                  <c:v>725.7632319043081</c:v>
                </c:pt>
                <c:pt idx="250">
                  <c:v>726.47398259375291</c:v>
                </c:pt>
                <c:pt idx="251">
                  <c:v>727.18473328319681</c:v>
                </c:pt>
                <c:pt idx="252">
                  <c:v>727.89548397263991</c:v>
                </c:pt>
                <c:pt idx="253">
                  <c:v>728.6062346620829</c:v>
                </c:pt>
                <c:pt idx="254">
                  <c:v>729.31698535152498</c:v>
                </c:pt>
                <c:pt idx="255">
                  <c:v>730.02773604096899</c:v>
                </c:pt>
                <c:pt idx="256">
                  <c:v>730.73848673041255</c:v>
                </c:pt>
                <c:pt idx="257">
                  <c:v>731.44923741985599</c:v>
                </c:pt>
                <c:pt idx="258">
                  <c:v>732.15998810929898</c:v>
                </c:pt>
                <c:pt idx="259">
                  <c:v>732.8707387987431</c:v>
                </c:pt>
                <c:pt idx="260">
                  <c:v>733.58148948818655</c:v>
                </c:pt>
                <c:pt idx="261">
                  <c:v>734.2922401776309</c:v>
                </c:pt>
                <c:pt idx="262">
                  <c:v>735.00299086707309</c:v>
                </c:pt>
                <c:pt idx="263">
                  <c:v>735.71374155651847</c:v>
                </c:pt>
                <c:pt idx="264">
                  <c:v>736.42449224595998</c:v>
                </c:pt>
                <c:pt idx="265">
                  <c:v>737.13524293540297</c:v>
                </c:pt>
                <c:pt idx="266">
                  <c:v>737.84599362484698</c:v>
                </c:pt>
                <c:pt idx="267">
                  <c:v>738.55674431428997</c:v>
                </c:pt>
                <c:pt idx="268">
                  <c:v>739.26749500373296</c:v>
                </c:pt>
                <c:pt idx="269">
                  <c:v>739.97824569317754</c:v>
                </c:pt>
                <c:pt idx="270">
                  <c:v>740.68899638262155</c:v>
                </c:pt>
                <c:pt idx="271">
                  <c:v>741.39974707206454</c:v>
                </c:pt>
                <c:pt idx="272">
                  <c:v>742.11049776150753</c:v>
                </c:pt>
                <c:pt idx="273">
                  <c:v>742.82124845094972</c:v>
                </c:pt>
                <c:pt idx="274">
                  <c:v>743.53199914039396</c:v>
                </c:pt>
                <c:pt idx="275">
                  <c:v>744.24274982983809</c:v>
                </c:pt>
                <c:pt idx="276">
                  <c:v>744.95350051928153</c:v>
                </c:pt>
                <c:pt idx="277">
                  <c:v>745.66425120872498</c:v>
                </c:pt>
                <c:pt idx="278">
                  <c:v>746.37500189816808</c:v>
                </c:pt>
                <c:pt idx="279">
                  <c:v>747.08575258761346</c:v>
                </c:pt>
                <c:pt idx="280">
                  <c:v>747.79650327705667</c:v>
                </c:pt>
                <c:pt idx="281">
                  <c:v>748.50725396649807</c:v>
                </c:pt>
                <c:pt idx="282">
                  <c:v>749.21800465594254</c:v>
                </c:pt>
                <c:pt idx="283">
                  <c:v>749.92875534538553</c:v>
                </c:pt>
                <c:pt idx="284">
                  <c:v>750.63950603482897</c:v>
                </c:pt>
                <c:pt idx="285">
                  <c:v>751.35025672427059</c:v>
                </c:pt>
                <c:pt idx="286">
                  <c:v>752.06100741371472</c:v>
                </c:pt>
                <c:pt idx="287">
                  <c:v>752.77175810315953</c:v>
                </c:pt>
                <c:pt idx="288">
                  <c:v>753.48250879260297</c:v>
                </c:pt>
                <c:pt idx="289">
                  <c:v>754.19325948204596</c:v>
                </c:pt>
                <c:pt idx="290">
                  <c:v>754.90401017148849</c:v>
                </c:pt>
                <c:pt idx="291">
                  <c:v>755.61476086093307</c:v>
                </c:pt>
                <c:pt idx="292">
                  <c:v>756.32551155037595</c:v>
                </c:pt>
                <c:pt idx="293">
                  <c:v>757.03626223981996</c:v>
                </c:pt>
                <c:pt idx="294">
                  <c:v>757.74701292926295</c:v>
                </c:pt>
                <c:pt idx="295">
                  <c:v>758.45776361870696</c:v>
                </c:pt>
                <c:pt idx="296">
                  <c:v>759.16851430814995</c:v>
                </c:pt>
                <c:pt idx="297">
                  <c:v>759.87926499759396</c:v>
                </c:pt>
                <c:pt idx="298">
                  <c:v>760.59001568703695</c:v>
                </c:pt>
                <c:pt idx="299">
                  <c:v>761.30076637648051</c:v>
                </c:pt>
                <c:pt idx="300">
                  <c:v>762.01151706592259</c:v>
                </c:pt>
                <c:pt idx="301">
                  <c:v>762.72226775536706</c:v>
                </c:pt>
                <c:pt idx="302">
                  <c:v>763.43301844481039</c:v>
                </c:pt>
                <c:pt idx="303">
                  <c:v>764.14376913425349</c:v>
                </c:pt>
                <c:pt idx="304">
                  <c:v>764.85451982369796</c:v>
                </c:pt>
                <c:pt idx="305">
                  <c:v>765.56527051314094</c:v>
                </c:pt>
                <c:pt idx="306">
                  <c:v>766.27602120258553</c:v>
                </c:pt>
                <c:pt idx="307">
                  <c:v>766.98677189202795</c:v>
                </c:pt>
                <c:pt idx="308">
                  <c:v>767.69752258147048</c:v>
                </c:pt>
                <c:pt idx="309">
                  <c:v>768.40827327091495</c:v>
                </c:pt>
                <c:pt idx="310">
                  <c:v>769.11902396035805</c:v>
                </c:pt>
                <c:pt idx="311">
                  <c:v>769.8297746498032</c:v>
                </c:pt>
                <c:pt idx="312">
                  <c:v>770.54052533924448</c:v>
                </c:pt>
                <c:pt idx="313">
                  <c:v>771.25127602868895</c:v>
                </c:pt>
                <c:pt idx="314">
                  <c:v>771.96202671813148</c:v>
                </c:pt>
                <c:pt idx="315">
                  <c:v>772.67277740757731</c:v>
                </c:pt>
                <c:pt idx="316">
                  <c:v>773.38352809701848</c:v>
                </c:pt>
                <c:pt idx="317">
                  <c:v>774.09427878646204</c:v>
                </c:pt>
                <c:pt idx="318">
                  <c:v>774.80502947590446</c:v>
                </c:pt>
                <c:pt idx="319">
                  <c:v>775.51578016534904</c:v>
                </c:pt>
                <c:pt idx="320">
                  <c:v>776.22653085479294</c:v>
                </c:pt>
                <c:pt idx="321">
                  <c:v>776.93728154423547</c:v>
                </c:pt>
                <c:pt idx="322">
                  <c:v>777.64803223368142</c:v>
                </c:pt>
                <c:pt idx="323">
                  <c:v>778.35878292312304</c:v>
                </c:pt>
                <c:pt idx="324">
                  <c:v>779.06953361256603</c:v>
                </c:pt>
                <c:pt idx="325">
                  <c:v>779.78028430201005</c:v>
                </c:pt>
                <c:pt idx="326">
                  <c:v>780.49103499145292</c:v>
                </c:pt>
                <c:pt idx="327">
                  <c:v>781.2017856808983</c:v>
                </c:pt>
                <c:pt idx="328">
                  <c:v>781.91253637034004</c:v>
                </c:pt>
                <c:pt idx="329">
                  <c:v>782.62328705978405</c:v>
                </c:pt>
                <c:pt idx="330">
                  <c:v>783.33403774922704</c:v>
                </c:pt>
                <c:pt idx="331">
                  <c:v>784.04478843867241</c:v>
                </c:pt>
                <c:pt idx="332">
                  <c:v>784.75553912811404</c:v>
                </c:pt>
                <c:pt idx="333">
                  <c:v>785.46628981755646</c:v>
                </c:pt>
                <c:pt idx="334">
                  <c:v>786.17704050700229</c:v>
                </c:pt>
                <c:pt idx="335">
                  <c:v>786.88779119644346</c:v>
                </c:pt>
                <c:pt idx="336">
                  <c:v>787.59854188588793</c:v>
                </c:pt>
                <c:pt idx="337">
                  <c:v>788.30929257533103</c:v>
                </c:pt>
                <c:pt idx="338">
                  <c:v>789.02004326477504</c:v>
                </c:pt>
                <c:pt idx="339">
                  <c:v>789.73079395421803</c:v>
                </c:pt>
                <c:pt idx="340">
                  <c:v>790.44154464366204</c:v>
                </c:pt>
                <c:pt idx="341">
                  <c:v>791.15229533310446</c:v>
                </c:pt>
                <c:pt idx="342">
                  <c:v>791.86304602254791</c:v>
                </c:pt>
                <c:pt idx="343">
                  <c:v>792.57379671199305</c:v>
                </c:pt>
                <c:pt idx="344">
                  <c:v>793.28454740143502</c:v>
                </c:pt>
                <c:pt idx="345">
                  <c:v>793.99529809087846</c:v>
                </c:pt>
                <c:pt idx="346">
                  <c:v>794.70604878032202</c:v>
                </c:pt>
                <c:pt idx="347">
                  <c:v>795.41679946976603</c:v>
                </c:pt>
                <c:pt idx="348">
                  <c:v>796.12755015920811</c:v>
                </c:pt>
                <c:pt idx="349">
                  <c:v>796.83830084865303</c:v>
                </c:pt>
                <c:pt idx="350">
                  <c:v>797.54905153809705</c:v>
                </c:pt>
                <c:pt idx="351">
                  <c:v>798.25980222754004</c:v>
                </c:pt>
                <c:pt idx="352">
                  <c:v>798.97055291698302</c:v>
                </c:pt>
                <c:pt idx="353">
                  <c:v>799.68130360642704</c:v>
                </c:pt>
                <c:pt idx="354">
                  <c:v>800.39205429586946</c:v>
                </c:pt>
                <c:pt idx="355">
                  <c:v>801.1028049853129</c:v>
                </c:pt>
                <c:pt idx="356">
                  <c:v>801.81355567475703</c:v>
                </c:pt>
                <c:pt idx="357">
                  <c:v>802.52430636420002</c:v>
                </c:pt>
                <c:pt idx="358">
                  <c:v>803.23505705364403</c:v>
                </c:pt>
                <c:pt idx="359">
                  <c:v>803.94580774308702</c:v>
                </c:pt>
                <c:pt idx="360">
                  <c:v>804.65655843252898</c:v>
                </c:pt>
                <c:pt idx="361">
                  <c:v>805.36730912197243</c:v>
                </c:pt>
                <c:pt idx="362">
                  <c:v>806.07805981141701</c:v>
                </c:pt>
                <c:pt idx="363">
                  <c:v>806.78881050086306</c:v>
                </c:pt>
                <c:pt idx="364">
                  <c:v>807.49956119030298</c:v>
                </c:pt>
                <c:pt idx="365">
                  <c:v>808.21031187974802</c:v>
                </c:pt>
                <c:pt idx="366">
                  <c:v>808.92106256919203</c:v>
                </c:pt>
                <c:pt idx="367">
                  <c:v>809.63181325863604</c:v>
                </c:pt>
                <c:pt idx="368">
                  <c:v>810.3425639480779</c:v>
                </c:pt>
                <c:pt idx="369">
                  <c:v>811.05331463752191</c:v>
                </c:pt>
                <c:pt idx="370">
                  <c:v>811.76406532696501</c:v>
                </c:pt>
                <c:pt idx="371">
                  <c:v>812.474816016408</c:v>
                </c:pt>
                <c:pt idx="372">
                  <c:v>813.18556670585201</c:v>
                </c:pt>
                <c:pt idx="373">
                  <c:v>813.89631739529398</c:v>
                </c:pt>
                <c:pt idx="374">
                  <c:v>814.60706808473742</c:v>
                </c:pt>
                <c:pt idx="375">
                  <c:v>815.317818774182</c:v>
                </c:pt>
                <c:pt idx="376">
                  <c:v>816.02856946362601</c:v>
                </c:pt>
                <c:pt idx="377">
                  <c:v>816.739320153069</c:v>
                </c:pt>
                <c:pt idx="378">
                  <c:v>817.45007084251199</c:v>
                </c:pt>
                <c:pt idx="379">
                  <c:v>818.160821531956</c:v>
                </c:pt>
                <c:pt idx="380">
                  <c:v>818.8715722213999</c:v>
                </c:pt>
                <c:pt idx="381">
                  <c:v>819.582322910843</c:v>
                </c:pt>
                <c:pt idx="382">
                  <c:v>820.29307360028793</c:v>
                </c:pt>
                <c:pt idx="383">
                  <c:v>821.00382428973001</c:v>
                </c:pt>
                <c:pt idx="384">
                  <c:v>821.71457497917504</c:v>
                </c:pt>
                <c:pt idx="385">
                  <c:v>822.42532566861803</c:v>
                </c:pt>
                <c:pt idx="386">
                  <c:v>823.1360763580609</c:v>
                </c:pt>
                <c:pt idx="387">
                  <c:v>823.84682704750298</c:v>
                </c:pt>
                <c:pt idx="388">
                  <c:v>824.557577736947</c:v>
                </c:pt>
                <c:pt idx="389">
                  <c:v>825.26832842639055</c:v>
                </c:pt>
                <c:pt idx="390">
                  <c:v>825.979079115834</c:v>
                </c:pt>
                <c:pt idx="391">
                  <c:v>826.68982980527699</c:v>
                </c:pt>
                <c:pt idx="392">
                  <c:v>827.40058049471997</c:v>
                </c:pt>
                <c:pt idx="393">
                  <c:v>828.11133118416399</c:v>
                </c:pt>
                <c:pt idx="394">
                  <c:v>828.82208187360789</c:v>
                </c:pt>
                <c:pt idx="395">
                  <c:v>829.5328325630519</c:v>
                </c:pt>
                <c:pt idx="396">
                  <c:v>830.24358325249455</c:v>
                </c:pt>
                <c:pt idx="397">
                  <c:v>830.9543339419381</c:v>
                </c:pt>
                <c:pt idx="398">
                  <c:v>831.66508463138155</c:v>
                </c:pt>
                <c:pt idx="399">
                  <c:v>832.3758353208259</c:v>
                </c:pt>
                <c:pt idx="400">
                  <c:v>833.08658601026809</c:v>
                </c:pt>
                <c:pt idx="401">
                  <c:v>833.7973366997129</c:v>
                </c:pt>
                <c:pt idx="402">
                  <c:v>834.50808738915555</c:v>
                </c:pt>
                <c:pt idx="403">
                  <c:v>835.21883807860092</c:v>
                </c:pt>
                <c:pt idx="404">
                  <c:v>835.92958876804255</c:v>
                </c:pt>
                <c:pt idx="405">
                  <c:v>836.64033945748554</c:v>
                </c:pt>
                <c:pt idx="406">
                  <c:v>837.35109014692796</c:v>
                </c:pt>
                <c:pt idx="407">
                  <c:v>838.06184083637254</c:v>
                </c:pt>
                <c:pt idx="408">
                  <c:v>838.77259152581655</c:v>
                </c:pt>
                <c:pt idx="409">
                  <c:v>839.48334221525954</c:v>
                </c:pt>
                <c:pt idx="410">
                  <c:v>840.1940929047031</c:v>
                </c:pt>
                <c:pt idx="411">
                  <c:v>840.90484359414654</c:v>
                </c:pt>
                <c:pt idx="412">
                  <c:v>841.61559428358999</c:v>
                </c:pt>
                <c:pt idx="413">
                  <c:v>842.32634497303309</c:v>
                </c:pt>
                <c:pt idx="414">
                  <c:v>843.03709566247596</c:v>
                </c:pt>
                <c:pt idx="415">
                  <c:v>843.74784635191997</c:v>
                </c:pt>
                <c:pt idx="416">
                  <c:v>844.45859704136308</c:v>
                </c:pt>
                <c:pt idx="417">
                  <c:v>845.16934773080754</c:v>
                </c:pt>
                <c:pt idx="418">
                  <c:v>845.88009842024996</c:v>
                </c:pt>
                <c:pt idx="419">
                  <c:v>846.59084910969455</c:v>
                </c:pt>
                <c:pt idx="420">
                  <c:v>847.30159979913697</c:v>
                </c:pt>
                <c:pt idx="421">
                  <c:v>848.01235048858098</c:v>
                </c:pt>
                <c:pt idx="422">
                  <c:v>848.72310117802454</c:v>
                </c:pt>
                <c:pt idx="423">
                  <c:v>849.43385186746752</c:v>
                </c:pt>
                <c:pt idx="424">
                  <c:v>850.14460255691154</c:v>
                </c:pt>
                <c:pt idx="425">
                  <c:v>850.85535324635453</c:v>
                </c:pt>
                <c:pt idx="426">
                  <c:v>851.56610393579797</c:v>
                </c:pt>
                <c:pt idx="427">
                  <c:v>852.27685462524153</c:v>
                </c:pt>
                <c:pt idx="428">
                  <c:v>852.98760531468497</c:v>
                </c:pt>
                <c:pt idx="429">
                  <c:v>853.69835600412853</c:v>
                </c:pt>
                <c:pt idx="430">
                  <c:v>854.40910669357197</c:v>
                </c:pt>
                <c:pt idx="431">
                  <c:v>855.11985738301496</c:v>
                </c:pt>
                <c:pt idx="432">
                  <c:v>855.83060807245749</c:v>
                </c:pt>
                <c:pt idx="433">
                  <c:v>856.54135876190196</c:v>
                </c:pt>
                <c:pt idx="434">
                  <c:v>857.25210945134438</c:v>
                </c:pt>
                <c:pt idx="435">
                  <c:v>857.96286014078771</c:v>
                </c:pt>
                <c:pt idx="436">
                  <c:v>858.67361083023195</c:v>
                </c:pt>
                <c:pt idx="437">
                  <c:v>859.38436151967767</c:v>
                </c:pt>
                <c:pt idx="438">
                  <c:v>860.09511220911895</c:v>
                </c:pt>
                <c:pt idx="439">
                  <c:v>860.80586289856296</c:v>
                </c:pt>
                <c:pt idx="440">
                  <c:v>861.51661358800538</c:v>
                </c:pt>
                <c:pt idx="441">
                  <c:v>862.22736427744951</c:v>
                </c:pt>
                <c:pt idx="442">
                  <c:v>862.93811496689352</c:v>
                </c:pt>
                <c:pt idx="443">
                  <c:v>863.64886565633742</c:v>
                </c:pt>
                <c:pt idx="444">
                  <c:v>864.35961634577836</c:v>
                </c:pt>
                <c:pt idx="445">
                  <c:v>865.07036703522294</c:v>
                </c:pt>
                <c:pt idx="446">
                  <c:v>865.78111772466752</c:v>
                </c:pt>
                <c:pt idx="447">
                  <c:v>866.49186841410949</c:v>
                </c:pt>
                <c:pt idx="448">
                  <c:v>867.20261910355271</c:v>
                </c:pt>
                <c:pt idx="449">
                  <c:v>867.91336979299649</c:v>
                </c:pt>
                <c:pt idx="450">
                  <c:v>868.62412048243834</c:v>
                </c:pt>
                <c:pt idx="451">
                  <c:v>869.33487117188395</c:v>
                </c:pt>
                <c:pt idx="452">
                  <c:v>870.04562186132648</c:v>
                </c:pt>
                <c:pt idx="453">
                  <c:v>870.75637255077231</c:v>
                </c:pt>
                <c:pt idx="454">
                  <c:v>871.46712324021257</c:v>
                </c:pt>
                <c:pt idx="455">
                  <c:v>872.17787392965954</c:v>
                </c:pt>
                <c:pt idx="456">
                  <c:v>872.88862461910105</c:v>
                </c:pt>
                <c:pt idx="457">
                  <c:v>873.59937530854631</c:v>
                </c:pt>
                <c:pt idx="458">
                  <c:v>874.31012599798748</c:v>
                </c:pt>
                <c:pt idx="459">
                  <c:v>875.02087668743104</c:v>
                </c:pt>
                <c:pt idx="460">
                  <c:v>875.73162737687505</c:v>
                </c:pt>
                <c:pt idx="461">
                  <c:v>876.44237806631804</c:v>
                </c:pt>
                <c:pt idx="462">
                  <c:v>877.15312875576149</c:v>
                </c:pt>
                <c:pt idx="463">
                  <c:v>877.86387944520447</c:v>
                </c:pt>
                <c:pt idx="464">
                  <c:v>878.57463013464951</c:v>
                </c:pt>
                <c:pt idx="465">
                  <c:v>879.28538082409318</c:v>
                </c:pt>
                <c:pt idx="466">
                  <c:v>879.99613151353503</c:v>
                </c:pt>
                <c:pt idx="467">
                  <c:v>880.70688220297905</c:v>
                </c:pt>
                <c:pt idx="468">
                  <c:v>881.41763289242022</c:v>
                </c:pt>
                <c:pt idx="469">
                  <c:v>882.12838358186741</c:v>
                </c:pt>
                <c:pt idx="470">
                  <c:v>882.83913427130904</c:v>
                </c:pt>
                <c:pt idx="471">
                  <c:v>883.54988496075305</c:v>
                </c:pt>
                <c:pt idx="472">
                  <c:v>884.26063565019729</c:v>
                </c:pt>
                <c:pt idx="473">
                  <c:v>884.97138633964141</c:v>
                </c:pt>
                <c:pt idx="474">
                  <c:v>885.68213702908304</c:v>
                </c:pt>
                <c:pt idx="475">
                  <c:v>886.39288771852603</c:v>
                </c:pt>
                <c:pt idx="476">
                  <c:v>887.10363840797004</c:v>
                </c:pt>
                <c:pt idx="477">
                  <c:v>887.81438909741291</c:v>
                </c:pt>
                <c:pt idx="478">
                  <c:v>888.52513978685704</c:v>
                </c:pt>
                <c:pt idx="479">
                  <c:v>889.23589047630117</c:v>
                </c:pt>
                <c:pt idx="480">
                  <c:v>889.94664116574256</c:v>
                </c:pt>
                <c:pt idx="481">
                  <c:v>890.65739185518703</c:v>
                </c:pt>
                <c:pt idx="482">
                  <c:v>891.36814254463104</c:v>
                </c:pt>
                <c:pt idx="483">
                  <c:v>892.07889323407517</c:v>
                </c:pt>
                <c:pt idx="484">
                  <c:v>892.78964392351804</c:v>
                </c:pt>
                <c:pt idx="485">
                  <c:v>893.50039461296103</c:v>
                </c:pt>
                <c:pt idx="486">
                  <c:v>894.21114530240311</c:v>
                </c:pt>
                <c:pt idx="487">
                  <c:v>894.92189599184792</c:v>
                </c:pt>
                <c:pt idx="488">
                  <c:v>895.63264668129011</c:v>
                </c:pt>
                <c:pt idx="489">
                  <c:v>896.34339737073503</c:v>
                </c:pt>
                <c:pt idx="490">
                  <c:v>897.05414806017802</c:v>
                </c:pt>
                <c:pt idx="491">
                  <c:v>897.76489874962317</c:v>
                </c:pt>
                <c:pt idx="492">
                  <c:v>898.47564943906502</c:v>
                </c:pt>
                <c:pt idx="493">
                  <c:v>899.18640012850801</c:v>
                </c:pt>
                <c:pt idx="494">
                  <c:v>899.89715081795146</c:v>
                </c:pt>
                <c:pt idx="495">
                  <c:v>900.60790150739604</c:v>
                </c:pt>
                <c:pt idx="496">
                  <c:v>901.31865219683846</c:v>
                </c:pt>
                <c:pt idx="497">
                  <c:v>902.02940288628201</c:v>
                </c:pt>
                <c:pt idx="498">
                  <c:v>902.74015357572603</c:v>
                </c:pt>
                <c:pt idx="499">
                  <c:v>903.45090426516902</c:v>
                </c:pt>
                <c:pt idx="500">
                  <c:v>904.16165495461291</c:v>
                </c:pt>
                <c:pt idx="501">
                  <c:v>904.87240564405602</c:v>
                </c:pt>
                <c:pt idx="502">
                  <c:v>905.58315633349901</c:v>
                </c:pt>
                <c:pt idx="503">
                  <c:v>906.29390702294302</c:v>
                </c:pt>
                <c:pt idx="504">
                  <c:v>907.00465771238601</c:v>
                </c:pt>
                <c:pt idx="505">
                  <c:v>907.71540840183002</c:v>
                </c:pt>
                <c:pt idx="506">
                  <c:v>908.42615909127187</c:v>
                </c:pt>
                <c:pt idx="507">
                  <c:v>909.13690978071611</c:v>
                </c:pt>
                <c:pt idx="508">
                  <c:v>909.84766047015898</c:v>
                </c:pt>
                <c:pt idx="509">
                  <c:v>910.55841115960402</c:v>
                </c:pt>
                <c:pt idx="510">
                  <c:v>911.26916184904701</c:v>
                </c:pt>
                <c:pt idx="511">
                  <c:v>911.97991253849091</c:v>
                </c:pt>
                <c:pt idx="512">
                  <c:v>912.69066322793401</c:v>
                </c:pt>
                <c:pt idx="513">
                  <c:v>913.40141391737791</c:v>
                </c:pt>
                <c:pt idx="514">
                  <c:v>914.11216460682101</c:v>
                </c:pt>
                <c:pt idx="515">
                  <c:v>914.82291529626298</c:v>
                </c:pt>
                <c:pt idx="516">
                  <c:v>915.53366598570699</c:v>
                </c:pt>
                <c:pt idx="517">
                  <c:v>916.24441667515202</c:v>
                </c:pt>
                <c:pt idx="518">
                  <c:v>916.9551673645941</c:v>
                </c:pt>
                <c:pt idx="519">
                  <c:v>917.66591805403789</c:v>
                </c:pt>
                <c:pt idx="520">
                  <c:v>918.37666874347997</c:v>
                </c:pt>
                <c:pt idx="521">
                  <c:v>919.08741943292398</c:v>
                </c:pt>
                <c:pt idx="522">
                  <c:v>919.79817012236902</c:v>
                </c:pt>
                <c:pt idx="523">
                  <c:v>920.508920811812</c:v>
                </c:pt>
                <c:pt idx="524">
                  <c:v>921.2196715012559</c:v>
                </c:pt>
                <c:pt idx="525">
                  <c:v>921.93042219069798</c:v>
                </c:pt>
                <c:pt idx="526">
                  <c:v>922.64117288014199</c:v>
                </c:pt>
                <c:pt idx="527">
                  <c:v>923.35192356958601</c:v>
                </c:pt>
                <c:pt idx="528">
                  <c:v>924.062674259029</c:v>
                </c:pt>
                <c:pt idx="529">
                  <c:v>924.77342494847346</c:v>
                </c:pt>
                <c:pt idx="530">
                  <c:v>925.48417563791691</c:v>
                </c:pt>
                <c:pt idx="531">
                  <c:v>926.19492632735955</c:v>
                </c:pt>
                <c:pt idx="532">
                  <c:v>926.905677016803</c:v>
                </c:pt>
                <c:pt idx="533">
                  <c:v>927.61642770624599</c:v>
                </c:pt>
                <c:pt idx="534">
                  <c:v>928.32717839568897</c:v>
                </c:pt>
                <c:pt idx="535">
                  <c:v>929.03792908513196</c:v>
                </c:pt>
                <c:pt idx="536">
                  <c:v>929.74867977457791</c:v>
                </c:pt>
                <c:pt idx="537">
                  <c:v>930.45943046401999</c:v>
                </c:pt>
                <c:pt idx="538">
                  <c:v>931.17018115346309</c:v>
                </c:pt>
                <c:pt idx="539">
                  <c:v>931.88093184290699</c:v>
                </c:pt>
                <c:pt idx="540">
                  <c:v>932.59168253235055</c:v>
                </c:pt>
                <c:pt idx="541">
                  <c:v>933.30243322179399</c:v>
                </c:pt>
                <c:pt idx="542">
                  <c:v>934.01318391123755</c:v>
                </c:pt>
                <c:pt idx="543">
                  <c:v>934.72393460068292</c:v>
                </c:pt>
                <c:pt idx="544">
                  <c:v>935.43468529012398</c:v>
                </c:pt>
                <c:pt idx="545">
                  <c:v>936.14543597956902</c:v>
                </c:pt>
                <c:pt idx="546">
                  <c:v>936.85618666901098</c:v>
                </c:pt>
                <c:pt idx="547">
                  <c:v>937.56693735845397</c:v>
                </c:pt>
                <c:pt idx="548">
                  <c:v>938.27768804789855</c:v>
                </c:pt>
                <c:pt idx="549">
                  <c:v>938.98843873734268</c:v>
                </c:pt>
                <c:pt idx="550">
                  <c:v>939.69918942678555</c:v>
                </c:pt>
                <c:pt idx="551">
                  <c:v>940.40994011622809</c:v>
                </c:pt>
                <c:pt idx="552">
                  <c:v>941.12069080567198</c:v>
                </c:pt>
                <c:pt idx="553">
                  <c:v>941.83144149511372</c:v>
                </c:pt>
                <c:pt idx="554">
                  <c:v>942.54219218455728</c:v>
                </c:pt>
                <c:pt idx="555">
                  <c:v>943.25294287400197</c:v>
                </c:pt>
                <c:pt idx="556">
                  <c:v>943.96369356344496</c:v>
                </c:pt>
                <c:pt idx="557">
                  <c:v>944.67444425289079</c:v>
                </c:pt>
                <c:pt idx="558">
                  <c:v>945.38519494233253</c:v>
                </c:pt>
                <c:pt idx="559">
                  <c:v>946.09594563177654</c:v>
                </c:pt>
                <c:pt idx="560">
                  <c:v>946.80669632121783</c:v>
                </c:pt>
                <c:pt idx="561">
                  <c:v>947.51744701066309</c:v>
                </c:pt>
                <c:pt idx="562">
                  <c:v>948.22819770010653</c:v>
                </c:pt>
                <c:pt idx="563">
                  <c:v>948.93894838954998</c:v>
                </c:pt>
                <c:pt idx="564">
                  <c:v>949.64969907899308</c:v>
                </c:pt>
                <c:pt idx="565">
                  <c:v>950.36044976843596</c:v>
                </c:pt>
                <c:pt idx="566">
                  <c:v>951.07120045788054</c:v>
                </c:pt>
                <c:pt idx="567">
                  <c:v>951.78195114732353</c:v>
                </c:pt>
                <c:pt idx="568">
                  <c:v>952.49270183676754</c:v>
                </c:pt>
                <c:pt idx="569">
                  <c:v>953.20345252621155</c:v>
                </c:pt>
                <c:pt idx="570">
                  <c:v>953.91420321565397</c:v>
                </c:pt>
                <c:pt idx="571">
                  <c:v>954.62495390509753</c:v>
                </c:pt>
                <c:pt idx="572">
                  <c:v>955.33570459454097</c:v>
                </c:pt>
                <c:pt idx="573">
                  <c:v>956.04645528398271</c:v>
                </c:pt>
                <c:pt idx="574">
                  <c:v>956.75720597342649</c:v>
                </c:pt>
                <c:pt idx="575">
                  <c:v>957.46795666287096</c:v>
                </c:pt>
                <c:pt idx="576">
                  <c:v>958.17870735231531</c:v>
                </c:pt>
                <c:pt idx="577">
                  <c:v>958.88945804175808</c:v>
                </c:pt>
                <c:pt idx="578">
                  <c:v>959.60020873120038</c:v>
                </c:pt>
                <c:pt idx="579">
                  <c:v>960.31095942064496</c:v>
                </c:pt>
                <c:pt idx="580">
                  <c:v>961.02171011008795</c:v>
                </c:pt>
                <c:pt idx="581">
                  <c:v>961.73246079953196</c:v>
                </c:pt>
                <c:pt idx="582">
                  <c:v>962.44321148897336</c:v>
                </c:pt>
                <c:pt idx="583">
                  <c:v>963.15396217841806</c:v>
                </c:pt>
                <c:pt idx="584">
                  <c:v>963.86471286786195</c:v>
                </c:pt>
                <c:pt idx="585">
                  <c:v>964.57546355730642</c:v>
                </c:pt>
                <c:pt idx="586">
                  <c:v>965.28621424674895</c:v>
                </c:pt>
                <c:pt idx="587">
                  <c:v>965.99696493619319</c:v>
                </c:pt>
                <c:pt idx="588">
                  <c:v>966.70771562563652</c:v>
                </c:pt>
                <c:pt idx="589">
                  <c:v>967.41846631507849</c:v>
                </c:pt>
                <c:pt idx="590">
                  <c:v>968.12921700452296</c:v>
                </c:pt>
                <c:pt idx="591">
                  <c:v>968.83996769396447</c:v>
                </c:pt>
                <c:pt idx="592">
                  <c:v>969.55071838340757</c:v>
                </c:pt>
                <c:pt idx="593">
                  <c:v>970.26146907285295</c:v>
                </c:pt>
                <c:pt idx="594">
                  <c:v>970.97221976229548</c:v>
                </c:pt>
                <c:pt idx="595">
                  <c:v>971.68297045173995</c:v>
                </c:pt>
                <c:pt idx="596">
                  <c:v>972.39372114118305</c:v>
                </c:pt>
                <c:pt idx="597">
                  <c:v>973.1044718306282</c:v>
                </c:pt>
                <c:pt idx="598">
                  <c:v>973.81522252006948</c:v>
                </c:pt>
                <c:pt idx="599">
                  <c:v>974.52597320951395</c:v>
                </c:pt>
                <c:pt idx="600">
                  <c:v>975.23672389895648</c:v>
                </c:pt>
                <c:pt idx="601">
                  <c:v>975.94747458839993</c:v>
                </c:pt>
                <c:pt idx="602">
                  <c:v>976.65822527784405</c:v>
                </c:pt>
                <c:pt idx="603">
                  <c:v>977.36897596728818</c:v>
                </c:pt>
                <c:pt idx="604">
                  <c:v>978.07972665673242</c:v>
                </c:pt>
                <c:pt idx="605">
                  <c:v>978.79047734617632</c:v>
                </c:pt>
                <c:pt idx="606">
                  <c:v>979.50122803561749</c:v>
                </c:pt>
                <c:pt idx="607">
                  <c:v>980.21197872506104</c:v>
                </c:pt>
                <c:pt idx="608">
                  <c:v>980.92272941450256</c:v>
                </c:pt>
                <c:pt idx="609">
                  <c:v>981.63348010394793</c:v>
                </c:pt>
                <c:pt idx="610">
                  <c:v>982.34423079339047</c:v>
                </c:pt>
                <c:pt idx="611">
                  <c:v>983.05498148283448</c:v>
                </c:pt>
                <c:pt idx="612">
                  <c:v>983.76573217227804</c:v>
                </c:pt>
                <c:pt idx="613">
                  <c:v>984.47648286172205</c:v>
                </c:pt>
                <c:pt idx="614">
                  <c:v>985.18723355116629</c:v>
                </c:pt>
                <c:pt idx="615">
                  <c:v>985.89798424060905</c:v>
                </c:pt>
                <c:pt idx="616">
                  <c:v>986.60873493005374</c:v>
                </c:pt>
                <c:pt idx="617">
                  <c:v>987.31948561949503</c:v>
                </c:pt>
                <c:pt idx="618">
                  <c:v>988.03023630893847</c:v>
                </c:pt>
                <c:pt idx="619">
                  <c:v>988.74098699838305</c:v>
                </c:pt>
                <c:pt idx="620">
                  <c:v>989.45173768782604</c:v>
                </c:pt>
                <c:pt idx="621">
                  <c:v>990.16248837726903</c:v>
                </c:pt>
                <c:pt idx="622">
                  <c:v>990.87323906671304</c:v>
                </c:pt>
                <c:pt idx="623">
                  <c:v>991.58398975615808</c:v>
                </c:pt>
                <c:pt idx="624">
                  <c:v>992.29474044560106</c:v>
                </c:pt>
                <c:pt idx="625">
                  <c:v>993.00549113504292</c:v>
                </c:pt>
                <c:pt idx="626">
                  <c:v>993.71624182448511</c:v>
                </c:pt>
                <c:pt idx="627">
                  <c:v>994.42699251392946</c:v>
                </c:pt>
                <c:pt idx="628">
                  <c:v>995.13774320337302</c:v>
                </c:pt>
                <c:pt idx="629">
                  <c:v>995.84849389281646</c:v>
                </c:pt>
                <c:pt idx="630">
                  <c:v>996.55924458225911</c:v>
                </c:pt>
                <c:pt idx="631">
                  <c:v>997.26999527170403</c:v>
                </c:pt>
                <c:pt idx="632">
                  <c:v>997.98074596114873</c:v>
                </c:pt>
                <c:pt idx="633">
                  <c:v>998.69149665059228</c:v>
                </c:pt>
                <c:pt idx="634">
                  <c:v>999.40224734003311</c:v>
                </c:pt>
                <c:pt idx="635">
                  <c:v>1000.11299802947</c:v>
                </c:pt>
                <c:pt idx="636">
                  <c:v>1000.82374871892</c:v>
                </c:pt>
                <c:pt idx="637">
                  <c:v>1001.53449940836</c:v>
                </c:pt>
                <c:pt idx="638">
                  <c:v>1002.2452500978</c:v>
                </c:pt>
                <c:pt idx="639">
                  <c:v>1002.956000787249</c:v>
                </c:pt>
                <c:pt idx="640">
                  <c:v>1003.666751476691</c:v>
                </c:pt>
                <c:pt idx="641">
                  <c:v>1004.3775021661299</c:v>
                </c:pt>
                <c:pt idx="642">
                  <c:v>1005.08825285558</c:v>
                </c:pt>
                <c:pt idx="643">
                  <c:v>1005.799003545021</c:v>
                </c:pt>
                <c:pt idx="644">
                  <c:v>1006.50975423446</c:v>
                </c:pt>
                <c:pt idx="645">
                  <c:v>1007.22050492391</c:v>
                </c:pt>
                <c:pt idx="646">
                  <c:v>1007.931255613349</c:v>
                </c:pt>
                <c:pt idx="647">
                  <c:v>1008.6420063027894</c:v>
                </c:pt>
                <c:pt idx="648">
                  <c:v>1009.3527569922387</c:v>
                </c:pt>
                <c:pt idx="649">
                  <c:v>1010.06350768168</c:v>
                </c:pt>
                <c:pt idx="650">
                  <c:v>1010.7742583711311</c:v>
                </c:pt>
                <c:pt idx="651">
                  <c:v>1011.4850090605705</c:v>
                </c:pt>
                <c:pt idx="652">
                  <c:v>1012.1957597500109</c:v>
                </c:pt>
                <c:pt idx="653">
                  <c:v>1012.9065104394591</c:v>
                </c:pt>
                <c:pt idx="654">
                  <c:v>1013.6172611288994</c:v>
                </c:pt>
                <c:pt idx="655">
                  <c:v>1014.32801181834</c:v>
                </c:pt>
                <c:pt idx="656">
                  <c:v>1015.038762507791</c:v>
                </c:pt>
                <c:pt idx="657">
                  <c:v>1015.7495131972294</c:v>
                </c:pt>
                <c:pt idx="658">
                  <c:v>1016.4602638866687</c:v>
                </c:pt>
                <c:pt idx="659">
                  <c:v>1017.1710145761219</c:v>
                </c:pt>
                <c:pt idx="660">
                  <c:v>1017.88176526556</c:v>
                </c:pt>
                <c:pt idx="661">
                  <c:v>1018.592515955</c:v>
                </c:pt>
                <c:pt idx="662">
                  <c:v>1019.303266644449</c:v>
                </c:pt>
                <c:pt idx="663">
                  <c:v>1020.01401733389</c:v>
                </c:pt>
                <c:pt idx="664">
                  <c:v>1020.7247680233299</c:v>
                </c:pt>
                <c:pt idx="665">
                  <c:v>1021.435518712779</c:v>
                </c:pt>
                <c:pt idx="666">
                  <c:v>1022.1462694022181</c:v>
                </c:pt>
                <c:pt idx="667">
                  <c:v>1022.8570200916585</c:v>
                </c:pt>
                <c:pt idx="668">
                  <c:v>1023.56777078111</c:v>
                </c:pt>
                <c:pt idx="669">
                  <c:v>1024.2785214705511</c:v>
                </c:pt>
                <c:pt idx="670">
                  <c:v>1024.9892721599899</c:v>
                </c:pt>
                <c:pt idx="671">
                  <c:v>1025.7000228494398</c:v>
                </c:pt>
                <c:pt idx="672">
                  <c:v>1026.41077353888</c:v>
                </c:pt>
                <c:pt idx="673">
                  <c:v>1027.1215242283176</c:v>
                </c:pt>
                <c:pt idx="674">
                  <c:v>1027.8322749177698</c:v>
                </c:pt>
                <c:pt idx="675">
                  <c:v>1028.54302560721</c:v>
                </c:pt>
                <c:pt idx="676">
                  <c:v>1029.2537762966599</c:v>
                </c:pt>
                <c:pt idx="677">
                  <c:v>1029.9645269861001</c:v>
                </c:pt>
                <c:pt idx="678">
                  <c:v>1030.67527767554</c:v>
                </c:pt>
                <c:pt idx="679">
                  <c:v>1031.3860283649899</c:v>
                </c:pt>
                <c:pt idx="680">
                  <c:v>1032.09677905443</c:v>
                </c:pt>
                <c:pt idx="681">
                  <c:v>1032.8075297438711</c:v>
                </c:pt>
                <c:pt idx="682">
                  <c:v>1033.5182804333199</c:v>
                </c:pt>
                <c:pt idx="683">
                  <c:v>1034.2290311227619</c:v>
                </c:pt>
                <c:pt idx="684">
                  <c:v>1034.9397818122011</c:v>
                </c:pt>
                <c:pt idx="685">
                  <c:v>1035.6505325016499</c:v>
                </c:pt>
                <c:pt idx="686">
                  <c:v>1036.36128319109</c:v>
                </c:pt>
                <c:pt idx="687">
                  <c:v>1037.0720338805299</c:v>
                </c:pt>
                <c:pt idx="688">
                  <c:v>1037.7827845699799</c:v>
                </c:pt>
                <c:pt idx="689">
                  <c:v>1038.4935352594198</c:v>
                </c:pt>
                <c:pt idx="690">
                  <c:v>1039.2042859488699</c:v>
                </c:pt>
                <c:pt idx="691">
                  <c:v>1039.9150366383099</c:v>
                </c:pt>
                <c:pt idx="692">
                  <c:v>1040.6257873277511</c:v>
                </c:pt>
                <c:pt idx="693">
                  <c:v>1041.3365380171999</c:v>
                </c:pt>
                <c:pt idx="694">
                  <c:v>1042.0472887066401</c:v>
                </c:pt>
                <c:pt idx="695">
                  <c:v>1042.75803939608</c:v>
                </c:pt>
                <c:pt idx="696">
                  <c:v>1043.4687900855301</c:v>
                </c:pt>
                <c:pt idx="697">
                  <c:v>1044.1795407749698</c:v>
                </c:pt>
                <c:pt idx="698">
                  <c:v>1044.89029146441</c:v>
                </c:pt>
                <c:pt idx="699">
                  <c:v>1045.6010421538576</c:v>
                </c:pt>
                <c:pt idx="700">
                  <c:v>1046.3117928433001</c:v>
                </c:pt>
                <c:pt idx="701">
                  <c:v>1047.02254353274</c:v>
                </c:pt>
                <c:pt idx="702">
                  <c:v>1047.7332942221899</c:v>
                </c:pt>
                <c:pt idx="703">
                  <c:v>1048.4440449116298</c:v>
                </c:pt>
                <c:pt idx="704">
                  <c:v>1049.15479560108</c:v>
                </c:pt>
                <c:pt idx="705">
                  <c:v>1049.8655462905199</c:v>
                </c:pt>
                <c:pt idx="706">
                  <c:v>1050.5762969799598</c:v>
                </c:pt>
                <c:pt idx="707">
                  <c:v>1051.28704766941</c:v>
                </c:pt>
                <c:pt idx="708">
                  <c:v>1051.9977983588499</c:v>
                </c:pt>
                <c:pt idx="709">
                  <c:v>1052.7085490482918</c:v>
                </c:pt>
                <c:pt idx="710">
                  <c:v>1053.4192997377411</c:v>
                </c:pt>
                <c:pt idx="711">
                  <c:v>1054.1300504271801</c:v>
                </c:pt>
                <c:pt idx="712">
                  <c:v>1054.84080111662</c:v>
                </c:pt>
                <c:pt idx="713">
                  <c:v>1055.5515518060711</c:v>
                </c:pt>
                <c:pt idx="714">
                  <c:v>1056.2623024955099</c:v>
                </c:pt>
                <c:pt idx="715">
                  <c:v>1056.9730531849511</c:v>
                </c:pt>
                <c:pt idx="716">
                  <c:v>1057.6838038743979</c:v>
                </c:pt>
                <c:pt idx="717">
                  <c:v>1058.3945545638398</c:v>
                </c:pt>
                <c:pt idx="718">
                  <c:v>1059.10530525328</c:v>
                </c:pt>
                <c:pt idx="719">
                  <c:v>1059.8160559427329</c:v>
                </c:pt>
                <c:pt idx="720">
                  <c:v>1060.5268066321701</c:v>
                </c:pt>
                <c:pt idx="721">
                  <c:v>1061.2375573216236</c:v>
                </c:pt>
                <c:pt idx="722">
                  <c:v>1061.9483080110599</c:v>
                </c:pt>
                <c:pt idx="723">
                  <c:v>1062.6590587005001</c:v>
                </c:pt>
                <c:pt idx="724">
                  <c:v>1063.36980938995</c:v>
                </c:pt>
                <c:pt idx="725">
                  <c:v>1064.0805600793899</c:v>
                </c:pt>
                <c:pt idx="726">
                  <c:v>1064.7913107688298</c:v>
                </c:pt>
                <c:pt idx="727">
                  <c:v>1065.5020614582811</c:v>
                </c:pt>
                <c:pt idx="728">
                  <c:v>1066.2128121477201</c:v>
                </c:pt>
                <c:pt idx="729">
                  <c:v>1066.92356283716</c:v>
                </c:pt>
                <c:pt idx="730">
                  <c:v>1067.6343135266081</c:v>
                </c:pt>
                <c:pt idx="731">
                  <c:v>1068.3450642160499</c:v>
                </c:pt>
                <c:pt idx="732">
                  <c:v>1069.05581490549</c:v>
                </c:pt>
                <c:pt idx="733">
                  <c:v>1069.7665655949411</c:v>
                </c:pt>
                <c:pt idx="734">
                  <c:v>1070.4773162843799</c:v>
                </c:pt>
                <c:pt idx="735">
                  <c:v>1071.1880669738298</c:v>
                </c:pt>
                <c:pt idx="736">
                  <c:v>1071.8988176632711</c:v>
                </c:pt>
                <c:pt idx="737">
                  <c:v>1072.6095683527101</c:v>
                </c:pt>
                <c:pt idx="738">
                  <c:v>1073.32031904216</c:v>
                </c:pt>
                <c:pt idx="739">
                  <c:v>1074.0310697316011</c:v>
                </c:pt>
                <c:pt idx="740">
                  <c:v>1074.7418204210401</c:v>
                </c:pt>
                <c:pt idx="741">
                  <c:v>1075.4525711104911</c:v>
                </c:pt>
                <c:pt idx="742">
                  <c:v>1076.1633217999279</c:v>
                </c:pt>
                <c:pt idx="743">
                  <c:v>1076.8740724893698</c:v>
                </c:pt>
                <c:pt idx="744">
                  <c:v>1077.5848231788198</c:v>
                </c:pt>
                <c:pt idx="745">
                  <c:v>1078.2955738682629</c:v>
                </c:pt>
                <c:pt idx="746">
                  <c:v>1079.0063245576998</c:v>
                </c:pt>
                <c:pt idx="747">
                  <c:v>1079.7170752471511</c:v>
                </c:pt>
                <c:pt idx="748">
                  <c:v>1080.4278259365901</c:v>
                </c:pt>
                <c:pt idx="749">
                  <c:v>1081.13857662604</c:v>
                </c:pt>
                <c:pt idx="750">
                  <c:v>1081.8493273154781</c:v>
                </c:pt>
                <c:pt idx="751">
                  <c:v>1082.5600780049199</c:v>
                </c:pt>
                <c:pt idx="752">
                  <c:v>1083.2708286943698</c:v>
                </c:pt>
                <c:pt idx="753">
                  <c:v>1083.9815793838111</c:v>
                </c:pt>
                <c:pt idx="754">
                  <c:v>1084.6923300732476</c:v>
                </c:pt>
                <c:pt idx="755">
                  <c:v>1085.4030807627018</c:v>
                </c:pt>
                <c:pt idx="756">
                  <c:v>1086.1138314521399</c:v>
                </c:pt>
                <c:pt idx="757">
                  <c:v>1086.8245821415801</c:v>
                </c:pt>
                <c:pt idx="758">
                  <c:v>1087.5353328310298</c:v>
                </c:pt>
                <c:pt idx="759">
                  <c:v>1088.2460835204711</c:v>
                </c:pt>
                <c:pt idx="760">
                  <c:v>1088.9568342099099</c:v>
                </c:pt>
                <c:pt idx="761">
                  <c:v>1089.6675848993598</c:v>
                </c:pt>
                <c:pt idx="762">
                  <c:v>1090.3783355887999</c:v>
                </c:pt>
                <c:pt idx="763">
                  <c:v>1091.0890862782398</c:v>
                </c:pt>
                <c:pt idx="764">
                  <c:v>1091.79983696769</c:v>
                </c:pt>
                <c:pt idx="765">
                  <c:v>1092.5105876571301</c:v>
                </c:pt>
                <c:pt idx="766">
                  <c:v>1093.2213383465798</c:v>
                </c:pt>
                <c:pt idx="767">
                  <c:v>1093.93208903602</c:v>
                </c:pt>
                <c:pt idx="768">
                  <c:v>1094.6428397254599</c:v>
                </c:pt>
                <c:pt idx="769">
                  <c:v>1095.3535904149098</c:v>
                </c:pt>
                <c:pt idx="770">
                  <c:v>1096.0643411043498</c:v>
                </c:pt>
                <c:pt idx="771">
                  <c:v>1096.7750917937926</c:v>
                </c:pt>
                <c:pt idx="772">
                  <c:v>1097.4858424832419</c:v>
                </c:pt>
                <c:pt idx="773">
                  <c:v>1098.1965931726811</c:v>
                </c:pt>
                <c:pt idx="774">
                  <c:v>1098.9073438621201</c:v>
                </c:pt>
                <c:pt idx="775">
                  <c:v>1099.6180945515698</c:v>
                </c:pt>
                <c:pt idx="776">
                  <c:v>1100.32884524101</c:v>
                </c:pt>
                <c:pt idx="777">
                  <c:v>1101.0395959304501</c:v>
                </c:pt>
                <c:pt idx="778">
                  <c:v>1101.7503466198966</c:v>
                </c:pt>
                <c:pt idx="779">
                  <c:v>1102.4610973093399</c:v>
                </c:pt>
                <c:pt idx="780">
                  <c:v>1103.1718479987899</c:v>
                </c:pt>
                <c:pt idx="781">
                  <c:v>1103.88259868823</c:v>
                </c:pt>
                <c:pt idx="782">
                  <c:v>1104.5933493776679</c:v>
                </c:pt>
                <c:pt idx="783">
                  <c:v>1105.3041000671199</c:v>
                </c:pt>
                <c:pt idx="784">
                  <c:v>1106.01485075656</c:v>
                </c:pt>
                <c:pt idx="785">
                  <c:v>1106.7256014460029</c:v>
                </c:pt>
                <c:pt idx="786">
                  <c:v>1107.4363521354501</c:v>
                </c:pt>
                <c:pt idx="787">
                  <c:v>1108.1471028248898</c:v>
                </c:pt>
                <c:pt idx="788">
                  <c:v>1108.8578535143299</c:v>
                </c:pt>
                <c:pt idx="789">
                  <c:v>1109.5686042037801</c:v>
                </c:pt>
                <c:pt idx="790">
                  <c:v>1110.27935489322</c:v>
                </c:pt>
                <c:pt idx="791">
                  <c:v>1110.9901055826601</c:v>
                </c:pt>
                <c:pt idx="792">
                  <c:v>1111.7008562721101</c:v>
                </c:pt>
                <c:pt idx="793">
                  <c:v>1112.4116069615511</c:v>
                </c:pt>
                <c:pt idx="794">
                  <c:v>1113.1223576509999</c:v>
                </c:pt>
                <c:pt idx="795">
                  <c:v>1113.8331083404398</c:v>
                </c:pt>
                <c:pt idx="796">
                  <c:v>1114.54385902988</c:v>
                </c:pt>
                <c:pt idx="797">
                  <c:v>1115.2546097193299</c:v>
                </c:pt>
                <c:pt idx="798">
                  <c:v>1115.9653604087719</c:v>
                </c:pt>
                <c:pt idx="799">
                  <c:v>1116.67611109821</c:v>
                </c:pt>
                <c:pt idx="800">
                  <c:v>1117.3868617876622</c:v>
                </c:pt>
                <c:pt idx="801">
                  <c:v>1118.0976124771</c:v>
                </c:pt>
                <c:pt idx="802">
                  <c:v>1118.8083631665411</c:v>
                </c:pt>
                <c:pt idx="803">
                  <c:v>1119.5191138559899</c:v>
                </c:pt>
                <c:pt idx="804">
                  <c:v>1120.22986454543</c:v>
                </c:pt>
                <c:pt idx="805">
                  <c:v>1120.9406152348699</c:v>
                </c:pt>
                <c:pt idx="806">
                  <c:v>1121.6513659243199</c:v>
                </c:pt>
                <c:pt idx="807">
                  <c:v>1122.3621166137598</c:v>
                </c:pt>
                <c:pt idx="808">
                  <c:v>1123.0728673032111</c:v>
                </c:pt>
                <c:pt idx="809">
                  <c:v>1123.7836179926501</c:v>
                </c:pt>
                <c:pt idx="810">
                  <c:v>1124.49436868209</c:v>
                </c:pt>
                <c:pt idx="811">
                  <c:v>1125.2051193715401</c:v>
                </c:pt>
                <c:pt idx="812">
                  <c:v>1125.9158700609821</c:v>
                </c:pt>
                <c:pt idx="813">
                  <c:v>1126.62662075042</c:v>
                </c:pt>
                <c:pt idx="814">
                  <c:v>1127.3373714398699</c:v>
                </c:pt>
                <c:pt idx="815">
                  <c:v>1128.0481221293098</c:v>
                </c:pt>
                <c:pt idx="816">
                  <c:v>1128.75887281875</c:v>
                </c:pt>
                <c:pt idx="817">
                  <c:v>1129.4696235082001</c:v>
                </c:pt>
                <c:pt idx="818">
                  <c:v>1130.1803741976398</c:v>
                </c:pt>
                <c:pt idx="819">
                  <c:v>1130.8911248870781</c:v>
                </c:pt>
                <c:pt idx="820">
                  <c:v>1131.6018755765299</c:v>
                </c:pt>
                <c:pt idx="821">
                  <c:v>1132.3126262659698</c:v>
                </c:pt>
                <c:pt idx="822">
                  <c:v>1133.0233769554081</c:v>
                </c:pt>
                <c:pt idx="823">
                  <c:v>1133.7341276448599</c:v>
                </c:pt>
                <c:pt idx="824">
                  <c:v>1134.4448783343</c:v>
                </c:pt>
                <c:pt idx="825">
                  <c:v>1135.1556290237511</c:v>
                </c:pt>
                <c:pt idx="826">
                  <c:v>1135.8663797131901</c:v>
                </c:pt>
                <c:pt idx="827">
                  <c:v>1136.57713040263</c:v>
                </c:pt>
                <c:pt idx="828">
                  <c:v>1137.2878810920811</c:v>
                </c:pt>
                <c:pt idx="829">
                  <c:v>1137.9986317815221</c:v>
                </c:pt>
                <c:pt idx="830">
                  <c:v>1138.70938247096</c:v>
                </c:pt>
                <c:pt idx="831">
                  <c:v>1139.4201331604111</c:v>
                </c:pt>
                <c:pt idx="832">
                  <c:v>1140.1308838498499</c:v>
                </c:pt>
                <c:pt idx="833">
                  <c:v>1140.8416345392898</c:v>
                </c:pt>
                <c:pt idx="834">
                  <c:v>1141.5523852287399</c:v>
                </c:pt>
                <c:pt idx="835">
                  <c:v>1142.2631359181798</c:v>
                </c:pt>
                <c:pt idx="836">
                  <c:v>1142.97388660762</c:v>
                </c:pt>
                <c:pt idx="837">
                  <c:v>1143.6846372970676</c:v>
                </c:pt>
                <c:pt idx="838">
                  <c:v>1144.3953879865101</c:v>
                </c:pt>
                <c:pt idx="839">
                  <c:v>1145.1061386759598</c:v>
                </c:pt>
                <c:pt idx="840">
                  <c:v>1145.8168893654001</c:v>
                </c:pt>
                <c:pt idx="841">
                  <c:v>1146.5276400548398</c:v>
                </c:pt>
                <c:pt idx="842">
                  <c:v>1147.2383907442911</c:v>
                </c:pt>
                <c:pt idx="843">
                  <c:v>1147.9491414337301</c:v>
                </c:pt>
                <c:pt idx="844">
                  <c:v>1148.65989212317</c:v>
                </c:pt>
                <c:pt idx="845">
                  <c:v>1149.3706428126181</c:v>
                </c:pt>
                <c:pt idx="846">
                  <c:v>1150.0813935020599</c:v>
                </c:pt>
                <c:pt idx="847">
                  <c:v>1150.7921441914998</c:v>
                </c:pt>
                <c:pt idx="848">
                  <c:v>1151.50289488095</c:v>
                </c:pt>
                <c:pt idx="849">
                  <c:v>1152.2136455703899</c:v>
                </c:pt>
                <c:pt idx="850">
                  <c:v>1152.9243962598266</c:v>
                </c:pt>
                <c:pt idx="851">
                  <c:v>1153.6351469492799</c:v>
                </c:pt>
                <c:pt idx="852">
                  <c:v>1154.3458976387201</c:v>
                </c:pt>
                <c:pt idx="853">
                  <c:v>1155.05664832817</c:v>
                </c:pt>
                <c:pt idx="854">
                  <c:v>1155.7673990176099</c:v>
                </c:pt>
                <c:pt idx="855">
                  <c:v>1156.4781497070501</c:v>
                </c:pt>
                <c:pt idx="856">
                  <c:v>1157.1889003964998</c:v>
                </c:pt>
                <c:pt idx="857">
                  <c:v>1157.8996510859401</c:v>
                </c:pt>
                <c:pt idx="858">
                  <c:v>1158.6104017753798</c:v>
                </c:pt>
                <c:pt idx="859">
                  <c:v>1159.32115246483</c:v>
                </c:pt>
                <c:pt idx="860">
                  <c:v>1160.0319031542701</c:v>
                </c:pt>
                <c:pt idx="861">
                  <c:v>1160.7426538437119</c:v>
                </c:pt>
                <c:pt idx="862">
                  <c:v>1161.4534045331598</c:v>
                </c:pt>
                <c:pt idx="863">
                  <c:v>1162.1641552225999</c:v>
                </c:pt>
                <c:pt idx="864">
                  <c:v>1162.8749059120398</c:v>
                </c:pt>
                <c:pt idx="865">
                  <c:v>1163.5856566014911</c:v>
                </c:pt>
                <c:pt idx="866">
                  <c:v>1164.2964072909299</c:v>
                </c:pt>
                <c:pt idx="867">
                  <c:v>1165.0071579803719</c:v>
                </c:pt>
                <c:pt idx="868">
                  <c:v>1165.71790866982</c:v>
                </c:pt>
                <c:pt idx="869">
                  <c:v>1166.4286593592622</c:v>
                </c:pt>
                <c:pt idx="870">
                  <c:v>1167.1394100487098</c:v>
                </c:pt>
                <c:pt idx="871">
                  <c:v>1167.85016073815</c:v>
                </c:pt>
                <c:pt idx="872">
                  <c:v>1168.5609114275901</c:v>
                </c:pt>
                <c:pt idx="873">
                  <c:v>1169.27166211704</c:v>
                </c:pt>
                <c:pt idx="874">
                  <c:v>1169.9824128064781</c:v>
                </c:pt>
                <c:pt idx="875">
                  <c:v>1170.6931634959199</c:v>
                </c:pt>
                <c:pt idx="876">
                  <c:v>1171.40391418537</c:v>
                </c:pt>
                <c:pt idx="877">
                  <c:v>1172.1146648748079</c:v>
                </c:pt>
                <c:pt idx="878">
                  <c:v>1172.8254155642501</c:v>
                </c:pt>
                <c:pt idx="879">
                  <c:v>1173.5361662537</c:v>
                </c:pt>
                <c:pt idx="880">
                  <c:v>1174.2469169431401</c:v>
                </c:pt>
                <c:pt idx="881">
                  <c:v>1174.9576676325821</c:v>
                </c:pt>
                <c:pt idx="882">
                  <c:v>1175.6684183220298</c:v>
                </c:pt>
                <c:pt idx="883">
                  <c:v>1176.3791690114699</c:v>
                </c:pt>
                <c:pt idx="884">
                  <c:v>1177.0899197009201</c:v>
                </c:pt>
                <c:pt idx="885">
                  <c:v>1177.80067039036</c:v>
                </c:pt>
                <c:pt idx="886">
                  <c:v>1178.5114210797999</c:v>
                </c:pt>
                <c:pt idx="887">
                  <c:v>1179.2221717692519</c:v>
                </c:pt>
                <c:pt idx="888">
                  <c:v>1179.93292245869</c:v>
                </c:pt>
                <c:pt idx="889">
                  <c:v>1180.6436731481301</c:v>
                </c:pt>
                <c:pt idx="890">
                  <c:v>1181.3544238375771</c:v>
                </c:pt>
                <c:pt idx="891">
                  <c:v>1182.06517452702</c:v>
                </c:pt>
                <c:pt idx="892">
                  <c:v>1182.7759252164599</c:v>
                </c:pt>
                <c:pt idx="893">
                  <c:v>1183.4866759059119</c:v>
                </c:pt>
                <c:pt idx="894">
                  <c:v>1184.1974265953459</c:v>
                </c:pt>
                <c:pt idx="895">
                  <c:v>1184.9081772847921</c:v>
                </c:pt>
                <c:pt idx="896">
                  <c:v>1185.61892797424</c:v>
                </c:pt>
                <c:pt idx="897">
                  <c:v>1186.3296786636811</c:v>
                </c:pt>
                <c:pt idx="898">
                  <c:v>1187.0404293531299</c:v>
                </c:pt>
                <c:pt idx="899">
                  <c:v>1187.75118004257</c:v>
                </c:pt>
                <c:pt idx="900">
                  <c:v>1188.4619307320099</c:v>
                </c:pt>
                <c:pt idx="901">
                  <c:v>1189.1726814214601</c:v>
                </c:pt>
                <c:pt idx="902">
                  <c:v>1189.8834321108964</c:v>
                </c:pt>
                <c:pt idx="903">
                  <c:v>1190.5941828003379</c:v>
                </c:pt>
                <c:pt idx="904">
                  <c:v>1191.3049334897901</c:v>
                </c:pt>
                <c:pt idx="905">
                  <c:v>1192.0156841792311</c:v>
                </c:pt>
                <c:pt idx="906">
                  <c:v>1192.7264348686699</c:v>
                </c:pt>
                <c:pt idx="907">
                  <c:v>1193.4371855581201</c:v>
                </c:pt>
                <c:pt idx="908">
                  <c:v>1194.1479362475598</c:v>
                </c:pt>
                <c:pt idx="909">
                  <c:v>1194.8586869369999</c:v>
                </c:pt>
                <c:pt idx="910">
                  <c:v>1195.5694376264498</c:v>
                </c:pt>
                <c:pt idx="911">
                  <c:v>1196.2801883158882</c:v>
                </c:pt>
                <c:pt idx="912">
                  <c:v>1196.9909390053299</c:v>
                </c:pt>
                <c:pt idx="913">
                  <c:v>1197.7016896947819</c:v>
                </c:pt>
                <c:pt idx="914">
                  <c:v>1198.41244038422</c:v>
                </c:pt>
                <c:pt idx="915">
                  <c:v>1199.1231910736699</c:v>
                </c:pt>
                <c:pt idx="916">
                  <c:v>1199.83394176311</c:v>
                </c:pt>
                <c:pt idx="917">
                  <c:v>1200.54469245255</c:v>
                </c:pt>
                <c:pt idx="918">
                  <c:v>1201.2554431420001</c:v>
                </c:pt>
                <c:pt idx="919">
                  <c:v>1201.96619383144</c:v>
                </c:pt>
                <c:pt idx="920">
                  <c:v>1202.6769445208781</c:v>
                </c:pt>
                <c:pt idx="921">
                  <c:v>1203.3876952103299</c:v>
                </c:pt>
                <c:pt idx="922">
                  <c:v>1204.0984458997698</c:v>
                </c:pt>
                <c:pt idx="923">
                  <c:v>1204.8091965892099</c:v>
                </c:pt>
                <c:pt idx="924">
                  <c:v>1205.5199472786599</c:v>
                </c:pt>
                <c:pt idx="925">
                  <c:v>1206.2306979681011</c:v>
                </c:pt>
                <c:pt idx="926">
                  <c:v>1206.9414486575379</c:v>
                </c:pt>
                <c:pt idx="927">
                  <c:v>1207.6521993469898</c:v>
                </c:pt>
                <c:pt idx="928">
                  <c:v>1208.3629500364298</c:v>
                </c:pt>
                <c:pt idx="929">
                  <c:v>1209.0737007258799</c:v>
                </c:pt>
                <c:pt idx="930">
                  <c:v>1209.7844514153198</c:v>
                </c:pt>
                <c:pt idx="931">
                  <c:v>1210.4952021047611</c:v>
                </c:pt>
                <c:pt idx="932">
                  <c:v>1211.2059527942129</c:v>
                </c:pt>
                <c:pt idx="933">
                  <c:v>1211.9167034836539</c:v>
                </c:pt>
                <c:pt idx="934">
                  <c:v>1212.62745417309</c:v>
                </c:pt>
                <c:pt idx="935">
                  <c:v>1213.3382048625399</c:v>
                </c:pt>
                <c:pt idx="936">
                  <c:v>1214.04895555198</c:v>
                </c:pt>
                <c:pt idx="937">
                  <c:v>1214.75970624142</c:v>
                </c:pt>
                <c:pt idx="938">
                  <c:v>1215.4704569308699</c:v>
                </c:pt>
                <c:pt idx="939">
                  <c:v>1216.1812076203098</c:v>
                </c:pt>
                <c:pt idx="940">
                  <c:v>1216.89195830975</c:v>
                </c:pt>
                <c:pt idx="941">
                  <c:v>1217.6027089991999</c:v>
                </c:pt>
                <c:pt idx="942">
                  <c:v>1218.31345968864</c:v>
                </c:pt>
                <c:pt idx="943">
                  <c:v>1219.0242103780881</c:v>
                </c:pt>
                <c:pt idx="944">
                  <c:v>1219.7349610675301</c:v>
                </c:pt>
                <c:pt idx="945">
                  <c:v>1220.4457117569711</c:v>
                </c:pt>
                <c:pt idx="946">
                  <c:v>1221.1564624464199</c:v>
                </c:pt>
                <c:pt idx="947">
                  <c:v>1221.8672131358599</c:v>
                </c:pt>
                <c:pt idx="948">
                  <c:v>1222.5779638253</c:v>
                </c:pt>
                <c:pt idx="949">
                  <c:v>1223.2887145147499</c:v>
                </c:pt>
                <c:pt idx="950">
                  <c:v>1223.9994652041901</c:v>
                </c:pt>
                <c:pt idx="951">
                  <c:v>1224.71021589363</c:v>
                </c:pt>
                <c:pt idx="952">
                  <c:v>1225.4209665830801</c:v>
                </c:pt>
                <c:pt idx="953">
                  <c:v>1226.1317172725198</c:v>
                </c:pt>
                <c:pt idx="954">
                  <c:v>1226.84246796196</c:v>
                </c:pt>
                <c:pt idx="955">
                  <c:v>1227.5532186514076</c:v>
                </c:pt>
                <c:pt idx="956">
                  <c:v>1228.2639693408501</c:v>
                </c:pt>
                <c:pt idx="957">
                  <c:v>1228.9747200302997</c:v>
                </c:pt>
                <c:pt idx="958">
                  <c:v>1229.6854707197399</c:v>
                </c:pt>
                <c:pt idx="959">
                  <c:v>1230.39622140918</c:v>
                </c:pt>
                <c:pt idx="960">
                  <c:v>1231.10697209863</c:v>
                </c:pt>
                <c:pt idx="961">
                  <c:v>1231.8177227880701</c:v>
                </c:pt>
                <c:pt idx="962">
                  <c:v>1232.52847347751</c:v>
                </c:pt>
                <c:pt idx="963">
                  <c:v>1233.23922416696</c:v>
                </c:pt>
                <c:pt idx="964">
                  <c:v>1233.9499748563999</c:v>
                </c:pt>
                <c:pt idx="965">
                  <c:v>1234.6607255458398</c:v>
                </c:pt>
                <c:pt idx="966">
                  <c:v>1235.3714762352881</c:v>
                </c:pt>
                <c:pt idx="967">
                  <c:v>1236.0822269247299</c:v>
                </c:pt>
                <c:pt idx="968">
                  <c:v>1236.79297761417</c:v>
                </c:pt>
                <c:pt idx="969">
                  <c:v>1237.5037283036199</c:v>
                </c:pt>
                <c:pt idx="970">
                  <c:v>1238.2144789930599</c:v>
                </c:pt>
                <c:pt idx="971">
                  <c:v>1238.9252296825011</c:v>
                </c:pt>
                <c:pt idx="972">
                  <c:v>1239.6359803719499</c:v>
                </c:pt>
                <c:pt idx="973">
                  <c:v>1240.3467310613901</c:v>
                </c:pt>
                <c:pt idx="974">
                  <c:v>1241.05748175084</c:v>
                </c:pt>
                <c:pt idx="975">
                  <c:v>1241.7682324402801</c:v>
                </c:pt>
                <c:pt idx="976">
                  <c:v>1242.4789831297219</c:v>
                </c:pt>
                <c:pt idx="977">
                  <c:v>1243.1897338191698</c:v>
                </c:pt>
                <c:pt idx="978">
                  <c:v>1243.9004845086099</c:v>
                </c:pt>
                <c:pt idx="979">
                  <c:v>1244.6112351980498</c:v>
                </c:pt>
                <c:pt idx="980">
                  <c:v>1245.3219858875</c:v>
                </c:pt>
                <c:pt idx="981">
                  <c:v>1246.0327365769376</c:v>
                </c:pt>
                <c:pt idx="982">
                  <c:v>1246.7434872663798</c:v>
                </c:pt>
                <c:pt idx="983">
                  <c:v>1247.4542379558281</c:v>
                </c:pt>
                <c:pt idx="984">
                  <c:v>1248.1649886452699</c:v>
                </c:pt>
                <c:pt idx="985">
                  <c:v>1248.87573933471</c:v>
                </c:pt>
                <c:pt idx="986">
                  <c:v>1249.58649002416</c:v>
                </c:pt>
                <c:pt idx="987">
                  <c:v>1250.2972407135999</c:v>
                </c:pt>
                <c:pt idx="988">
                  <c:v>1251.0079914030518</c:v>
                </c:pt>
                <c:pt idx="989">
                  <c:v>1251.7187420924899</c:v>
                </c:pt>
                <c:pt idx="990">
                  <c:v>1252.4294927819301</c:v>
                </c:pt>
                <c:pt idx="991">
                  <c:v>1253.1402434713798</c:v>
                </c:pt>
                <c:pt idx="992">
                  <c:v>1253.8509941608199</c:v>
                </c:pt>
                <c:pt idx="993">
                  <c:v>1254.5617448502599</c:v>
                </c:pt>
                <c:pt idx="994">
                  <c:v>1255.2724955397098</c:v>
                </c:pt>
                <c:pt idx="995">
                  <c:v>1255.9832462291479</c:v>
                </c:pt>
                <c:pt idx="996">
                  <c:v>1256.6939969185873</c:v>
                </c:pt>
                <c:pt idx="997">
                  <c:v>1257.40474760804</c:v>
                </c:pt>
                <c:pt idx="998">
                  <c:v>1258.1154982974779</c:v>
                </c:pt>
                <c:pt idx="999">
                  <c:v>1258.8262489869198</c:v>
                </c:pt>
              </c:numCache>
            </c:numRef>
          </c:xVal>
          <c:yVal>
            <c:numRef>
              <c:f>Sheet1!$H$2:$H$1001</c:f>
              <c:numCache>
                <c:formatCode>_(* #,##0.00_);_(* \(#,##0.00\);_(* "-"??_);_(@_)</c:formatCode>
                <c:ptCount val="1000"/>
                <c:pt idx="0">
                  <c:v>1.064773761601724E-10</c:v>
                </c:pt>
                <c:pt idx="1">
                  <c:v>1.3227170268358064E-9</c:v>
                </c:pt>
                <c:pt idx="2">
                  <c:v>1.6366570954518695E-10</c:v>
                </c:pt>
                <c:pt idx="3">
                  <c:v>2.018883182528935E-10</c:v>
                </c:pt>
                <c:pt idx="4">
                  <c:v>2.4850332000806405E-10</c:v>
                </c:pt>
                <c:pt idx="5">
                  <c:v>3.0531270796022134E-10</c:v>
                </c:pt>
                <c:pt idx="6">
                  <c:v>3.7444937300076432E-10</c:v>
                </c:pt>
                <c:pt idx="7">
                  <c:v>4.5844462236343914E-10</c:v>
                </c:pt>
                <c:pt idx="8">
                  <c:v>5.6030370960142747E-10</c:v>
                </c:pt>
                <c:pt idx="9">
                  <c:v>6.8359151038055449E-10</c:v>
                </c:pt>
                <c:pt idx="10">
                  <c:v>8.3253046942082927E-10</c:v>
                </c:pt>
                <c:pt idx="11">
                  <c:v>1.0121129909416916E-9</c:v>
                </c:pt>
                <c:pt idx="12">
                  <c:v>1.2282305426223658E-9</c:v>
                </c:pt>
                <c:pt idx="13">
                  <c:v>1.4878218858801549E-9</c:v>
                </c:pt>
                <c:pt idx="14">
                  <c:v>1.799043027698753E-9</c:v>
                </c:pt>
                <c:pt idx="15">
                  <c:v>2.1714617058085615E-9</c:v>
                </c:pt>
                <c:pt idx="16">
                  <c:v>2.6162794642335898E-9</c:v>
                </c:pt>
                <c:pt idx="17">
                  <c:v>3.1465846445777586E-9</c:v>
                </c:pt>
                <c:pt idx="18">
                  <c:v>3.7776399044294035E-9</c:v>
                </c:pt>
                <c:pt idx="19">
                  <c:v>4.52720817241978E-9</c:v>
                </c:pt>
                <c:pt idx="20">
                  <c:v>5.4159212542804819E-9</c:v>
                </c:pt>
                <c:pt idx="21">
                  <c:v>6.467695610210362E-9</c:v>
                </c:pt>
                <c:pt idx="22">
                  <c:v>7.7102001254853107E-9</c:v>
                </c:pt>
                <c:pt idx="23">
                  <c:v>9.1753809880283342E-9</c:v>
                </c:pt>
                <c:pt idx="24">
                  <c:v>1.0900049063103939E-8</c:v>
                </c:pt>
                <c:pt idx="25">
                  <c:v>1.2926535410913156E-8</c:v>
                </c:pt>
                <c:pt idx="26">
                  <c:v>1.5303420822146613E-8</c:v>
                </c:pt>
                <c:pt idx="27">
                  <c:v>1.808634544400336E-8</c:v>
                </c:pt>
                <c:pt idx="28">
                  <c:v>2.1338904729307516E-8</c:v>
                </c:pt>
                <c:pt idx="29">
                  <c:v>2.5133638058655701E-8</c:v>
                </c:pt>
                <c:pt idx="30">
                  <c:v>2.9553116454504126E-8</c:v>
                </c:pt>
                <c:pt idx="31">
                  <c:v>3.469113582126589E-8</c:v>
                </c:pt>
                <c:pt idx="32">
                  <c:v>4.0654022101327681E-8</c:v>
                </c:pt>
                <c:pt idx="33">
                  <c:v>4.7562054627924996E-8</c:v>
                </c:pt>
                <c:pt idx="34">
                  <c:v>5.5551013776529419E-8</c:v>
                </c:pt>
                <c:pt idx="35">
                  <c:v>6.4773858761309993E-8</c:v>
                </c:pt>
                <c:pt idx="36">
                  <c:v>7.5402541086827037E-8</c:v>
                </c:pt>
                <c:pt idx="37">
                  <c:v>8.762995874191558E-8</c:v>
                </c:pt>
                <c:pt idx="38">
                  <c:v>1.0167205570720761E-7</c:v>
                </c:pt>
                <c:pt idx="39">
                  <c:v>1.1777007073444247E-7</c:v>
                </c:pt>
                <c:pt idx="40">
                  <c:v>1.3619293863909223E-7</c:v>
                </c:pt>
                <c:pt idx="41">
                  <c:v>1.5723984652247339E-7</c:v>
                </c:pt>
                <c:pt idx="42">
                  <c:v>1.8069373297748954E-7</c:v>
                </c:pt>
                <c:pt idx="43">
                  <c:v>2.0818046181217408E-7</c:v>
                </c:pt>
                <c:pt idx="44">
                  <c:v>2.3932160922693814E-7</c:v>
                </c:pt>
                <c:pt idx="45">
                  <c:v>2.745815770528815E-7</c:v>
                </c:pt>
                <c:pt idx="46">
                  <c:v>3.144622946905293E-7</c:v>
                </c:pt>
                <c:pt idx="47">
                  <c:v>3.5950779646181758E-7</c:v>
                </c:pt>
                <c:pt idx="48">
                  <c:v>4.1030844971395921E-7</c:v>
                </c:pt>
                <c:pt idx="49">
                  <c:v>4.6750487846006699E-7</c:v>
                </c:pt>
                <c:pt idx="50">
                  <c:v>5.3179161238710411E-7</c:v>
                </c:pt>
                <c:pt idx="51">
                  <c:v>6.0392047711385331E-7</c:v>
                </c:pt>
                <c:pt idx="52">
                  <c:v>6.8470372865728291E-7</c:v>
                </c:pt>
                <c:pt idx="53">
                  <c:v>7.7501692318306094E-7</c:v>
                </c:pt>
                <c:pt idx="54">
                  <c:v>8.7580150229199522E-7</c:v>
                </c:pt>
                <c:pt idx="55">
                  <c:v>9.8806706434699792E-7</c:v>
                </c:pt>
                <c:pt idx="56">
                  <c:v>1.1128932836917448E-6</c:v>
                </c:pt>
                <c:pt idx="57">
                  <c:v>1.251431432070984E-6</c:v>
                </c:pt>
                <c:pt idx="58">
                  <c:v>1.4049054501496609E-6</c:v>
                </c:pt>
                <c:pt idx="59">
                  <c:v>1.5746125117628829E-6</c:v>
                </c:pt>
                <c:pt idx="60">
                  <c:v>1.7619230194272989E-6</c:v>
                </c:pt>
                <c:pt idx="61">
                  <c:v>1.9682799667254801E-6</c:v>
                </c:pt>
                <c:pt idx="62">
                  <c:v>2.1951976014547642E-6</c:v>
                </c:pt>
                <c:pt idx="63">
                  <c:v>2.4442593229297852E-6</c:v>
                </c:pt>
                <c:pt idx="64">
                  <c:v>2.717114747559666E-6</c:v>
                </c:pt>
                <c:pt idx="65">
                  <c:v>3.0154758788047327E-6</c:v>
                </c:pt>
                <c:pt idx="66">
                  <c:v>3.3411123208724603E-6</c:v>
                </c:pt>
                <c:pt idx="67">
                  <c:v>3.6958454800522692E-6</c:v>
                </c:pt>
                <c:pt idx="68">
                  <c:v>4.0815417034365836E-6</c:v>
                </c:pt>
                <c:pt idx="69">
                  <c:v>4.5001043119426989E-6</c:v>
                </c:pt>
                <c:pt idx="70">
                  <c:v>4.9534644930602748E-6</c:v>
                </c:pt>
                <c:pt idx="71">
                  <c:v>5.4435710286139754E-6</c:v>
                </c:pt>
                <c:pt idx="72">
                  <c:v>5.9723788440741329E-6</c:v>
                </c:pt>
                <c:pt idx="73">
                  <c:v>6.5418363785808785E-6</c:v>
                </c:pt>
                <c:pt idx="74">
                  <c:v>7.1538717888931649E-6</c:v>
                </c:pt>
                <c:pt idx="75">
                  <c:v>7.810378015946014E-6</c:v>
                </c:pt>
                <c:pt idx="76">
                  <c:v>8.5131967596167068E-6</c:v>
                </c:pt>
                <c:pt idx="77">
                  <c:v>9.2641014256838626E-6</c:v>
                </c:pt>
                <c:pt idx="78">
                  <c:v>1.0064779128821549E-5</c:v>
                </c:pt>
                <c:pt idx="79">
                  <c:v>1.0916811856833712E-5</c:v>
                </c:pt>
                <c:pt idx="80">
                  <c:v>1.1821656924207761E-5</c:v>
                </c:pt>
                <c:pt idx="81">
                  <c:v>1.2780626867475002E-5</c:v>
                </c:pt>
                <c:pt idx="82">
                  <c:v>1.3794868960826901E-5</c:v>
                </c:pt>
                <c:pt idx="83">
                  <c:v>1.4865344557962324E-5</c:v>
                </c:pt>
                <c:pt idx="84">
                  <c:v>1.5992808495255874E-5</c:v>
                </c:pt>
                <c:pt idx="85">
                  <c:v>1.7177788822056287E-5</c:v>
                </c:pt>
                <c:pt idx="86">
                  <c:v>1.842056715626072E-5</c:v>
                </c:pt>
                <c:pt idx="87">
                  <c:v>1.9721159997289343E-5</c:v>
                </c:pt>
                <c:pt idx="88">
                  <c:v>2.1079301364219322E-5</c:v>
                </c:pt>
                <c:pt idx="89">
                  <c:v>2.2494427164144302E-5</c:v>
                </c:pt>
                <c:pt idx="90">
                  <c:v>2.3964436339448795E-5</c:v>
                </c:pt>
                <c:pt idx="91">
                  <c:v>2.549145928360889E-5</c:v>
                </c:pt>
                <c:pt idx="92">
                  <c:v>2.707134534503145E-5</c:v>
                </c:pt>
                <c:pt idx="93">
                  <c:v>2.8702238263507791E-5</c:v>
                </c:pt>
                <c:pt idx="94">
                  <c:v>3.0381878375416059E-5</c:v>
                </c:pt>
                <c:pt idx="95">
                  <c:v>3.2107604295636482E-5</c:v>
                </c:pt>
                <c:pt idx="96">
                  <c:v>3.3876355524141281E-5</c:v>
                </c:pt>
                <c:pt idx="97">
                  <c:v>3.5684676537090305E-5</c:v>
                </c:pt>
                <c:pt idx="98">
                  <c:v>3.7528722847601752E-5</c:v>
                </c:pt>
                <c:pt idx="99">
                  <c:v>3.9404269447555093E-5</c:v>
                </c:pt>
                <c:pt idx="100">
                  <c:v>4.1306721969105485E-5</c:v>
                </c:pt>
                <c:pt idx="101">
                  <c:v>4.3231130833278192E-5</c:v>
                </c:pt>
                <c:pt idx="102">
                  <c:v>4.5172208583333582E-5</c:v>
                </c:pt>
                <c:pt idx="103">
                  <c:v>4.7124350532802313E-5</c:v>
                </c:pt>
                <c:pt idx="104">
                  <c:v>4.9081658792446505E-5</c:v>
                </c:pt>
                <c:pt idx="105">
                  <c:v>5.1037969677148885E-5</c:v>
                </c:pt>
                <c:pt idx="106">
                  <c:v>5.2986884433141257E-5</c:v>
                </c:pt>
                <c:pt idx="107">
                  <c:v>5.4921803168290723E-5</c:v>
                </c:pt>
                <c:pt idx="108">
                  <c:v>5.6835961813654566E-5</c:v>
                </c:pt>
                <c:pt idx="109">
                  <c:v>5.8722471893397037E-5</c:v>
                </c:pt>
                <c:pt idx="110">
                  <c:v>6.0574362832758914E-5</c:v>
                </c:pt>
                <c:pt idx="111">
                  <c:v>6.2384626490264672E-5</c:v>
                </c:pt>
                <c:pt idx="112">
                  <c:v>6.4146263561054904E-5</c:v>
                </c:pt>
                <c:pt idx="113">
                  <c:v>6.5852331463377246E-5</c:v>
                </c:pt>
                <c:pt idx="114">
                  <c:v>6.7495993290100117E-5</c:v>
                </c:pt>
                <c:pt idx="115">
                  <c:v>6.9070567381918603E-5</c:v>
                </c:pt>
                <c:pt idx="116">
                  <c:v>7.056957705892035E-5</c:v>
                </c:pt>
                <c:pt idx="117">
                  <c:v>7.1986800032654421E-5</c:v>
                </c:pt>
                <c:pt idx="118">
                  <c:v>7.3316317012042065E-5</c:v>
                </c:pt>
                <c:pt idx="119">
                  <c:v>7.4552559013632883E-5</c:v>
                </c:pt>
                <c:pt idx="120">
                  <c:v>7.5690352890128823E-5</c:v>
                </c:pt>
                <c:pt idx="121">
                  <c:v>7.672496460096828E-5</c:v>
                </c:pt>
                <c:pt idx="122">
                  <c:v>7.7652139765432675E-5</c:v>
                </c:pt>
                <c:pt idx="123">
                  <c:v>7.8468141062344133E-5</c:v>
                </c:pt>
                <c:pt idx="124">
                  <c:v>7.9169782071339412E-5</c:v>
                </c:pt>
                <c:pt idx="125">
                  <c:v>7.9754457189101961E-5</c:v>
                </c:pt>
                <c:pt idx="126">
                  <c:v>8.0220167300114532E-5</c:v>
                </c:pt>
                <c:pt idx="127">
                  <c:v>8.0565540935665007E-5</c:v>
                </c:pt>
                <c:pt idx="128">
                  <c:v>8.0789850717362659E-5</c:v>
                </c:pt>
                <c:pt idx="129">
                  <c:v>8.0893024952370248E-5</c:v>
                </c:pt>
                <c:pt idx="130">
                  <c:v>8.0875654327401846E-5</c:v>
                </c:pt>
                <c:pt idx="131">
                  <c:v>8.0738993737363161E-5</c:v>
                </c:pt>
                <c:pt idx="132">
                  <c:v>8.0484959382646918E-5</c:v>
                </c:pt>
                <c:pt idx="133">
                  <c:v>8.01161213768145E-5</c:v>
                </c:pt>
                <c:pt idx="134">
                  <c:v>7.9635692223901578E-5</c:v>
                </c:pt>
                <c:pt idx="135">
                  <c:v>7.9047511652160748E-5</c:v>
                </c:pt>
                <c:pt idx="136">
                  <c:v>7.8356028428975557E-5</c:v>
                </c:pt>
                <c:pt idx="137">
                  <c:v>7.7566279930151198E-5</c:v>
                </c:pt>
                <c:pt idx="138">
                  <c:v>7.6683870396117903E-5</c:v>
                </c:pt>
                <c:pt idx="139">
                  <c:v>7.5708389925562976E-5</c:v>
                </c:pt>
                <c:pt idx="140">
                  <c:v>7.465689237757354E-5</c:v>
                </c:pt>
                <c:pt idx="141">
                  <c:v>7.3531193073865988E-5</c:v>
                </c:pt>
                <c:pt idx="142">
                  <c:v>7.2338433909348852E-5</c:v>
                </c:pt>
                <c:pt idx="143">
                  <c:v>7.1086036387650099E-5</c:v>
                </c:pt>
                <c:pt idx="144">
                  <c:v>6.978165153562149E-5</c:v>
                </c:pt>
                <c:pt idx="145">
                  <c:v>6.8433107411579414E-5</c:v>
                </c:pt>
                <c:pt idx="146">
                  <c:v>6.7048354876139121E-5</c:v>
                </c:pt>
                <c:pt idx="147">
                  <c:v>6.5635412268607983E-5</c:v>
                </c:pt>
                <c:pt idx="148">
                  <c:v>6.4202309603883444E-5</c:v>
                </c:pt>
                <c:pt idx="149">
                  <c:v>6.2757032874682478E-5</c:v>
                </c:pt>
                <c:pt idx="150">
                  <c:v>6.130746901201995E-5</c:v>
                </c:pt>
                <c:pt idx="151">
                  <c:v>5.9861352023274728E-5</c:v>
                </c:pt>
                <c:pt idx="152">
                  <c:v>5.8426210792175943E-5</c:v>
                </c:pt>
                <c:pt idx="153">
                  <c:v>5.7009318988781877E-5</c:v>
                </c:pt>
                <c:pt idx="154">
                  <c:v>5.5617647500204922E-5</c:v>
                </c:pt>
                <c:pt idx="155">
                  <c:v>5.4257819754666863E-5</c:v>
                </c:pt>
                <c:pt idx="156">
                  <c:v>5.2936070272627807E-5</c:v>
                </c:pt>
                <c:pt idx="157">
                  <c:v>5.1658206739429313E-5</c:v>
                </c:pt>
                <c:pt idx="158">
                  <c:v>5.0429575854314924E-5</c:v>
                </c:pt>
                <c:pt idx="159">
                  <c:v>4.925503317103159E-5</c:v>
                </c:pt>
                <c:pt idx="160">
                  <c:v>4.8138917105683936E-5</c:v>
                </c:pt>
                <c:pt idx="161">
                  <c:v>4.7085027248284345E-5</c:v>
                </c:pt>
                <c:pt idx="162">
                  <c:v>4.6096607075725824E-5</c:v>
                </c:pt>
                <c:pt idx="163">
                  <c:v>4.5176331125896182E-5</c:v>
                </c:pt>
                <c:pt idx="164">
                  <c:v>4.4326296655533616E-5</c:v>
                </c:pt>
                <c:pt idx="165">
                  <c:v>4.3548019768407286E-5</c:v>
                </c:pt>
                <c:pt idx="166">
                  <c:v>4.2842435965679275E-5</c:v>
                </c:pt>
                <c:pt idx="167">
                  <c:v>4.2209905037052864E-5</c:v>
                </c:pt>
                <c:pt idx="168">
                  <c:v>4.1650220179757716E-5</c:v>
                </c:pt>
                <c:pt idx="169">
                  <c:v>4.1162621202724551E-5</c:v>
                </c:pt>
                <c:pt idx="170">
                  <c:v>4.0745811645689294E-5</c:v>
                </c:pt>
                <c:pt idx="171">
                  <c:v>4.0397979617616443E-5</c:v>
                </c:pt>
                <c:pt idx="172">
                  <c:v>4.0116822135932486E-5</c:v>
                </c:pt>
                <c:pt idx="173">
                  <c:v>3.9899572727840758E-5</c:v>
                </c:pt>
                <c:pt idx="174">
                  <c:v>3.9743032037593196E-5</c:v>
                </c:pt>
                <c:pt idx="175">
                  <c:v>3.9643601169270783E-5</c:v>
                </c:pt>
                <c:pt idx="176">
                  <c:v>3.9597317483529491E-5</c:v>
                </c:pt>
                <c:pt idx="177">
                  <c:v>3.9599892559112786E-5</c:v>
                </c:pt>
                <c:pt idx="178">
                  <c:v>3.964675202591871E-5</c:v>
                </c:pt>
                <c:pt idx="179">
                  <c:v>3.9733076976208482E-5</c:v>
                </c:pt>
                <c:pt idx="180">
                  <c:v>3.9853846664385566E-5</c:v>
                </c:pt>
                <c:pt idx="181">
                  <c:v>4.0003882213819423E-5</c:v>
                </c:pt>
                <c:pt idx="182">
                  <c:v>4.0177891061656974E-5</c:v>
                </c:pt>
                <c:pt idx="183">
                  <c:v>4.0370511889640073E-5</c:v>
                </c:pt>
                <c:pt idx="184">
                  <c:v>4.0576359810828443E-5</c:v>
                </c:pt>
                <c:pt idx="185">
                  <c:v>4.0790071609010694E-5</c:v>
                </c:pt>
                <c:pt idx="186">
                  <c:v>4.1006350859659434E-5</c:v>
                </c:pt>
                <c:pt idx="187">
                  <c:v>4.122039769279247E-5</c:v>
                </c:pt>
                <c:pt idx="188">
                  <c:v>4.1425295621332864E-5</c:v>
                </c:pt>
                <c:pt idx="189">
                  <c:v>4.1617552299961372E-5</c:v>
                </c:pt>
                <c:pt idx="190">
                  <c:v>4.1792392572288928E-5</c:v>
                </c:pt>
                <c:pt idx="191">
                  <c:v>4.194530059648836E-5</c:v>
                </c:pt>
                <c:pt idx="192">
                  <c:v>4.2072046013359863E-5</c:v>
                </c:pt>
                <c:pt idx="193">
                  <c:v>4.2168708606007822E-5</c:v>
                </c:pt>
                <c:pt idx="194">
                  <c:v>4.2231701029116216E-5</c:v>
                </c:pt>
                <c:pt idx="195">
                  <c:v>4.2257789254027617E-5</c:v>
                </c:pt>
                <c:pt idx="196">
                  <c:v>4.2244110440211823E-5</c:v>
                </c:pt>
                <c:pt idx="197">
                  <c:v>4.2188188004288234E-5</c:v>
                </c:pt>
                <c:pt idx="198">
                  <c:v>4.2087943714599324E-5</c:v>
                </c:pt>
                <c:pt idx="199">
                  <c:v>4.1941706692444652E-5</c:v>
                </c:pt>
                <c:pt idx="200">
                  <c:v>4.1748219250532789E-5</c:v>
                </c:pt>
                <c:pt idx="201">
                  <c:v>4.1506639545023817E-5</c:v>
                </c:pt>
                <c:pt idx="202">
                  <c:v>4.1216541059769423E-5</c:v>
                </c:pt>
                <c:pt idx="203">
                  <c:v>4.0877908980044346E-5</c:v>
                </c:pt>
                <c:pt idx="204">
                  <c:v>4.0491133548247902E-5</c:v>
                </c:pt>
                <c:pt idx="205">
                  <c:v>4.0057000525785754E-5</c:v>
                </c:pt>
                <c:pt idx="206">
                  <c:v>3.9576678913649009E-5</c:v>
                </c:pt>
                <c:pt idx="207">
                  <c:v>3.9051706109142811E-5</c:v>
                </c:pt>
                <c:pt idx="208">
                  <c:v>3.8483970697821274E-5</c:v>
                </c:pt>
                <c:pt idx="209">
                  <c:v>3.7875693097993989E-5</c:v>
                </c:pt>
                <c:pt idx="210">
                  <c:v>3.7229404290236236E-5</c:v>
                </c:pt>
                <c:pt idx="211">
                  <c:v>3.6547922876187811E-5</c:v>
                </c:pt>
                <c:pt idx="212">
                  <c:v>3.5834330719619499E-5</c:v>
                </c:pt>
                <c:pt idx="213">
                  <c:v>3.5091947428319276E-5</c:v>
                </c:pt>
                <c:pt idx="214">
                  <c:v>3.4324303937835951E-5</c:v>
                </c:pt>
                <c:pt idx="215">
                  <c:v>3.3535115457575897E-5</c:v>
                </c:pt>
                <c:pt idx="216">
                  <c:v>3.272825403620039E-5</c:v>
                </c:pt>
                <c:pt idx="217">
                  <c:v>3.1907720996782695E-5</c:v>
                </c:pt>
                <c:pt idx="218">
                  <c:v>3.1077619482767988E-5</c:v>
                </c:pt>
                <c:pt idx="219">
                  <c:v>3.0242127343509736E-5</c:v>
                </c:pt>
                <c:pt idx="220">
                  <c:v>2.9405470573051961E-5</c:v>
                </c:pt>
                <c:pt idx="221">
                  <c:v>2.8571897497933006E-5</c:v>
                </c:pt>
                <c:pt idx="222">
                  <c:v>2.7745653889166015E-5</c:v>
                </c:pt>
                <c:pt idx="223">
                  <c:v>2.6930959150211157E-5</c:v>
                </c:pt>
                <c:pt idx="224">
                  <c:v>2.6131983706772077E-5</c:v>
                </c:pt>
                <c:pt idx="225">
                  <c:v>2.5352827695639092E-5</c:v>
                </c:pt>
                <c:pt idx="226">
                  <c:v>2.4597501018627558E-5</c:v>
                </c:pt>
                <c:pt idx="227">
                  <c:v>2.386990479394364E-5</c:v>
                </c:pt>
                <c:pt idx="228">
                  <c:v>2.3173814201114197E-5</c:v>
                </c:pt>
                <c:pt idx="229">
                  <c:v>2.2512862676966453E-5</c:v>
                </c:pt>
                <c:pt idx="230">
                  <c:v>2.1890527379091978E-5</c:v>
                </c:pt>
                <c:pt idx="231">
                  <c:v>2.1310115789811649E-5</c:v>
                </c:pt>
                <c:pt idx="232">
                  <c:v>2.0774753287923115E-5</c:v>
                </c:pt>
                <c:pt idx="233">
                  <c:v>2.0287371467495016E-5</c:v>
                </c:pt>
                <c:pt idx="234">
                  <c:v>1.9850696932719842E-5</c:v>
                </c:pt>
                <c:pt idx="235">
                  <c:v>1.9472010968345988E-5</c:v>
                </c:pt>
                <c:pt idx="236">
                  <c:v>1.9148669264360538E-5</c:v>
                </c:pt>
                <c:pt idx="237">
                  <c:v>1.8883527889743073E-5</c:v>
                </c:pt>
                <c:pt idx="238">
                  <c:v>1.8678674750899505E-5</c:v>
                </c:pt>
                <c:pt idx="239">
                  <c:v>1.8535999677394881E-5</c:v>
                </c:pt>
                <c:pt idx="240">
                  <c:v>1.8457197323317374E-5</c:v>
                </c:pt>
                <c:pt idx="241">
                  <c:v>1.8443770904821031E-5</c:v>
                </c:pt>
                <c:pt idx="242">
                  <c:v>1.8497036678575175E-5</c:v>
                </c:pt>
                <c:pt idx="243">
                  <c:v>1.8618129063229058E-5</c:v>
                </c:pt>
                <c:pt idx="244">
                  <c:v>1.8808006304554271E-5</c:v>
                </c:pt>
                <c:pt idx="245">
                  <c:v>1.9067456584599815E-5</c:v>
                </c:pt>
                <c:pt idx="246">
                  <c:v>1.9397104475907683E-5</c:v>
                </c:pt>
                <c:pt idx="247">
                  <c:v>1.9797417643538382E-5</c:v>
                </c:pt>
                <c:pt idx="248">
                  <c:v>2.0268713700275223E-5</c:v>
                </c:pt>
                <c:pt idx="249">
                  <c:v>2.0811167123845136E-5</c:v>
                </c:pt>
                <c:pt idx="250">
                  <c:v>2.142481614925912E-5</c:v>
                </c:pt>
                <c:pt idx="251">
                  <c:v>2.2109569554359179E-5</c:v>
                </c:pt>
                <c:pt idx="252">
                  <c:v>2.2865213262305441E-5</c:v>
                </c:pt>
                <c:pt idx="253">
                  <c:v>2.3691416690978394E-5</c:v>
                </c:pt>
                <c:pt idx="254">
                  <c:v>2.4587738786045798E-5</c:v>
                </c:pt>
                <c:pt idx="255">
                  <c:v>2.5553633681676547E-5</c:v>
                </c:pt>
                <c:pt idx="256">
                  <c:v>2.6588455940531661E-5</c:v>
                </c:pt>
                <c:pt idx="257">
                  <c:v>2.7691465332631602E-5</c:v>
                </c:pt>
                <c:pt idx="258">
                  <c:v>2.8861831120952415E-5</c:v>
                </c:pt>
                <c:pt idx="259">
                  <c:v>3.0098635830058952E-5</c:v>
                </c:pt>
                <c:pt idx="260">
                  <c:v>3.1400878482681975E-5</c:v>
                </c:pt>
                <c:pt idx="261">
                  <c:v>3.2767477297821478E-5</c:v>
                </c:pt>
                <c:pt idx="262">
                  <c:v>3.4197271852657056E-5</c:v>
                </c:pt>
                <c:pt idx="263">
                  <c:v>3.5689024719175684E-5</c:v>
                </c:pt>
                <c:pt idx="264">
                  <c:v>3.7241422594960678E-5</c:v>
                </c:pt>
                <c:pt idx="265">
                  <c:v>3.8853076955926626E-5</c:v>
                </c:pt>
                <c:pt idx="266">
                  <c:v>4.0522524266882893E-5</c:v>
                </c:pt>
                <c:pt idx="267">
                  <c:v>4.2248225793601053E-5</c:v>
                </c:pt>
                <c:pt idx="268">
                  <c:v>4.4028567067474702E-5</c:v>
                </c:pt>
                <c:pt idx="269">
                  <c:v>4.586185706083879E-5</c:v>
                </c:pt>
                <c:pt idx="270">
                  <c:v>4.774632713748799E-5</c:v>
                </c:pt>
                <c:pt idx="271">
                  <c:v>4.9680129848838915E-5</c:v>
                </c:pt>
                <c:pt idx="272">
                  <c:v>5.1661337651452492E-5</c:v>
                </c:pt>
                <c:pt idx="273">
                  <c:v>5.3687941626211563E-5</c:v>
                </c:pt>
                <c:pt idx="274">
                  <c:v>5.5757850283254492E-5</c:v>
                </c:pt>
                <c:pt idx="275">
                  <c:v>5.7868888539763206E-5</c:v>
                </c:pt>
                <c:pt idx="276">
                  <c:v>6.0018796959785553E-5</c:v>
                </c:pt>
                <c:pt idx="277">
                  <c:v>6.2205231346423712E-5</c:v>
                </c:pt>
                <c:pt idx="278">
                  <c:v>6.4425762776830936E-5</c:v>
                </c:pt>
                <c:pt idx="279">
                  <c:v>6.6677878169495318E-5</c:v>
                </c:pt>
                <c:pt idx="280">
                  <c:v>6.8958981471171641E-5</c:v>
                </c:pt>
                <c:pt idx="281">
                  <c:v>7.1266395547493785E-5</c:v>
                </c:pt>
                <c:pt idx="282">
                  <c:v>7.3597364856687404E-5</c:v>
                </c:pt>
                <c:pt idx="283">
                  <c:v>7.5955325355753434E-5</c:v>
                </c:pt>
                <c:pt idx="284">
                  <c:v>7.8325797394159389E-5</c:v>
                </c:pt>
                <c:pt idx="285">
                  <c:v>8.0711240651900324E-5</c:v>
                </c:pt>
                <c:pt idx="286">
                  <c:v>8.3108624647537665E-5</c:v>
                </c:pt>
                <c:pt idx="287">
                  <c:v>8.5514858643011301E-5</c:v>
                </c:pt>
                <c:pt idx="288">
                  <c:v>8.7926798370896057E-5</c:v>
                </c:pt>
                <c:pt idx="289">
                  <c:v>9.0341253074680347E-5</c:v>
                </c:pt>
                <c:pt idx="290">
                  <c:v>9.2754992904887202E-5</c:v>
                </c:pt>
                <c:pt idx="291">
                  <c:v>9.5164756678819739E-5</c:v>
                </c:pt>
                <c:pt idx="292">
                  <c:v>9.7567259982594422E-5</c:v>
                </c:pt>
                <c:pt idx="293">
                  <c:v>9.9959203570495364E-5</c:v>
                </c:pt>
                <c:pt idx="294">
                  <c:v>1.0233728199828205E-4</c:v>
                </c:pt>
                <c:pt idx="295">
                  <c:v>1.0469819241340497E-4</c:v>
                </c:pt>
                <c:pt idx="296">
                  <c:v>1.0703864341587166E-4</c:v>
                </c:pt>
                <c:pt idx="297">
                  <c:v>1.0935536389828883E-4</c:v>
                </c:pt>
                <c:pt idx="298">
                  <c:v>1.1164511177211625E-4</c:v>
                </c:pt>
                <c:pt idx="299">
                  <c:v>1.1390468248889754E-4</c:v>
                </c:pt>
                <c:pt idx="300">
                  <c:v>1.1613091726998961E-4</c:v>
                </c:pt>
                <c:pt idx="301">
                  <c:v>1.1832071096551888E-4</c:v>
                </c:pt>
                <c:pt idx="302">
                  <c:v>1.204710194727362E-4</c:v>
                </c:pt>
                <c:pt idx="303">
                  <c:v>1.2257886665520285E-4</c:v>
                </c:pt>
                <c:pt idx="304">
                  <c:v>1.2464135071688231E-4</c:v>
                </c:pt>
                <c:pt idx="305">
                  <c:v>1.2665564999895739E-4</c:v>
                </c:pt>
                <c:pt idx="306">
                  <c:v>1.2861902818164038E-4</c:v>
                </c:pt>
                <c:pt idx="307">
                  <c:v>1.305288388879346E-4</c:v>
                </c:pt>
                <c:pt idx="308">
                  <c:v>1.3238252970104538E-4</c:v>
                </c:pt>
                <c:pt idx="309">
                  <c:v>1.3417764562134886E-4</c:v>
                </c:pt>
                <c:pt idx="310">
                  <c:v>1.359118320023136E-4</c:v>
                </c:pt>
                <c:pt idx="311">
                  <c:v>1.3758283701702467E-4</c:v>
                </c:pt>
                <c:pt idx="312">
                  <c:v>1.3918851371772572E-4</c:v>
                </c:pt>
                <c:pt idx="313">
                  <c:v>1.4072682175956188E-4</c:v>
                </c:pt>
                <c:pt idx="314">
                  <c:v>1.4219582886628915E-4</c:v>
                </c:pt>
                <c:pt idx="315">
                  <c:v>1.4359371211952174E-4</c:v>
                </c:pt>
                <c:pt idx="316">
                  <c:v>1.4491875915394081E-4</c:v>
                </c:pt>
                <c:pt idx="317">
                  <c:v>1.4616936933829454E-4</c:v>
                </c:pt>
                <c:pt idx="318">
                  <c:v>1.4734405501564307E-4</c:v>
                </c:pt>
                <c:pt idx="319">
                  <c:v>1.4844144286578286E-4</c:v>
                </c:pt>
                <c:pt idx="320">
                  <c:v>1.4946027543773918E-4</c:v>
                </c:pt>
                <c:pt idx="321">
                  <c:v>1.5039941288024934E-4</c:v>
                </c:pt>
                <c:pt idx="322">
                  <c:v>1.5125783487294662E-4</c:v>
                </c:pt>
                <c:pt idx="323">
                  <c:v>1.5203464273008224E-4</c:v>
                </c:pt>
                <c:pt idx="324">
                  <c:v>1.5272906161172925E-4</c:v>
                </c:pt>
                <c:pt idx="325">
                  <c:v>1.5334044273415968E-4</c:v>
                </c:pt>
                <c:pt idx="326">
                  <c:v>1.5386826542099468E-4</c:v>
                </c:pt>
                <c:pt idx="327">
                  <c:v>1.5431213877961972E-4</c:v>
                </c:pt>
                <c:pt idx="328">
                  <c:v>1.5467180272260873E-4</c:v>
                </c:pt>
                <c:pt idx="329">
                  <c:v>1.5494712798137583E-4</c:v>
                </c:pt>
                <c:pt idx="330">
                  <c:v>1.5513811467844727E-4</c:v>
                </c:pt>
                <c:pt idx="331">
                  <c:v>1.5525409860771771E-4</c:v>
                </c:pt>
                <c:pt idx="332">
                  <c:v>1.5527746325051051E-4</c:v>
                </c:pt>
                <c:pt idx="333">
                  <c:v>1.5521837960364828E-4</c:v>
                </c:pt>
                <c:pt idx="334">
                  <c:v>1.5507741607397423E-4</c:v>
                </c:pt>
                <c:pt idx="335">
                  <c:v>1.5485535706032387E-4</c:v>
                </c:pt>
                <c:pt idx="336">
                  <c:v>1.5455319331671321E-4</c:v>
                </c:pt>
                <c:pt idx="337">
                  <c:v>1.541721145660786E-4</c:v>
                </c:pt>
                <c:pt idx="338">
                  <c:v>1.5371350365227284E-4</c:v>
                </c:pt>
                <c:pt idx="339">
                  <c:v>1.5317893162969561E-4</c:v>
                </c:pt>
                <c:pt idx="340">
                  <c:v>1.5257015329321407E-4</c:v>
                </c:pt>
                <c:pt idx="341">
                  <c:v>1.5188910274616021E-4</c:v>
                </c:pt>
                <c:pt idx="342">
                  <c:v>1.5113788869139903E-4</c:v>
                </c:pt>
                <c:pt idx="343">
                  <c:v>1.5031878920993333E-4</c:v>
                </c:pt>
                <c:pt idx="344">
                  <c:v>1.4943424586345857E-4</c:v>
                </c:pt>
                <c:pt idx="345">
                  <c:v>1.4848685702194706E-4</c:v>
                </c:pt>
                <c:pt idx="346">
                  <c:v>1.4747937037491742E-4</c:v>
                </c:pt>
                <c:pt idx="347">
                  <c:v>1.4641467463570183E-4</c:v>
                </c:pt>
                <c:pt idx="348">
                  <c:v>1.4529579049209416E-4</c:v>
                </c:pt>
                <c:pt idx="349">
                  <c:v>1.4412586089428727E-4</c:v>
                </c:pt>
                <c:pt idx="350">
                  <c:v>1.4290814080238347E-4</c:v>
                </c:pt>
                <c:pt idx="351">
                  <c:v>1.4164598654100801E-4</c:v>
                </c:pt>
                <c:pt idx="352">
                  <c:v>1.4034284492811104E-4</c:v>
                </c:pt>
                <c:pt idx="353">
                  <c:v>1.3900224235884721E-4</c:v>
                </c:pt>
                <c:pt idx="354">
                  <c:v>1.3762777403397629E-4</c:v>
                </c:pt>
                <c:pt idx="355">
                  <c:v>1.3622309352548663E-4</c:v>
                </c:pt>
                <c:pt idx="356">
                  <c:v>1.3479190287051508E-4</c:v>
                </c:pt>
                <c:pt idx="357">
                  <c:v>1.3333794337819425E-4</c:v>
                </c:pt>
                <c:pt idx="358">
                  <c:v>1.3186498732312477E-4</c:v>
                </c:pt>
                <c:pt idx="359">
                  <c:v>1.3037683068384791E-4</c:v>
                </c:pt>
                <c:pt idx="360">
                  <c:v>1.2887728706531014E-4</c:v>
                </c:pt>
                <c:pt idx="361">
                  <c:v>1.2737018292095851E-4</c:v>
                </c:pt>
                <c:pt idx="362">
                  <c:v>1.2585935416313543E-4</c:v>
                </c:pt>
                <c:pt idx="363">
                  <c:v>1.2434864421988835E-4</c:v>
                </c:pt>
                <c:pt idx="364">
                  <c:v>1.2284190356259407E-4</c:v>
                </c:pt>
                <c:pt idx="365">
                  <c:v>1.2134299069192715E-4</c:v>
                </c:pt>
                <c:pt idx="366">
                  <c:v>1.1985577453004781E-4</c:v>
                </c:pt>
                <c:pt idx="367">
                  <c:v>1.18384138124573E-4</c:v>
                </c:pt>
                <c:pt idx="368">
                  <c:v>1.1693198352515358E-4</c:v>
                </c:pt>
                <c:pt idx="369">
                  <c:v>1.1550323764654733E-4</c:v>
                </c:pt>
                <c:pt idx="370">
                  <c:v>1.1410185888312774E-4</c:v>
                </c:pt>
                <c:pt idx="371">
                  <c:v>1.1273184418904186E-4</c:v>
                </c:pt>
                <c:pt idx="372">
                  <c:v>1.113972362859438E-4</c:v>
                </c:pt>
                <c:pt idx="373">
                  <c:v>1.1010213060653666E-4</c:v>
                </c:pt>
                <c:pt idx="374">
                  <c:v>1.0885068152737912E-4</c:v>
                </c:pt>
                <c:pt idx="375">
                  <c:v>1.0764710738862955E-4</c:v>
                </c:pt>
                <c:pt idx="376">
                  <c:v>1.0649569374194761E-4</c:v>
                </c:pt>
                <c:pt idx="377">
                  <c:v>1.0540079421077293E-4</c:v>
                </c:pt>
                <c:pt idx="378">
                  <c:v>1.0436682828990418E-4</c:v>
                </c:pt>
                <c:pt idx="379">
                  <c:v>1.0339827535394402E-4</c:v>
                </c:pt>
                <c:pt idx="380">
                  <c:v>1.0251357799834863E-4</c:v>
                </c:pt>
                <c:pt idx="381">
                  <c:v>1.0169400912291189E-4</c:v>
                </c:pt>
                <c:pt idx="382">
                  <c:v>1.0095511957316861E-4</c:v>
                </c:pt>
                <c:pt idx="383">
                  <c:v>1.0030192575879756E-4</c:v>
                </c:pt>
                <c:pt idx="384">
                  <c:v>9.9739551463184039E-5</c:v>
                </c:pt>
                <c:pt idx="385">
                  <c:v>9.9273213956689764E-5</c:v>
                </c:pt>
                <c:pt idx="386">
                  <c:v>9.8908208279411861E-5</c:v>
                </c:pt>
                <c:pt idx="387">
                  <c:v>9.8649889348959396E-5</c:v>
                </c:pt>
                <c:pt idx="388">
                  <c:v>9.8503651639771794E-5</c:v>
                </c:pt>
                <c:pt idx="389">
                  <c:v>9.8474906265976644E-5</c:v>
                </c:pt>
                <c:pt idx="390">
                  <c:v>9.8569055379768125E-5</c:v>
                </c:pt>
                <c:pt idx="391">
                  <c:v>9.8791463871856098E-5</c:v>
                </c:pt>
                <c:pt idx="392">
                  <c:v>9.9147428429668252E-5</c:v>
                </c:pt>
                <c:pt idx="393">
                  <c:v>9.9642144072711368E-5</c:v>
                </c:pt>
                <c:pt idx="394">
                  <c:v>1.0028066834294239E-4</c:v>
                </c:pt>
                <c:pt idx="395">
                  <c:v>1.0106788338099981E-4</c:v>
                </c:pt>
                <c:pt idx="396">
                  <c:v>1.0200845616697656E-4</c:v>
                </c:pt>
                <c:pt idx="397">
                  <c:v>1.0310679724688678E-4</c:v>
                </c:pt>
                <c:pt idx="398">
                  <c:v>1.0436701830324729E-4</c:v>
                </c:pt>
                <c:pt idx="399">
                  <c:v>1.0579288896028751E-4</c:v>
                </c:pt>
                <c:pt idx="400">
                  <c:v>1.0738779324114307E-4</c:v>
                </c:pt>
                <c:pt idx="401">
                  <c:v>1.0915468611618391E-4</c:v>
                </c:pt>
                <c:pt idx="402">
                  <c:v>1.1109605059821223E-4</c:v>
                </c:pt>
                <c:pt idx="403">
                  <c:v>1.1321385585183426E-4</c:v>
                </c:pt>
                <c:pt idx="404">
                  <c:v>1.155095167907875E-4</c:v>
                </c:pt>
                <c:pt idx="405">
                  <c:v>1.179838556384774E-4</c:v>
                </c:pt>
                <c:pt idx="406">
                  <c:v>1.2063706592343295E-4</c:v>
                </c:pt>
                <c:pt idx="407">
                  <c:v>1.2346867937290771E-4</c:v>
                </c:pt>
                <c:pt idx="408">
                  <c:v>1.2647753615442403E-4</c:v>
                </c:pt>
                <c:pt idx="409">
                  <c:v>1.2966175889671084E-4</c:v>
                </c:pt>
                <c:pt idx="410">
                  <c:v>1.330187308982985E-4</c:v>
                </c:pt>
                <c:pt idx="411">
                  <c:v>1.3654507890395939E-4</c:v>
                </c:pt>
                <c:pt idx="412">
                  <c:v>1.4023666079634138E-4</c:v>
                </c:pt>
                <c:pt idx="413">
                  <c:v>1.4408855851247781E-4</c:v>
                </c:pt>
                <c:pt idx="414">
                  <c:v>1.4809507645245531E-4</c:v>
                </c:pt>
                <c:pt idx="415">
                  <c:v>1.5224974560040523E-4</c:v>
                </c:pt>
                <c:pt idx="416">
                  <c:v>1.5654533352616872E-4</c:v>
                </c:pt>
                <c:pt idx="417">
                  <c:v>1.6097386037947144E-4</c:v>
                </c:pt>
                <c:pt idx="418">
                  <c:v>1.6552662092738469E-4</c:v>
                </c:pt>
                <c:pt idx="419">
                  <c:v>1.7019421262008354E-4</c:v>
                </c:pt>
                <c:pt idx="420">
                  <c:v>1.7496656959964466E-4</c:v>
                </c:pt>
                <c:pt idx="421">
                  <c:v>1.7983300249180446E-4</c:v>
                </c:pt>
                <c:pt idx="422">
                  <c:v>1.8478224374121897E-4</c:v>
                </c:pt>
                <c:pt idx="423">
                  <c:v>1.898024981669905E-4</c:v>
                </c:pt>
                <c:pt idx="424">
                  <c:v>1.9488149832689515E-4</c:v>
                </c:pt>
                <c:pt idx="425">
                  <c:v>2.0000656418608299E-4</c:v>
                </c:pt>
                <c:pt idx="426">
                  <c:v>2.0516466648892227E-4</c:v>
                </c:pt>
                <c:pt idx="427">
                  <c:v>2.1034249313118077E-4</c:v>
                </c:pt>
                <c:pt idx="428">
                  <c:v>2.155553058404474E-4</c:v>
                </c:pt>
                <c:pt idx="429">
                  <c:v>2.2073752388654491E-4</c:v>
                </c:pt>
                <c:pt idx="430">
                  <c:v>2.258999148600839E-4</c:v>
                </c:pt>
                <c:pt idx="431">
                  <c:v>2.3102902378082871E-4</c:v>
                </c:pt>
                <c:pt idx="432">
                  <c:v>2.3611154738882597E-4</c:v>
                </c:pt>
                <c:pt idx="433">
                  <c:v>2.4113441790002703E-4</c:v>
                </c:pt>
                <c:pt idx="434">
                  <c:v>2.4608488646731084E-4</c:v>
                </c:pt>
                <c:pt idx="435">
                  <c:v>2.509506056674641E-4</c:v>
                </c:pt>
                <c:pt idx="436">
                  <c:v>2.5571971029347845E-4</c:v>
                </c:pt>
                <c:pt idx="437">
                  <c:v>2.6038089570787912E-4</c:v>
                </c:pt>
                <c:pt idx="438">
                  <c:v>2.6492349300552082E-4</c:v>
                </c:pt>
                <c:pt idx="439">
                  <c:v>2.6933754024214461E-4</c:v>
                </c:pt>
                <c:pt idx="440">
                  <c:v>2.7361384900670215E-4</c:v>
                </c:pt>
                <c:pt idx="441">
                  <c:v>2.7774406564985021E-4</c:v>
                </c:pt>
                <c:pt idx="442">
                  <c:v>2.8172072652679468E-4</c:v>
                </c:pt>
                <c:pt idx="443">
                  <c:v>2.8553730666864782E-4</c:v>
                </c:pt>
                <c:pt idx="444">
                  <c:v>2.8918826136140887E-4</c:v>
                </c:pt>
                <c:pt idx="445">
                  <c:v>2.9266906018426866E-4</c:v>
                </c:pt>
                <c:pt idx="446">
                  <c:v>2.9597621313808968E-4</c:v>
                </c:pt>
                <c:pt idx="447">
                  <c:v>2.9910728857926645E-4</c:v>
                </c:pt>
                <c:pt idx="448">
                  <c:v>3.0206092276251168E-4</c:v>
                </c:pt>
                <c:pt idx="449">
                  <c:v>3.0483682088728047E-4</c:v>
                </c:pt>
                <c:pt idx="450">
                  <c:v>3.07435749635209E-4</c:v>
                </c:pt>
                <c:pt idx="451">
                  <c:v>3.0985952127892449E-4</c:v>
                </c:pt>
                <c:pt idx="452">
                  <c:v>3.1211096953464256E-4</c:v>
                </c:pt>
                <c:pt idx="453">
                  <c:v>3.141939174208526E-4</c:v>
                </c:pt>
                <c:pt idx="454">
                  <c:v>3.1611313747188557E-4</c:v>
                </c:pt>
                <c:pt idx="455">
                  <c:v>3.1787430473698987E-4</c:v>
                </c:pt>
                <c:pt idx="456">
                  <c:v>3.1948394307156682E-4</c:v>
                </c:pt>
                <c:pt idx="457">
                  <c:v>3.2094936529606055E-4</c:v>
                </c:pt>
                <c:pt idx="458">
                  <c:v>3.2227860785855061E-4</c:v>
                </c:pt>
                <c:pt idx="459">
                  <c:v>3.2348036068810488E-4</c:v>
                </c:pt>
                <c:pt idx="460">
                  <c:v>3.2456389296604626E-4</c:v>
                </c:pt>
                <c:pt idx="461">
                  <c:v>3.2553897557046669E-4</c:v>
                </c:pt>
                <c:pt idx="462">
                  <c:v>3.2641580096414878E-4</c:v>
                </c:pt>
                <c:pt idx="463">
                  <c:v>3.2720490129639092E-4</c:v>
                </c:pt>
                <c:pt idx="464">
                  <c:v>3.2791706547380997E-4</c:v>
                </c:pt>
                <c:pt idx="465">
                  <c:v>3.2856325592282572E-4</c:v>
                </c:pt>
                <c:pt idx="466">
                  <c:v>3.2915452571592659E-4</c:v>
                </c:pt>
                <c:pt idx="467">
                  <c:v>3.2970193666372624E-4</c:v>
                </c:pt>
                <c:pt idx="468">
                  <c:v>3.3021647888412814E-4</c:v>
                </c:pt>
                <c:pt idx="469">
                  <c:v>3.3070899224722902E-4</c:v>
                </c:pt>
                <c:pt idx="470">
                  <c:v>3.3119008995878714E-4</c:v>
                </c:pt>
                <c:pt idx="471">
                  <c:v>3.3167008438488233E-4</c:v>
                </c:pt>
                <c:pt idx="472">
                  <c:v>3.3215891503457409E-4</c:v>
                </c:pt>
                <c:pt idx="473">
                  <c:v>3.3266607840468413E-4</c:v>
                </c:pt>
                <c:pt idx="474">
                  <c:v>3.3320055915006942E-4</c:v>
                </c:pt>
                <c:pt idx="475">
                  <c:v>3.3377076177261748E-4</c:v>
                </c:pt>
                <c:pt idx="476">
                  <c:v>3.344050277744536E-4</c:v>
                </c:pt>
                <c:pt idx="477">
                  <c:v>3.3507497798676388E-4</c:v>
                </c:pt>
                <c:pt idx="478">
                  <c:v>3.3580417891539816E-4</c:v>
                </c:pt>
                <c:pt idx="479">
                  <c:v>3.365987734760244E-4</c:v>
                </c:pt>
                <c:pt idx="480">
                  <c:v>3.3746424943957907E-4</c:v>
                </c:pt>
                <c:pt idx="481">
                  <c:v>3.3840541695014825E-4</c:v>
                </c:pt>
                <c:pt idx="482">
                  <c:v>3.3942639250453656E-4</c:v>
                </c:pt>
                <c:pt idx="483">
                  <c:v>3.405305889217245E-4</c:v>
                </c:pt>
                <c:pt idx="484">
                  <c:v>3.4172071083105689E-4</c:v>
                </c:pt>
                <c:pt idx="485">
                  <c:v>3.4299875521562442E-4</c:v>
                </c:pt>
                <c:pt idx="486">
                  <c:v>3.4436601656102016E-4</c:v>
                </c:pt>
                <c:pt idx="487">
                  <c:v>3.4582309617913848E-4</c:v>
                </c:pt>
                <c:pt idx="488">
                  <c:v>3.4736991530114145E-4</c:v>
                </c:pt>
                <c:pt idx="489">
                  <c:v>3.4900573156276896E-4</c:v>
                </c:pt>
                <c:pt idx="490">
                  <c:v>3.5072915853800058E-4</c:v>
                </c:pt>
                <c:pt idx="491">
                  <c:v>3.5253818801331597E-4</c:v>
                </c:pt>
                <c:pt idx="492">
                  <c:v>3.544302147337459E-4</c:v>
                </c:pt>
                <c:pt idx="493">
                  <c:v>3.5640206339293654E-4</c:v>
                </c:pt>
                <c:pt idx="494">
                  <c:v>3.5845001768217236E-4</c:v>
                </c:pt>
                <c:pt idx="495">
                  <c:v>3.6056985125684256E-4</c:v>
                </c:pt>
                <c:pt idx="496">
                  <c:v>3.6275686052290212E-4</c:v>
                </c:pt>
                <c:pt idx="497">
                  <c:v>3.6500589918966831E-4</c:v>
                </c:pt>
                <c:pt idx="498">
                  <c:v>3.6731141457834956E-4</c:v>
                </c:pt>
                <c:pt idx="499">
                  <c:v>3.6966748571735415E-4</c:v>
                </c:pt>
                <c:pt idx="500">
                  <c:v>3.7206786329520617E-4</c:v>
                </c:pt>
                <c:pt idx="501">
                  <c:v>3.7450601157902402E-4</c:v>
                </c:pt>
                <c:pt idx="502">
                  <c:v>3.7697515244066083E-4</c:v>
                </c:pt>
                <c:pt idx="503">
                  <c:v>3.7946831166295179E-4</c:v>
                </c:pt>
                <c:pt idx="504">
                  <c:v>3.8197836772460857E-4</c:v>
                </c:pt>
                <c:pt idx="505">
                  <c:v>3.8449810328353607E-4</c:v>
                </c:pt>
                <c:pt idx="506">
                  <c:v>3.8702025959409082E-4</c:v>
                </c:pt>
                <c:pt idx="507">
                  <c:v>3.8953759410355804E-4</c:v>
                </c:pt>
                <c:pt idx="508">
                  <c:v>3.9204294147618331E-4</c:v>
                </c:pt>
                <c:pt idx="509">
                  <c:v>3.9452927828902238E-4</c:v>
                </c:pt>
                <c:pt idx="510">
                  <c:v>3.9698979163194542E-4</c:v>
                </c:pt>
                <c:pt idx="511">
                  <c:v>3.9941795182385996E-4</c:v>
                </c:pt>
                <c:pt idx="512">
                  <c:v>4.0180758942795432E-4</c:v>
                </c:pt>
                <c:pt idx="513">
                  <c:v>4.0415297670998564E-4</c:v>
                </c:pt>
                <c:pt idx="514">
                  <c:v>4.0644891363468967E-4</c:v>
                </c:pt>
                <c:pt idx="515">
                  <c:v>4.0869081843575875E-4</c:v>
                </c:pt>
                <c:pt idx="516">
                  <c:v>4.1087482272382899E-4</c:v>
                </c:pt>
                <c:pt idx="517">
                  <c:v>4.1299787101420414E-4</c:v>
                </c:pt>
                <c:pt idx="518">
                  <c:v>4.1505782446053417E-4</c:v>
                </c:pt>
                <c:pt idx="519">
                  <c:v>4.1705356847251344E-4</c:v>
                </c:pt>
                <c:pt idx="520">
                  <c:v>4.1898512377347002E-4</c:v>
                </c:pt>
                <c:pt idx="521">
                  <c:v>4.2085376031761318E-4</c:v>
                </c:pt>
                <c:pt idx="522">
                  <c:v>4.2266211333555093E-4</c:v>
                </c:pt>
                <c:pt idx="523">
                  <c:v>4.2441430061033872E-4</c:v>
                </c:pt>
                <c:pt idx="524">
                  <c:v>4.2657587800032408E-4</c:v>
                </c:pt>
                <c:pt idx="525">
                  <c:v>4.2832528193497067E-4</c:v>
                </c:pt>
                <c:pt idx="526">
                  <c:v>4.300571855318971E-4</c:v>
                </c:pt>
                <c:pt idx="527">
                  <c:v>4.3178568592316957E-4</c:v>
                </c:pt>
                <c:pt idx="528">
                  <c:v>4.3352741903037757E-4</c:v>
                </c:pt>
                <c:pt idx="529">
                  <c:v>4.3530173504024495E-4</c:v>
                </c:pt>
                <c:pt idx="530">
                  <c:v>4.3713087669087401E-4</c:v>
                </c:pt>
                <c:pt idx="531">
                  <c:v>4.3904015923228548E-4</c:v>
                </c:pt>
                <c:pt idx="532">
                  <c:v>4.4105815086663486E-4</c:v>
                </c:pt>
                <c:pt idx="533">
                  <c:v>4.4321685240517007E-4</c:v>
                </c:pt>
                <c:pt idx="534">
                  <c:v>4.4555187480284001E-4</c:v>
                </c:pt>
                <c:pt idx="535">
                  <c:v>4.4810261314905543E-4</c:v>
                </c:pt>
                <c:pt idx="536">
                  <c:v>4.5091241560600131E-4</c:v>
                </c:pt>
                <c:pt idx="537">
                  <c:v>4.5402874569631734E-4</c:v>
                </c:pt>
                <c:pt idx="538">
                  <c:v>4.5750333625098875E-4</c:v>
                </c:pt>
                <c:pt idx="539">
                  <c:v>4.6139233323840435E-4</c:v>
                </c:pt>
                <c:pt idx="540">
                  <c:v>4.6575642760775119E-4</c:v>
                </c:pt>
                <c:pt idx="541">
                  <c:v>4.7066097319663691E-4</c:v>
                </c:pt>
                <c:pt idx="542">
                  <c:v>4.7617608867522344E-4</c:v>
                </c:pt>
                <c:pt idx="543">
                  <c:v>4.8237674142951578E-4</c:v>
                </c:pt>
                <c:pt idx="544">
                  <c:v>4.8934281122591525E-4</c:v>
                </c:pt>
                <c:pt idx="545">
                  <c:v>4.9715913145009782E-4</c:v>
                </c:pt>
                <c:pt idx="546">
                  <c:v>5.0591550567692287E-4</c:v>
                </c:pt>
                <c:pt idx="547">
                  <c:v>5.15706697306517E-4</c:v>
                </c:pt>
                <c:pt idx="548">
                  <c:v>5.2663238999638899E-4</c:v>
                </c:pt>
                <c:pt idx="549">
                  <c:v>5.3879711663245536E-4</c:v>
                </c:pt>
                <c:pt idx="550">
                  <c:v>5.5231015461465547E-4</c:v>
                </c:pt>
                <c:pt idx="551">
                  <c:v>5.6728538528720074E-4</c:v>
                </c:pt>
                <c:pt idx="552">
                  <c:v>5.8384111542151337E-4</c:v>
                </c:pt>
                <c:pt idx="553">
                  <c:v>6.0209985876268979E-4</c:v>
                </c:pt>
                <c:pt idx="554">
                  <c:v>6.2218807578027537E-4</c:v>
                </c:pt>
                <c:pt idx="555">
                  <c:v>6.4423586992246853E-4</c:v>
                </c:pt>
                <c:pt idx="556">
                  <c:v>6.6837663886171108E-4</c:v>
                </c:pt>
                <c:pt idx="557">
                  <c:v>6.9474667944049388E-4</c:v>
                </c:pt>
                <c:pt idx="558">
                  <c:v>7.2348474528084045E-4</c:v>
                </c:pt>
                <c:pt idx="559">
                  <c:v>7.5473155631134196E-4</c:v>
                </c:pt>
                <c:pt idx="560">
                  <c:v>7.8862925979315021E-4</c:v>
                </c:pt>
                <c:pt idx="561">
                  <c:v>8.2532084279297543E-4</c:v>
                </c:pt>
                <c:pt idx="562">
                  <c:v>8.6494949645883265E-4</c:v>
                </c:pt>
                <c:pt idx="563">
                  <c:v>9.076579329040669E-4</c:v>
                </c:pt>
                <c:pt idx="564">
                  <c:v>9.5358765599972296E-4</c:v>
                </c:pt>
                <c:pt idx="565">
                  <c:v>1.0028781879156722E-3</c:v>
                </c:pt>
                <c:pt idx="566">
                  <c:v>1.0556662538390718E-3</c:v>
                </c:pt>
                <c:pt idx="567">
                  <c:v>1.1120849279363824E-3</c:v>
                </c:pt>
                <c:pt idx="568">
                  <c:v>1.1722627443142913E-3</c:v>
                </c:pt>
                <c:pt idx="569">
                  <c:v>1.2363227774768661E-3</c:v>
                </c:pt>
                <c:pt idx="570">
                  <c:v>1.3043816975727182E-3</c:v>
                </c:pt>
                <c:pt idx="571">
                  <c:v>1.376548806579736E-3</c:v>
                </c:pt>
                <c:pt idx="572">
                  <c:v>1.4530884566613942E-3</c:v>
                </c:pt>
                <c:pt idx="573">
                  <c:v>1.5337775817272537E-3</c:v>
                </c:pt>
                <c:pt idx="574">
                  <c:v>1.6188559942656366E-3</c:v>
                </c:pt>
                <c:pt idx="575">
                  <c:v>1.7083923012706126E-3</c:v>
                </c:pt>
                <c:pt idx="576">
                  <c:v>1.8024431826328851E-3</c:v>
                </c:pt>
                <c:pt idx="577">
                  <c:v>1.9010522732375201E-3</c:v>
                </c:pt>
                <c:pt idx="578">
                  <c:v>2.0042491051564981E-3</c:v>
                </c:pt>
                <c:pt idx="579">
                  <c:v>2.1120481104590682E-3</c:v>
                </c:pt>
                <c:pt idx="580">
                  <c:v>2.2244476869450651E-3</c:v>
                </c:pt>
                <c:pt idx="581">
                  <c:v>2.3414293305765491E-3</c:v>
                </c:pt>
                <c:pt idx="582">
                  <c:v>2.4629568395590153E-3</c:v>
                </c:pt>
                <c:pt idx="583">
                  <c:v>2.5889755959189252E-3</c:v>
                </c:pt>
                <c:pt idx="584">
                  <c:v>2.7194119310593842E-3</c:v>
                </c:pt>
                <c:pt idx="585">
                  <c:v>2.8541725821636882E-3</c:v>
                </c:pt>
                <c:pt idx="586">
                  <c:v>2.9931442464760554E-3</c:v>
                </c:pt>
                <c:pt idx="587">
                  <c:v>3.136193240434829E-3</c:v>
                </c:pt>
                <c:pt idx="588">
                  <c:v>3.2831652703843184E-3</c:v>
                </c:pt>
                <c:pt idx="589">
                  <c:v>3.4338853211610997E-3</c:v>
                </c:pt>
                <c:pt idx="590">
                  <c:v>3.588157668258536E-3</c:v>
                </c:pt>
                <c:pt idx="591">
                  <c:v>3.7457660185330035E-3</c:v>
                </c:pt>
                <c:pt idx="592">
                  <c:v>3.9064737835460646E-3</c:v>
                </c:pt>
                <c:pt idx="593">
                  <c:v>4.0700244886528857E-3</c:v>
                </c:pt>
                <c:pt idx="594">
                  <c:v>4.2361423198661822E-3</c:v>
                </c:pt>
                <c:pt idx="595">
                  <c:v>4.4045328093640394E-3</c:v>
                </c:pt>
                <c:pt idx="596">
                  <c:v>4.5748836592830813E-3</c:v>
                </c:pt>
                <c:pt idx="597">
                  <c:v>4.7468657021655534E-3</c:v>
                </c:pt>
                <c:pt idx="598">
                  <c:v>4.9201339951236321E-3</c:v>
                </c:pt>
                <c:pt idx="599">
                  <c:v>5.0943290434644984E-3</c:v>
                </c:pt>
                <c:pt idx="600">
                  <c:v>5.2690781482020877E-3</c:v>
                </c:pt>
                <c:pt idx="601">
                  <c:v>5.4439968705809394E-3</c:v>
                </c:pt>
                <c:pt idx="602">
                  <c:v>5.618690605473483E-3</c:v>
                </c:pt>
                <c:pt idx="603">
                  <c:v>5.7927562542973996E-3</c:v>
                </c:pt>
                <c:pt idx="604">
                  <c:v>5.9657839869543443E-3</c:v>
                </c:pt>
                <c:pt idx="605">
                  <c:v>6.1373590812285146E-3</c:v>
                </c:pt>
                <c:pt idx="606">
                  <c:v>6.3070638271237088E-3</c:v>
                </c:pt>
                <c:pt idx="607">
                  <c:v>6.4744794827720931E-3</c:v>
                </c:pt>
                <c:pt idx="608">
                  <c:v>6.6391882678386704E-3</c:v>
                </c:pt>
                <c:pt idx="609">
                  <c:v>6.8007753797853423E-3</c:v>
                </c:pt>
                <c:pt idx="610">
                  <c:v>6.9588310179643934E-3</c:v>
                </c:pt>
                <c:pt idx="611">
                  <c:v>7.1129524003021374E-3</c:v>
                </c:pt>
                <c:pt idx="612">
                  <c:v>7.2627457573223907E-3</c:v>
                </c:pt>
                <c:pt idx="613">
                  <c:v>7.4078282884654043E-3</c:v>
                </c:pt>
                <c:pt idx="614">
                  <c:v>7.5478300660964046E-3</c:v>
                </c:pt>
                <c:pt idx="615">
                  <c:v>7.6823958732861793E-3</c:v>
                </c:pt>
                <c:pt idx="616">
                  <c:v>7.8111869623980175E-3</c:v>
                </c:pt>
                <c:pt idx="617">
                  <c:v>7.9338827227529787E-3</c:v>
                </c:pt>
                <c:pt idx="618">
                  <c:v>8.0501822471783259E-3</c:v>
                </c:pt>
                <c:pt idx="619">
                  <c:v>8.1598057890936524E-3</c:v>
                </c:pt>
                <c:pt idx="620">
                  <c:v>8.2625611011090897E-3</c:v>
                </c:pt>
                <c:pt idx="621">
                  <c:v>8.3580754436988185E-3</c:v>
                </c:pt>
                <c:pt idx="622">
                  <c:v>8.4462191139813205E-3</c:v>
                </c:pt>
                <c:pt idx="623">
                  <c:v>8.5268061686923167E-3</c:v>
                </c:pt>
                <c:pt idx="624">
                  <c:v>8.5996773888114709E-3</c:v>
                </c:pt>
                <c:pt idx="625">
                  <c:v>8.6647006207218377E-3</c:v>
                </c:pt>
                <c:pt idx="626">
                  <c:v>8.7217710006511455E-3</c:v>
                </c:pt>
                <c:pt idx="627">
                  <c:v>8.7708110507232727E-3</c:v>
                </c:pt>
                <c:pt idx="628">
                  <c:v>8.811770638668736E-3</c:v>
                </c:pt>
                <c:pt idx="629">
                  <c:v>8.8446267965997527E-3</c:v>
                </c:pt>
                <c:pt idx="630">
                  <c:v>8.8693833972551678E-3</c:v>
                </c:pt>
                <c:pt idx="631">
                  <c:v>8.8860706887810247E-3</c:v>
                </c:pt>
                <c:pt idx="632">
                  <c:v>8.8947446914545668E-3</c:v>
                </c:pt>
                <c:pt idx="633">
                  <c:v>8.8954864617864591E-3</c:v>
                </c:pt>
                <c:pt idx="634">
                  <c:v>8.888401231175758E-3</c:v>
                </c:pt>
                <c:pt idx="635">
                  <c:v>8.8736174277520528E-3</c:v>
                </c:pt>
                <c:pt idx="636">
                  <c:v>8.8512855912360744E-3</c:v>
                </c:pt>
                <c:pt idx="637">
                  <c:v>8.8215771916008642E-3</c:v>
                </c:pt>
                <c:pt idx="638">
                  <c:v>8.7846833630359344E-3</c:v>
                </c:pt>
                <c:pt idx="639">
                  <c:v>8.7408135652161188E-3</c:v>
                </c:pt>
                <c:pt idx="640">
                  <c:v>8.6901941841808494E-3</c:v>
                </c:pt>
                <c:pt idx="641">
                  <c:v>8.6330670852413291E-3</c:v>
                </c:pt>
                <c:pt idx="642">
                  <c:v>8.5696881302796644E-3</c:v>
                </c:pt>
                <c:pt idx="643">
                  <c:v>8.5003256715897261E-3</c:v>
                </c:pt>
                <c:pt idx="644">
                  <c:v>8.4252590340600005E-3</c:v>
                </c:pt>
                <c:pt idx="645">
                  <c:v>8.3447769970183047E-3</c:v>
                </c:pt>
                <c:pt idx="646">
                  <c:v>8.2591762864755048E-3</c:v>
                </c:pt>
                <c:pt idx="647">
                  <c:v>8.1687600878190894E-3</c:v>
                </c:pt>
                <c:pt idx="648">
                  <c:v>8.0738365882501266E-3</c:v>
                </c:pt>
                <c:pt idx="649">
                  <c:v>7.9747175574299174E-3</c:v>
                </c:pt>
                <c:pt idx="650">
                  <c:v>7.8717169739293824E-3</c:v>
                </c:pt>
                <c:pt idx="651">
                  <c:v>7.7651497041675878E-3</c:v>
                </c:pt>
                <c:pt idx="652">
                  <c:v>7.6553302395975555E-3</c:v>
                </c:pt>
                <c:pt idx="653">
                  <c:v>7.5425714969715773E-3</c:v>
                </c:pt>
                <c:pt idx="654">
                  <c:v>7.4271836855987934E-3</c:v>
                </c:pt>
                <c:pt idx="655">
                  <c:v>7.3094732446198196E-3</c:v>
                </c:pt>
                <c:pt idx="656">
                  <c:v>7.1897418524758594E-3</c:v>
                </c:pt>
                <c:pt idx="657">
                  <c:v>7.068285509961433E-3</c:v>
                </c:pt>
                <c:pt idx="658">
                  <c:v>6.945393697532898E-3</c:v>
                </c:pt>
                <c:pt idx="659">
                  <c:v>6.8213486069193434E-3</c:v>
                </c:pt>
                <c:pt idx="660">
                  <c:v>6.6964244465570304E-3</c:v>
                </c:pt>
                <c:pt idx="661">
                  <c:v>6.5708868199648961E-3</c:v>
                </c:pt>
                <c:pt idx="662">
                  <c:v>6.4449921759074814E-3</c:v>
                </c:pt>
                <c:pt idx="663">
                  <c:v>6.3189873290707896E-3</c:v>
                </c:pt>
                <c:pt idx="664">
                  <c:v>6.1931090500194691E-3</c:v>
                </c:pt>
                <c:pt idx="665">
                  <c:v>6.0675837234275094E-3</c:v>
                </c:pt>
                <c:pt idx="666">
                  <c:v>5.9426270739928438E-3</c:v>
                </c:pt>
                <c:pt idx="667">
                  <c:v>5.8184439600750884E-3</c:v>
                </c:pt>
                <c:pt idx="668">
                  <c:v>5.6952282359505795E-3</c:v>
                </c:pt>
                <c:pt idx="669">
                  <c:v>5.5731888401750343E-3</c:v>
                </c:pt>
                <c:pt idx="670">
                  <c:v>5.4524552350747194E-3</c:v>
                </c:pt>
                <c:pt idx="671">
                  <c:v>5.3332007851311378E-3</c:v>
                </c:pt>
                <c:pt idx="672">
                  <c:v>5.2155745623178864E-3</c:v>
                </c:pt>
                <c:pt idx="673">
                  <c:v>5.0997141701423828E-3</c:v>
                </c:pt>
                <c:pt idx="674">
                  <c:v>4.9857458780193974E-3</c:v>
                </c:pt>
                <c:pt idx="675">
                  <c:v>4.8737847804465814E-3</c:v>
                </c:pt>
                <c:pt idx="676">
                  <c:v>4.7639349805184096E-3</c:v>
                </c:pt>
                <c:pt idx="677">
                  <c:v>4.6562897972265514E-3</c:v>
                </c:pt>
                <c:pt idx="678">
                  <c:v>4.5509319958924434E-3</c:v>
                </c:pt>
                <c:pt idx="679">
                  <c:v>4.4479340409697065E-3</c:v>
                </c:pt>
                <c:pt idx="680">
                  <c:v>4.3473583703372305E-3</c:v>
                </c:pt>
                <c:pt idx="681">
                  <c:v>4.2492576900833639E-3</c:v>
                </c:pt>
                <c:pt idx="682">
                  <c:v>4.1536752886576394E-3</c:v>
                </c:pt>
                <c:pt idx="683">
                  <c:v>4.0606453691422436E-3</c:v>
                </c:pt>
                <c:pt idx="684">
                  <c:v>3.9701933982701941E-3</c:v>
                </c:pt>
                <c:pt idx="685">
                  <c:v>3.8823364706972452E-3</c:v>
                </c:pt>
                <c:pt idx="686">
                  <c:v>3.7970836869168092E-3</c:v>
                </c:pt>
                <c:pt idx="687">
                  <c:v>3.7144365430969626E-3</c:v>
                </c:pt>
                <c:pt idx="688">
                  <c:v>3.6343893310166447E-3</c:v>
                </c:pt>
                <c:pt idx="689">
                  <c:v>3.5569295461860295E-3</c:v>
                </c:pt>
                <c:pt idx="690">
                  <c:v>3.4820383021561202E-3</c:v>
                </c:pt>
                <c:pt idx="691">
                  <c:v>3.4096907489566263E-3</c:v>
                </c:pt>
                <c:pt idx="692">
                  <c:v>3.3398564935507051E-3</c:v>
                </c:pt>
                <c:pt idx="693">
                  <c:v>3.272500020162892E-3</c:v>
                </c:pt>
                <c:pt idx="694">
                  <c:v>3.2075811083226184E-3</c:v>
                </c:pt>
                <c:pt idx="695">
                  <c:v>3.1450552464749792E-3</c:v>
                </c:pt>
                <c:pt idx="696">
                  <c:v>3.0848740390409892E-3</c:v>
                </c:pt>
                <c:pt idx="697">
                  <c:v>3.0269856048664987E-3</c:v>
                </c:pt>
                <c:pt idx="698">
                  <c:v>2.9713349650826709E-3</c:v>
                </c:pt>
                <c:pt idx="699">
                  <c:v>2.9178644185130671E-3</c:v>
                </c:pt>
                <c:pt idx="700">
                  <c:v>2.8665139029057799E-3</c:v>
                </c:pt>
                <c:pt idx="701">
                  <c:v>2.8172213404446009E-3</c:v>
                </c:pt>
                <c:pt idx="702">
                  <c:v>2.7699229662037556E-3</c:v>
                </c:pt>
                <c:pt idx="703">
                  <c:v>2.7245536384570748E-3</c:v>
                </c:pt>
                <c:pt idx="704">
                  <c:v>2.6810471300372442E-3</c:v>
                </c:pt>
                <c:pt idx="705">
                  <c:v>2.6393364002660368E-3</c:v>
                </c:pt>
                <c:pt idx="706">
                  <c:v>2.5993538473427485E-3</c:v>
                </c:pt>
                <c:pt idx="707">
                  <c:v>2.5610315414891999E-3</c:v>
                </c:pt>
                <c:pt idx="708">
                  <c:v>2.52430143960568E-3</c:v>
                </c:pt>
                <c:pt idx="709">
                  <c:v>2.4890955826965063E-3</c:v>
                </c:pt>
                <c:pt idx="710">
                  <c:v>2.4553462778767274E-3</c:v>
                </c:pt>
                <c:pt idx="711">
                  <c:v>2.4229862673769706E-3</c:v>
                </c:pt>
                <c:pt idx="712">
                  <c:v>2.3919488876203792E-3</c:v>
                </c:pt>
                <c:pt idx="713">
                  <c:v>2.3621682221593799E-3</c:v>
                </c:pt>
                <c:pt idx="714">
                  <c:v>2.3335792530292045E-3</c:v>
                </c:pt>
                <c:pt idx="715">
                  <c:v>2.3061180159041706E-3</c:v>
                </c:pt>
                <c:pt idx="716">
                  <c:v>2.279721765331799E-3</c:v>
                </c:pt>
                <c:pt idx="717">
                  <c:v>2.2539557064286952E-3</c:v>
                </c:pt>
                <c:pt idx="718">
                  <c:v>2.2295427391021512E-3</c:v>
                </c:pt>
                <c:pt idx="719">
                  <c:v>2.2059958653011095E-3</c:v>
                </c:pt>
                <c:pt idx="720">
                  <c:v>2.1832571188336023E-3</c:v>
                </c:pt>
                <c:pt idx="721">
                  <c:v>2.1612692775932092E-3</c:v>
                </c:pt>
                <c:pt idx="722">
                  <c:v>2.1399759768016475E-3</c:v>
                </c:pt>
                <c:pt idx="723">
                  <c:v>2.119321802415084E-3</c:v>
                </c:pt>
                <c:pt idx="724">
                  <c:v>2.0992523697565572E-3</c:v>
                </c:pt>
                <c:pt idx="725">
                  <c:v>2.0797143915710376E-3</c:v>
                </c:pt>
                <c:pt idx="726">
                  <c:v>2.060655738915472E-3</c:v>
                </c:pt>
                <c:pt idx="727">
                  <c:v>2.0420254975917636E-3</c:v>
                </c:pt>
                <c:pt idx="728">
                  <c:v>2.0237740222003539E-3</c:v>
                </c:pt>
                <c:pt idx="729">
                  <c:v>2.0058529893337228E-3</c:v>
                </c:pt>
                <c:pt idx="730">
                  <c:v>1.9882154509399484E-3</c:v>
                </c:pt>
                <c:pt idx="731">
                  <c:v>1.9708158884600029E-3</c:v>
                </c:pt>
                <c:pt idx="732">
                  <c:v>1.9536102679797835E-3</c:v>
                </c:pt>
                <c:pt idx="733">
                  <c:v>1.9365560963305677E-3</c:v>
                </c:pt>
                <c:pt idx="734">
                  <c:v>1.9196124778203133E-3</c:v>
                </c:pt>
                <c:pt idx="735">
                  <c:v>1.9027401710765162E-3</c:v>
                </c:pt>
                <c:pt idx="736">
                  <c:v>1.8859016453279312E-3</c:v>
                </c:pt>
                <c:pt idx="737">
                  <c:v>1.8690611353419533E-3</c:v>
                </c:pt>
                <c:pt idx="738">
                  <c:v>1.8521846941649961E-3</c:v>
                </c:pt>
                <c:pt idx="739">
                  <c:v>1.8352402427800789E-3</c:v>
                </c:pt>
                <c:pt idx="740">
                  <c:v>1.8181976157965398E-3</c:v>
                </c:pt>
                <c:pt idx="741">
                  <c:v>1.8010286023166869E-3</c:v>
                </c:pt>
                <c:pt idx="742">
                  <c:v>1.7837069811814019E-3</c:v>
                </c:pt>
                <c:pt idx="743">
                  <c:v>1.7662085498758439E-3</c:v>
                </c:pt>
                <c:pt idx="744">
                  <c:v>1.7485111464757186E-3</c:v>
                </c:pt>
                <c:pt idx="745">
                  <c:v>1.7305946641292681E-3</c:v>
                </c:pt>
                <c:pt idx="746">
                  <c:v>1.7124410576977863E-3</c:v>
                </c:pt>
                <c:pt idx="747">
                  <c:v>1.6940343423134101E-3</c:v>
                </c:pt>
                <c:pt idx="748">
                  <c:v>1.6753605837551027E-3</c:v>
                </c:pt>
                <c:pt idx="749">
                  <c:v>1.6564078806873168E-3</c:v>
                </c:pt>
                <c:pt idx="750">
                  <c:v>1.6371663389480597E-3</c:v>
                </c:pt>
                <c:pt idx="751">
                  <c:v>1.6176280382105336E-3</c:v>
                </c:pt>
                <c:pt idx="752">
                  <c:v>1.5977869914711783E-3</c:v>
                </c:pt>
                <c:pt idx="753">
                  <c:v>1.5776390979338601E-3</c:v>
                </c:pt>
                <c:pt idx="754">
                  <c:v>1.5571820899613893E-3</c:v>
                </c:pt>
                <c:pt idx="755">
                  <c:v>1.5364154748478763E-3</c:v>
                </c:pt>
                <c:pt idx="756">
                  <c:v>1.5153404722256902E-3</c:v>
                </c:pt>
                <c:pt idx="757">
                  <c:v>1.4939599479548266E-3</c:v>
                </c:pt>
                <c:pt idx="758">
                  <c:v>1.472278345347122E-3</c:v>
                </c:pt>
                <c:pt idx="759">
                  <c:v>1.450301614549971E-3</c:v>
                </c:pt>
                <c:pt idx="760">
                  <c:v>1.4280371408494157E-3</c:v>
                </c:pt>
                <c:pt idx="761">
                  <c:v>1.4054936725482758E-3</c:v>
                </c:pt>
                <c:pt idx="762">
                  <c:v>1.3826812489274461E-3</c:v>
                </c:pt>
                <c:pt idx="763">
                  <c:v>1.3596111286037246E-3</c:v>
                </c:pt>
                <c:pt idx="764">
                  <c:v>1.3362957183532126E-3</c:v>
                </c:pt>
                <c:pt idx="765">
                  <c:v>1.3125783131686941E-3</c:v>
                </c:pt>
                <c:pt idx="766">
                  <c:v>1.2888370821235741E-3</c:v>
                </c:pt>
                <c:pt idx="767">
                  <c:v>1.2648898299849271E-3</c:v>
                </c:pt>
                <c:pt idx="768">
                  <c:v>1.2407530388354659E-3</c:v>
                </c:pt>
                <c:pt idx="769">
                  <c:v>1.2164439876020509E-3</c:v>
                </c:pt>
                <c:pt idx="770">
                  <c:v>1.1919806789330331E-3</c:v>
                </c:pt>
                <c:pt idx="771">
                  <c:v>1.1673817722675417E-3</c:v>
                </c:pt>
                <c:pt idx="772">
                  <c:v>1.1426665220118971E-3</c:v>
                </c:pt>
                <c:pt idx="773">
                  <c:v>1.1178547197875661E-3</c:v>
                </c:pt>
                <c:pt idx="774">
                  <c:v>1.0929666397745841E-3</c:v>
                </c:pt>
                <c:pt idx="775">
                  <c:v>1.0680229862420263E-3</c:v>
                </c:pt>
                <c:pt idx="776">
                  <c:v>1.0430448424324978E-3</c:v>
                </c:pt>
                <c:pt idx="777">
                  <c:v>1.0180536200494301E-3</c:v>
                </c:pt>
                <c:pt idx="778">
                  <c:v>9.9307100868321527E-4</c:v>
                </c:pt>
                <c:pt idx="779">
                  <c:v>9.6811892460379459E-4</c:v>
                </c:pt>
                <c:pt idx="780">
                  <c:v>9.4321945844199966E-4</c:v>
                </c:pt>
                <c:pt idx="781">
                  <c:v>9.1839482137921367E-4</c:v>
                </c:pt>
                <c:pt idx="782">
                  <c:v>8.936672895627812E-4</c:v>
                </c:pt>
                <c:pt idx="783">
                  <c:v>8.6905914656307335E-4</c:v>
                </c:pt>
                <c:pt idx="784">
                  <c:v>8.4459262378525806E-4</c:v>
                </c:pt>
                <c:pt idx="785">
                  <c:v>8.2028983884383346E-4</c:v>
                </c:pt>
                <c:pt idx="786">
                  <c:v>7.9617273200031414E-4</c:v>
                </c:pt>
                <c:pt idx="787">
                  <c:v>7.7226300085194918E-4</c:v>
                </c:pt>
                <c:pt idx="788">
                  <c:v>7.4858203354222534E-4</c:v>
                </c:pt>
                <c:pt idx="789">
                  <c:v>7.251508408398019E-4</c:v>
                </c:pt>
                <c:pt idx="790">
                  <c:v>7.0198998750170408E-4</c:v>
                </c:pt>
                <c:pt idx="791">
                  <c:v>6.7911952339664021E-4</c:v>
                </c:pt>
                <c:pt idx="792">
                  <c:v>6.5655891491535822E-4</c:v>
                </c:pt>
                <c:pt idx="793">
                  <c:v>6.3432697723503372E-4</c:v>
                </c:pt>
                <c:pt idx="794">
                  <c:v>6.1244180803333439E-4</c:v>
                </c:pt>
                <c:pt idx="795">
                  <c:v>5.9092072326359592E-4</c:v>
                </c:pt>
                <c:pt idx="796">
                  <c:v>5.697801956044997E-4</c:v>
                </c:pt>
                <c:pt idx="797">
                  <c:v>5.4903579618494004E-4</c:v>
                </c:pt>
                <c:pt idx="798">
                  <c:v>5.2870214015582524E-4</c:v>
                </c:pt>
                <c:pt idx="799">
                  <c:v>5.0879283663491422E-4</c:v>
                </c:pt>
                <c:pt idx="800">
                  <c:v>4.8932044348684372E-4</c:v>
                </c:pt>
                <c:pt idx="801">
                  <c:v>4.7029642731755497E-4</c:v>
                </c:pt>
                <c:pt idx="802">
                  <c:v>4.5173112895917632E-4</c:v>
                </c:pt>
                <c:pt idx="803">
                  <c:v>4.3363373459687492E-4</c:v>
                </c:pt>
                <c:pt idx="804">
                  <c:v>4.1601225254251126E-4</c:v>
                </c:pt>
                <c:pt idx="805">
                  <c:v>3.9887349548966601E-4</c:v>
                </c:pt>
                <c:pt idx="806">
                  <c:v>3.8222306788995576E-4</c:v>
                </c:pt>
                <c:pt idx="807">
                  <c:v>3.6606535787042221E-4</c:v>
                </c:pt>
                <c:pt idx="808">
                  <c:v>3.5040353286490107E-4</c:v>
                </c:pt>
                <c:pt idx="809">
                  <c:v>3.3523953785787692E-4</c:v>
                </c:pt>
                <c:pt idx="810">
                  <c:v>3.2057409483611261E-4</c:v>
                </c:pt>
                <c:pt idx="811">
                  <c:v>3.0640670171032007E-4</c:v>
                </c:pt>
                <c:pt idx="812">
                  <c:v>2.9273562860532558E-4</c:v>
                </c:pt>
                <c:pt idx="813">
                  <c:v>2.7948735855637613E-4</c:v>
                </c:pt>
                <c:pt idx="814">
                  <c:v>2.6681938470809986E-4</c:v>
                </c:pt>
                <c:pt idx="815">
                  <c:v>2.5463679424285728E-4</c:v>
                </c:pt>
                <c:pt idx="816">
                  <c:v>2.4293443228217006E-4</c:v>
                </c:pt>
                <c:pt idx="817">
                  <c:v>2.3170624692621264E-4</c:v>
                </c:pt>
                <c:pt idx="818">
                  <c:v>2.2094534025842715E-4</c:v>
                </c:pt>
                <c:pt idx="819">
                  <c:v>2.1064402328267482E-4</c:v>
                </c:pt>
                <c:pt idx="820">
                  <c:v>2.0079387380479691E-4</c:v>
                </c:pt>
                <c:pt idx="821">
                  <c:v>1.9138579636531877E-4</c:v>
                </c:pt>
                <c:pt idx="822">
                  <c:v>1.8241008342016702E-4</c:v>
                </c:pt>
                <c:pt idx="823">
                  <c:v>1.7385647705176439E-4</c:v>
                </c:pt>
                <c:pt idx="824">
                  <c:v>1.6571423057385612E-4</c:v>
                </c:pt>
                <c:pt idx="825">
                  <c:v>1.5797216946988481E-4</c:v>
                </c:pt>
                <c:pt idx="826">
                  <c:v>1.5061875117685996E-4</c:v>
                </c:pt>
                <c:pt idx="827">
                  <c:v>1.4364212329438393E-4</c:v>
                </c:pt>
                <c:pt idx="828">
                  <c:v>1.370301798621371E-4</c:v>
                </c:pt>
                <c:pt idx="829">
                  <c:v>1.3077061540839991E-4</c:v>
                </c:pt>
                <c:pt idx="830">
                  <c:v>1.2485097652759763E-4</c:v>
                </c:pt>
                <c:pt idx="831">
                  <c:v>1.1925871079608386E-4</c:v>
                </c:pt>
                <c:pt idx="832">
                  <c:v>1.1398121288280475E-4</c:v>
                </c:pt>
                <c:pt idx="833">
                  <c:v>1.0900586775501492E-4</c:v>
                </c:pt>
                <c:pt idx="834">
                  <c:v>1.0432009091898776E-4</c:v>
                </c:pt>
                <c:pt idx="835">
                  <c:v>9.9911365671746978E-5</c:v>
                </c:pt>
                <c:pt idx="836">
                  <c:v>9.5767277372352388E-5</c:v>
                </c:pt>
                <c:pt idx="837">
                  <c:v>9.1875544770188199E-5</c:v>
                </c:pt>
                <c:pt idx="838">
                  <c:v>8.8224048453237842E-5</c:v>
                </c:pt>
                <c:pt idx="839">
                  <c:v>8.4800856501433011E-5</c:v>
                </c:pt>
                <c:pt idx="840">
                  <c:v>8.1594247449014274E-5</c:v>
                </c:pt>
                <c:pt idx="841">
                  <c:v>7.8592730675465603E-5</c:v>
                </c:pt>
                <c:pt idx="842">
                  <c:v>7.578506435704501E-5</c:v>
                </c:pt>
                <c:pt idx="843">
                  <c:v>7.3160271120400447E-5</c:v>
                </c:pt>
                <c:pt idx="844">
                  <c:v>7.0707651546163361E-5</c:v>
                </c:pt>
                <c:pt idx="845">
                  <c:v>6.841679567400115E-5</c:v>
                </c:pt>
                <c:pt idx="846">
                  <c:v>6.6277592661301968E-5</c:v>
                </c:pt>
                <c:pt idx="847">
                  <c:v>6.4280238745668568E-5</c:v>
                </c:pt>
                <c:pt idx="848">
                  <c:v>6.2415243656703718E-5</c:v>
                </c:pt>
                <c:pt idx="849">
                  <c:v>6.0673435615308629E-5</c:v>
                </c:pt>
                <c:pt idx="850">
                  <c:v>5.9045965048931997E-5</c:v>
                </c:pt>
                <c:pt idx="851">
                  <c:v>5.7524307139004876E-5</c:v>
                </c:pt>
                <c:pt idx="852">
                  <c:v>5.6100263302242505E-5</c:v>
                </c:pt>
                <c:pt idx="853">
                  <c:v>5.4765961690661826E-5</c:v>
                </c:pt>
                <c:pt idx="854">
                  <c:v>5.3513856776144322E-5</c:v>
                </c:pt>
                <c:pt idx="855">
                  <c:v>5.2336728064239412E-5</c:v>
                </c:pt>
                <c:pt idx="856">
                  <c:v>5.1227677958724915E-5</c:v>
                </c:pt>
                <c:pt idx="857">
                  <c:v>5.0180128773321932E-5</c:v>
                </c:pt>
                <c:pt idx="858">
                  <c:v>4.9187818859941553E-5</c:v>
                </c:pt>
                <c:pt idx="859">
                  <c:v>4.8244797794036367E-5</c:v>
                </c:pt>
                <c:pt idx="860">
                  <c:v>4.734542052710448E-5</c:v>
                </c:pt>
                <c:pt idx="861">
                  <c:v>4.6452645335031983E-5</c:v>
                </c:pt>
                <c:pt idx="862">
                  <c:v>4.5630953116175321E-5</c:v>
                </c:pt>
                <c:pt idx="863">
                  <c:v>4.4837233540466525E-5</c:v>
                </c:pt>
                <c:pt idx="864">
                  <c:v>4.4067236830809274E-5</c:v>
                </c:pt>
                <c:pt idx="865">
                  <c:v>4.3316995309355072E-5</c:v>
                </c:pt>
                <c:pt idx="866">
                  <c:v>4.2582821317865877E-5</c:v>
                </c:pt>
                <c:pt idx="867">
                  <c:v>4.1861304631978413E-5</c:v>
                </c:pt>
                <c:pt idx="868">
                  <c:v>4.1149309393361275E-5</c:v>
                </c:pt>
                <c:pt idx="869">
                  <c:v>4.0443970572609382E-5</c:v>
                </c:pt>
                <c:pt idx="870">
                  <c:v>3.9742689966775438E-5</c:v>
                </c:pt>
                <c:pt idx="871">
                  <c:v>3.9043131728540184E-5</c:v>
                </c:pt>
                <c:pt idx="872">
                  <c:v>3.8343217419035658E-5</c:v>
                </c:pt>
                <c:pt idx="873">
                  <c:v>3.7641120573120926E-5</c:v>
                </c:pt>
                <c:pt idx="874">
                  <c:v>3.6935260764319329E-5</c:v>
                </c:pt>
                <c:pt idx="875">
                  <c:v>3.6224297156526644E-5</c:v>
                </c:pt>
                <c:pt idx="876">
                  <c:v>3.5507121530841892E-5</c:v>
                </c:pt>
                <c:pt idx="877">
                  <c:v>3.4782850778324303E-5</c:v>
                </c:pt>
                <c:pt idx="878">
                  <c:v>3.4050818852989295E-5</c:v>
                </c:pt>
                <c:pt idx="879">
                  <c:v>3.3310568183796356E-5</c:v>
                </c:pt>
                <c:pt idx="880">
                  <c:v>3.2561840549592422E-5</c:v>
                </c:pt>
                <c:pt idx="881">
                  <c:v>3.180456742683355E-5</c:v>
                </c:pt>
                <c:pt idx="882">
                  <c:v>3.1038859826264302E-5</c:v>
                </c:pt>
                <c:pt idx="883">
                  <c:v>3.0264997641443229E-5</c:v>
                </c:pt>
                <c:pt idx="884">
                  <c:v>2.9483418538934751E-5</c:v>
                </c:pt>
                <c:pt idx="885">
                  <c:v>2.8694706426990797E-5</c:v>
                </c:pt>
                <c:pt idx="886">
                  <c:v>2.7899579546485253E-5</c:v>
                </c:pt>
                <c:pt idx="887">
                  <c:v>2.7098878234594759E-5</c:v>
                </c:pt>
                <c:pt idx="888">
                  <c:v>2.6293552418102297E-5</c:v>
                </c:pt>
                <c:pt idx="889">
                  <c:v>2.5484648899094816E-5</c:v>
                </c:pt>
                <c:pt idx="890">
                  <c:v>2.467329850108828E-5</c:v>
                </c:pt>
                <c:pt idx="891">
                  <c:v>2.3860703148104793E-5</c:v>
                </c:pt>
                <c:pt idx="892">
                  <c:v>2.3048122952804991E-5</c:v>
                </c:pt>
                <c:pt idx="893">
                  <c:v>2.223686339230256E-5</c:v>
                </c:pt>
                <c:pt idx="894">
                  <c:v>2.1428262651616597E-5</c:v>
                </c:pt>
                <c:pt idx="895">
                  <c:v>2.0623679214708601E-5</c:v>
                </c:pt>
                <c:pt idx="896">
                  <c:v>1.9824479781568372E-5</c:v>
                </c:pt>
                <c:pt idx="897">
                  <c:v>1.9032027586702098E-5</c:v>
                </c:pt>
                <c:pt idx="898">
                  <c:v>1.8247671189519951E-5</c:v>
                </c:pt>
                <c:pt idx="899">
                  <c:v>1.7472733800345602E-5</c:v>
                </c:pt>
                <c:pt idx="900">
                  <c:v>1.6708503196968882E-5</c:v>
                </c:pt>
                <c:pt idx="901">
                  <c:v>1.5956222275664787E-5</c:v>
                </c:pt>
                <c:pt idx="902">
                  <c:v>1.5217080267290566E-5</c:v>
                </c:pt>
                <c:pt idx="903">
                  <c:v>1.4492204633284282E-5</c:v>
                </c:pt>
                <c:pt idx="904">
                  <c:v>1.3782653638002738E-5</c:v>
                </c:pt>
                <c:pt idx="905">
                  <c:v>1.3089409572694005E-5</c:v>
                </c:pt>
                <c:pt idx="906">
                  <c:v>1.2413372582375365E-5</c:v>
                </c:pt>
                <c:pt idx="907">
                  <c:v>1.1755355019825692E-5</c:v>
                </c:pt>
                <c:pt idx="908">
                  <c:v>1.1116076220671301E-5</c:v>
                </c:pt>
                <c:pt idx="909">
                  <c:v>1.0496157560002171E-5</c:v>
                </c:pt>
                <c:pt idx="910">
                  <c:v>9.8917974777469729E-6</c:v>
                </c:pt>
                <c:pt idx="911">
                  <c:v>9.3133894603059194E-6</c:v>
                </c:pt>
                <c:pt idx="912">
                  <c:v>8.7557025995671407E-6</c:v>
                </c:pt>
                <c:pt idx="913">
                  <c:v>8.2190310093758265E-6</c:v>
                </c:pt>
                <c:pt idx="914">
                  <c:v>7.7035787132704885E-6</c:v>
                </c:pt>
                <c:pt idx="915">
                  <c:v>7.2094614681244187E-6</c:v>
                </c:pt>
                <c:pt idx="916">
                  <c:v>6.7367093484763051E-6</c:v>
                </c:pt>
                <c:pt idx="917">
                  <c:v>6.2852700006203646E-6</c:v>
                </c:pt>
                <c:pt idx="918">
                  <c:v>5.8550124772962414E-6</c:v>
                </c:pt>
                <c:pt idx="919">
                  <c:v>5.4457315661149133E-6</c:v>
                </c:pt>
                <c:pt idx="920">
                  <c:v>5.0571525276365816E-6</c:v>
                </c:pt>
                <c:pt idx="921">
                  <c:v>4.6889361622399634E-6</c:v>
                </c:pt>
                <c:pt idx="922">
                  <c:v>4.3406841285409286E-6</c:v>
                </c:pt>
                <c:pt idx="923">
                  <c:v>4.011944440093653E-6</c:v>
                </c:pt>
                <c:pt idx="924">
                  <c:v>3.702217071392721E-6</c:v>
                </c:pt>
                <c:pt idx="925">
                  <c:v>3.410959608747917E-6</c:v>
                </c:pt>
                <c:pt idx="926">
                  <c:v>3.1375928863815694E-6</c:v>
                </c:pt>
                <c:pt idx="927">
                  <c:v>2.8815065530573393E-6</c:v>
                </c:pt>
                <c:pt idx="928">
                  <c:v>2.6420645196460606E-6</c:v>
                </c:pt>
                <c:pt idx="929">
                  <c:v>2.4186102432258749E-6</c:v>
                </c:pt>
                <c:pt idx="930">
                  <c:v>2.2104718085561073E-6</c:v>
                </c:pt>
                <c:pt idx="931">
                  <c:v>2.0169667730147451E-6</c:v>
                </c:pt>
                <c:pt idx="932">
                  <c:v>1.8374067463042664E-6</c:v>
                </c:pt>
                <c:pt idx="933">
                  <c:v>1.6711016813657448E-6</c:v>
                </c:pt>
                <c:pt idx="934">
                  <c:v>1.5173638579556221E-6</c:v>
                </c:pt>
                <c:pt idx="935">
                  <c:v>1.3755115451866673E-6</c:v>
                </c:pt>
                <c:pt idx="936">
                  <c:v>1.2448723339741176E-6</c:v>
                </c:pt>
                <c:pt idx="937">
                  <c:v>1.1247861347147775E-6</c:v>
                </c:pt>
                <c:pt idx="938">
                  <c:v>1.0146078396175304E-6</c:v>
                </c:pt>
                <c:pt idx="939">
                  <c:v>9.1370965285658187E-7</c:v>
                </c:pt>
                <c:pt idx="940">
                  <c:v>8.2148309508786524E-7</c:v>
                </c:pt>
                <c:pt idx="941">
                  <c:v>7.3734069181380472E-7</c:v>
                </c:pt>
                <c:pt idx="942">
                  <c:v>6.6071735755647042E-7</c:v>
                </c:pt>
                <c:pt idx="943">
                  <c:v>5.9107148976224861E-7</c:v>
                </c:pt>
                <c:pt idx="944">
                  <c:v>5.2788578776817594E-7</c:v>
                </c:pt>
                <c:pt idx="945">
                  <c:v>4.7066781296828494E-7</c:v>
                </c:pt>
                <c:pt idx="946">
                  <c:v>4.189503064840595E-7</c:v>
                </c:pt>
                <c:pt idx="947">
                  <c:v>3.7229128012324593E-7</c:v>
                </c:pt>
                <c:pt idx="948">
                  <c:v>3.3027389516207446E-7</c:v>
                </c:pt>
                <c:pt idx="949">
                  <c:v>2.9250614146475024E-7</c:v>
                </c:pt>
                <c:pt idx="950">
                  <c:v>2.5862032661676279E-7</c:v>
                </c:pt>
                <c:pt idx="951">
                  <c:v>2.2827238105240198E-7</c:v>
                </c:pt>
                <c:pt idx="952">
                  <c:v>2.0114098055815635E-7</c:v>
                </c:pt>
                <c:pt idx="953">
                  <c:v>1.7692648198922599E-7</c:v>
                </c:pt>
                <c:pt idx="954">
                  <c:v>1.553496615027926E-7</c:v>
                </c:pt>
                <c:pt idx="955">
                  <c:v>1.3615023704566278E-7</c:v>
                </c:pt>
                <c:pt idx="956">
                  <c:v>1.190851481920311E-7</c:v>
                </c:pt>
                <c:pt idx="957">
                  <c:v>1.0392655666611725E-7</c:v>
                </c:pt>
                <c:pt idx="958">
                  <c:v>8.979343534637155E-8</c:v>
                </c:pt>
                <c:pt idx="959">
                  <c:v>7.8236317667264774E-8</c:v>
                </c:pt>
                <c:pt idx="960">
                  <c:v>6.8049920149231355E-8</c:v>
                </c:pt>
                <c:pt idx="961">
                  <c:v>5.9088311306170868E-8</c:v>
                </c:pt>
                <c:pt idx="962">
                  <c:v>5.1218836191230861E-8</c:v>
                </c:pt>
                <c:pt idx="963">
                  <c:v>4.4321201147731551E-8</c:v>
                </c:pt>
                <c:pt idx="964">
                  <c:v>3.8286584680384645E-8</c:v>
                </c:pt>
                <c:pt idx="965">
                  <c:v>3.3016778854963048E-8</c:v>
                </c:pt>
                <c:pt idx="966">
                  <c:v>2.8423364759371949E-8</c:v>
                </c:pt>
                <c:pt idx="967">
                  <c:v>2.4426924764129627E-8</c:v>
                </c:pt>
                <c:pt idx="968">
                  <c:v>2.0956293602057063E-8</c:v>
                </c:pt>
                <c:pt idx="969">
                  <c:v>1.794784964206639E-8</c:v>
                </c:pt>
                <c:pt idx="970">
                  <c:v>1.534484715680632E-8</c:v>
                </c:pt>
                <c:pt idx="971">
                  <c:v>1.3096789875112968E-8</c:v>
                </c:pt>
                <c:pt idx="972">
                  <c:v>1.115884566422485E-8</c:v>
                </c:pt>
                <c:pt idx="973">
                  <c:v>9.491301800080482E-9</c:v>
                </c:pt>
                <c:pt idx="974">
                  <c:v>8.0590599532350286E-9</c:v>
                </c:pt>
                <c:pt idx="975">
                  <c:v>6.8311697395287566E-9</c:v>
                </c:pt>
                <c:pt idx="976">
                  <c:v>5.780399455133881E-9</c:v>
                </c:pt>
                <c:pt idx="977">
                  <c:v>4.8828424315079175E-9</c:v>
                </c:pt>
                <c:pt idx="978">
                  <c:v>4.1175573036151362E-9</c:v>
                </c:pt>
                <c:pt idx="979">
                  <c:v>3.4662403810544876E-9</c:v>
                </c:pt>
                <c:pt idx="980">
                  <c:v>2.9129282429728605E-9</c:v>
                </c:pt>
                <c:pt idx="981">
                  <c:v>2.4437286403608021E-9</c:v>
                </c:pt>
                <c:pt idx="982">
                  <c:v>2.0465777800426331E-9</c:v>
                </c:pt>
                <c:pt idx="983">
                  <c:v>1.7110220799005089E-9</c:v>
                </c:pt>
                <c:pt idx="984">
                  <c:v>1.428022521128766E-9</c:v>
                </c:pt>
                <c:pt idx="985">
                  <c:v>1.1897797771183747E-9</c:v>
                </c:pt>
                <c:pt idx="986">
                  <c:v>9.8957836643772972E-10</c:v>
                </c:pt>
                <c:pt idx="987">
                  <c:v>8.2164815582278022E-10</c:v>
                </c:pt>
                <c:pt idx="988">
                  <c:v>6.8104162463286887E-10</c:v>
                </c:pt>
                <c:pt idx="989">
                  <c:v>5.6352539138587665E-10</c:v>
                </c:pt>
                <c:pt idx="990">
                  <c:v>4.6548459227400879E-10</c:v>
                </c:pt>
                <c:pt idx="991">
                  <c:v>3.8383878749662295E-10</c:v>
                </c:pt>
                <c:pt idx="992">
                  <c:v>3.1596815034582149E-10</c:v>
                </c:pt>
                <c:pt idx="993">
                  <c:v>2.596487627608604E-10</c:v>
                </c:pt>
                <c:pt idx="994">
                  <c:v>2.1299589604561392E-10</c:v>
                </c:pt>
                <c:pt idx="995">
                  <c:v>1.7441419313623657E-10</c:v>
                </c:pt>
                <c:pt idx="996">
                  <c:v>1.4255368573057728E-10</c:v>
                </c:pt>
                <c:pt idx="997">
                  <c:v>1.1627057226372062E-10</c:v>
                </c:pt>
                <c:pt idx="998">
                  <c:v>9.4591647651922826E-11</c:v>
                </c:pt>
                <c:pt idx="999">
                  <c:v>7.6681209447322338E-11</c:v>
                </c:pt>
              </c:numCache>
            </c:numRef>
          </c:yVal>
          <c:smooth val="1"/>
        </c:ser>
        <c:axId val="45843968"/>
        <c:axId val="45845888"/>
      </c:scatterChart>
      <c:valAx>
        <c:axId val="45843968"/>
        <c:scaling>
          <c:orientation val="minMax"/>
          <c:max val="1300"/>
          <c:min val="5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Cumulative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Resource Development (aMW)</a:t>
                </a:r>
                <a:endParaRPr lang="en-US" dirty="0"/>
              </a:p>
            </c:rich>
          </c:tx>
          <c:layout/>
        </c:title>
        <c:numFmt formatCode="0" sourceLinked="0"/>
        <c:tickLblPos val="nextTo"/>
        <c:crossAx val="45845888"/>
        <c:crosses val="autoZero"/>
        <c:crossBetween val="midCat"/>
      </c:valAx>
      <c:valAx>
        <c:axId val="45845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Probability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076564753730109E-2"/>
              <c:y val="0.33562357124714376"/>
            </c:manualLayout>
          </c:layout>
        </c:title>
        <c:numFmt formatCode="_(* #,##0.00_);_(* \(#,##0.00\);_(* &quot;-&quot;??_);_(@_)" sourceLinked="1"/>
        <c:tickLblPos val="none"/>
        <c:crossAx val="45843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7.1539571067130103E-2"/>
          <c:y val="5.0976333655401114E-2"/>
          <c:w val="0.46799992906292132"/>
          <c:h val="0.31562934228809636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7.2099146390484967E-2"/>
          <c:y val="0"/>
          <c:w val="0.89149700881984351"/>
          <c:h val="0.90392857142857286"/>
        </c:manualLayout>
      </c:layout>
      <c:scatterChart>
        <c:scatterStyle val="smoothMarker"/>
        <c:ser>
          <c:idx val="0"/>
          <c:order val="0"/>
          <c:tx>
            <c:strRef>
              <c:f>Sheet1!$A$1</c:f>
              <c:strCache>
                <c:ptCount val="1"/>
                <c:pt idx="0">
                  <c:v>Scenario 1B - Current Policy, No Carbon Risk</c:v>
                </c:pt>
              </c:strCache>
            </c:strRef>
          </c:tx>
          <c:marker>
            <c:symbol val="none"/>
          </c:marker>
          <c:xVal>
            <c:numRef>
              <c:f>Sheet1!$A$2:$A$1001</c:f>
              <c:numCache>
                <c:formatCode>_(* #,##0.00_);_(* \(#,##0.00\);_(* "-"??_);_(@_)</c:formatCode>
                <c:ptCount val="1000"/>
                <c:pt idx="0">
                  <c:v>2341.7220113365702</c:v>
                </c:pt>
                <c:pt idx="1">
                  <c:v>2343.3562912845437</c:v>
                </c:pt>
                <c:pt idx="2">
                  <c:v>2344.9905712325267</c:v>
                </c:pt>
                <c:pt idx="3">
                  <c:v>2346.6248511804997</c:v>
                </c:pt>
                <c:pt idx="4">
                  <c:v>2348.25913112847</c:v>
                </c:pt>
                <c:pt idx="5">
                  <c:v>2349.8934110764567</c:v>
                </c:pt>
                <c:pt idx="6">
                  <c:v>2351.5276910244297</c:v>
                </c:pt>
                <c:pt idx="7">
                  <c:v>2353.1619709724137</c:v>
                </c:pt>
                <c:pt idx="8">
                  <c:v>2354.7962509203799</c:v>
                </c:pt>
                <c:pt idx="9">
                  <c:v>2356.4305308683643</c:v>
                </c:pt>
                <c:pt idx="10">
                  <c:v>2358.06481081634</c:v>
                </c:pt>
                <c:pt idx="11">
                  <c:v>2359.6990907643099</c:v>
                </c:pt>
                <c:pt idx="12">
                  <c:v>2361.3333707122943</c:v>
                </c:pt>
                <c:pt idx="13">
                  <c:v>2362.96765066027</c:v>
                </c:pt>
                <c:pt idx="14">
                  <c:v>2364.6019306082512</c:v>
                </c:pt>
                <c:pt idx="15">
                  <c:v>2366.2362105562202</c:v>
                </c:pt>
                <c:pt idx="16">
                  <c:v>2367.8704905042036</c:v>
                </c:pt>
                <c:pt idx="17">
                  <c:v>2369.5047704521799</c:v>
                </c:pt>
                <c:pt idx="18">
                  <c:v>2371.1390504001502</c:v>
                </c:pt>
                <c:pt idx="19">
                  <c:v>2372.7733303481336</c:v>
                </c:pt>
                <c:pt idx="20">
                  <c:v>2374.4076102961112</c:v>
                </c:pt>
                <c:pt idx="21">
                  <c:v>2376.0418902440902</c:v>
                </c:pt>
                <c:pt idx="22">
                  <c:v>2377.67617019206</c:v>
                </c:pt>
                <c:pt idx="23">
                  <c:v>2379.3104501400412</c:v>
                </c:pt>
                <c:pt idx="24">
                  <c:v>2380.9447300880202</c:v>
                </c:pt>
                <c:pt idx="25">
                  <c:v>2382.5790100359936</c:v>
                </c:pt>
                <c:pt idx="26">
                  <c:v>2384.2132899839698</c:v>
                </c:pt>
                <c:pt idx="27">
                  <c:v>2385.8475699319501</c:v>
                </c:pt>
                <c:pt idx="28">
                  <c:v>2387.48184987993</c:v>
                </c:pt>
                <c:pt idx="29">
                  <c:v>2389.1161298278998</c:v>
                </c:pt>
                <c:pt idx="30">
                  <c:v>2390.7504097758797</c:v>
                </c:pt>
                <c:pt idx="31">
                  <c:v>2392.3846897238527</c:v>
                </c:pt>
                <c:pt idx="32">
                  <c:v>2394.0189696718298</c:v>
                </c:pt>
                <c:pt idx="33">
                  <c:v>2395.6532496198097</c:v>
                </c:pt>
                <c:pt idx="34">
                  <c:v>2397.2875295677864</c:v>
                </c:pt>
                <c:pt idx="35">
                  <c:v>2398.9218095157598</c:v>
                </c:pt>
                <c:pt idx="36">
                  <c:v>2400.5560894637333</c:v>
                </c:pt>
                <c:pt idx="37">
                  <c:v>2402.1903694117163</c:v>
                </c:pt>
                <c:pt idx="38">
                  <c:v>2403.8246493596953</c:v>
                </c:pt>
                <c:pt idx="39">
                  <c:v>2405.4589293076697</c:v>
                </c:pt>
                <c:pt idx="40">
                  <c:v>2407.09320925565</c:v>
                </c:pt>
                <c:pt idx="41">
                  <c:v>2408.7274892036253</c:v>
                </c:pt>
                <c:pt idx="42">
                  <c:v>2410.3617691516001</c:v>
                </c:pt>
                <c:pt idx="43">
                  <c:v>2411.99604909958</c:v>
                </c:pt>
                <c:pt idx="44">
                  <c:v>2413.6303290475612</c:v>
                </c:pt>
                <c:pt idx="45">
                  <c:v>2415.2646089955397</c:v>
                </c:pt>
                <c:pt idx="46">
                  <c:v>2416.89888894351</c:v>
                </c:pt>
                <c:pt idx="47">
                  <c:v>2418.5331688914957</c:v>
                </c:pt>
                <c:pt idx="48">
                  <c:v>2420.1674488394701</c:v>
                </c:pt>
                <c:pt idx="49">
                  <c:v>2421.8017287874422</c:v>
                </c:pt>
                <c:pt idx="50">
                  <c:v>2423.4360087354212</c:v>
                </c:pt>
                <c:pt idx="51">
                  <c:v>2425.0702886834001</c:v>
                </c:pt>
                <c:pt idx="52">
                  <c:v>2426.70456863138</c:v>
                </c:pt>
                <c:pt idx="53">
                  <c:v>2428.3388485793512</c:v>
                </c:pt>
                <c:pt idx="54">
                  <c:v>2429.9731285273342</c:v>
                </c:pt>
                <c:pt idx="55">
                  <c:v>2431.60740847531</c:v>
                </c:pt>
                <c:pt idx="56">
                  <c:v>2433.2416884232753</c:v>
                </c:pt>
                <c:pt idx="57">
                  <c:v>2434.8759683712642</c:v>
                </c:pt>
                <c:pt idx="58">
                  <c:v>2436.51024831924</c:v>
                </c:pt>
                <c:pt idx="59">
                  <c:v>2438.1445282672198</c:v>
                </c:pt>
                <c:pt idx="60">
                  <c:v>2439.7788082151897</c:v>
                </c:pt>
                <c:pt idx="61">
                  <c:v>2441.41308816317</c:v>
                </c:pt>
                <c:pt idx="62">
                  <c:v>2443.0473681111498</c:v>
                </c:pt>
                <c:pt idx="63">
                  <c:v>2444.6816480591197</c:v>
                </c:pt>
                <c:pt idx="64">
                  <c:v>2446.3159280071022</c:v>
                </c:pt>
                <c:pt idx="65">
                  <c:v>2447.9502079550812</c:v>
                </c:pt>
                <c:pt idx="66">
                  <c:v>2449.5844879030597</c:v>
                </c:pt>
                <c:pt idx="67">
                  <c:v>2451.21876785103</c:v>
                </c:pt>
                <c:pt idx="68">
                  <c:v>2452.8530477990112</c:v>
                </c:pt>
                <c:pt idx="69">
                  <c:v>2454.4873277469901</c:v>
                </c:pt>
                <c:pt idx="70">
                  <c:v>2456.1216076949599</c:v>
                </c:pt>
                <c:pt idx="71">
                  <c:v>2457.7558876429398</c:v>
                </c:pt>
                <c:pt idx="72">
                  <c:v>2459.3901675909242</c:v>
                </c:pt>
                <c:pt idx="73">
                  <c:v>2461.0244475388999</c:v>
                </c:pt>
                <c:pt idx="74">
                  <c:v>2462.6587274868698</c:v>
                </c:pt>
                <c:pt idx="75">
                  <c:v>2464.2930074348501</c:v>
                </c:pt>
                <c:pt idx="76">
                  <c:v>2465.9272873828299</c:v>
                </c:pt>
                <c:pt idx="77">
                  <c:v>2467.5615673308002</c:v>
                </c:pt>
                <c:pt idx="78">
                  <c:v>2469.1958472787801</c:v>
                </c:pt>
                <c:pt idx="79">
                  <c:v>2470.8301272267622</c:v>
                </c:pt>
                <c:pt idx="80">
                  <c:v>2472.4644071747398</c:v>
                </c:pt>
                <c:pt idx="81">
                  <c:v>2474.0986871227033</c:v>
                </c:pt>
                <c:pt idx="82">
                  <c:v>2475.7329670706899</c:v>
                </c:pt>
                <c:pt idx="83">
                  <c:v>2477.3672470186698</c:v>
                </c:pt>
                <c:pt idx="84">
                  <c:v>2479.0015269666401</c:v>
                </c:pt>
                <c:pt idx="85">
                  <c:v>2480.6358069146199</c:v>
                </c:pt>
                <c:pt idx="86">
                  <c:v>2482.2700868625998</c:v>
                </c:pt>
                <c:pt idx="87">
                  <c:v>2483.9043668105842</c:v>
                </c:pt>
                <c:pt idx="88">
                  <c:v>2485.5386467585499</c:v>
                </c:pt>
                <c:pt idx="89">
                  <c:v>2487.1729267065302</c:v>
                </c:pt>
                <c:pt idx="90">
                  <c:v>2488.8072066545142</c:v>
                </c:pt>
                <c:pt idx="91">
                  <c:v>2490.4414866024822</c:v>
                </c:pt>
                <c:pt idx="92">
                  <c:v>2492.0757665504657</c:v>
                </c:pt>
                <c:pt idx="93">
                  <c:v>2493.7100464984401</c:v>
                </c:pt>
                <c:pt idx="94">
                  <c:v>2495.3443264464222</c:v>
                </c:pt>
                <c:pt idx="95">
                  <c:v>2496.9786063943902</c:v>
                </c:pt>
                <c:pt idx="96">
                  <c:v>2498.6128863423701</c:v>
                </c:pt>
                <c:pt idx="97">
                  <c:v>2500.2471662903522</c:v>
                </c:pt>
                <c:pt idx="98">
                  <c:v>2501.8814462383257</c:v>
                </c:pt>
                <c:pt idx="99">
                  <c:v>2503.5157261863042</c:v>
                </c:pt>
                <c:pt idx="100">
                  <c:v>2505.1500061342822</c:v>
                </c:pt>
                <c:pt idx="101">
                  <c:v>2506.7842860822498</c:v>
                </c:pt>
                <c:pt idx="102">
                  <c:v>2508.4185660302342</c:v>
                </c:pt>
                <c:pt idx="103">
                  <c:v>2510.0528459782099</c:v>
                </c:pt>
                <c:pt idx="104">
                  <c:v>2511.6871259261898</c:v>
                </c:pt>
                <c:pt idx="105">
                  <c:v>2513.3214058741637</c:v>
                </c:pt>
                <c:pt idx="106">
                  <c:v>2514.9556858221399</c:v>
                </c:pt>
                <c:pt idx="107">
                  <c:v>2516.5899657701198</c:v>
                </c:pt>
                <c:pt idx="108">
                  <c:v>2518.2242457180832</c:v>
                </c:pt>
                <c:pt idx="109">
                  <c:v>2519.8585256660699</c:v>
                </c:pt>
                <c:pt idx="110">
                  <c:v>2521.4928056140498</c:v>
                </c:pt>
                <c:pt idx="111">
                  <c:v>2523.1270855620287</c:v>
                </c:pt>
                <c:pt idx="112">
                  <c:v>2524.7613655099999</c:v>
                </c:pt>
                <c:pt idx="113">
                  <c:v>2526.3956454579798</c:v>
                </c:pt>
                <c:pt idx="114">
                  <c:v>2528.0299254059587</c:v>
                </c:pt>
                <c:pt idx="115">
                  <c:v>2529.6642053539258</c:v>
                </c:pt>
                <c:pt idx="116">
                  <c:v>2531.2984853019043</c:v>
                </c:pt>
                <c:pt idx="117">
                  <c:v>2532.9327652498901</c:v>
                </c:pt>
                <c:pt idx="118">
                  <c:v>2534.5670451978658</c:v>
                </c:pt>
                <c:pt idx="119">
                  <c:v>2536.2013251458397</c:v>
                </c:pt>
                <c:pt idx="120">
                  <c:v>2537.83560509382</c:v>
                </c:pt>
                <c:pt idx="121">
                  <c:v>2539.4698850417958</c:v>
                </c:pt>
                <c:pt idx="122">
                  <c:v>2541.1041649897697</c:v>
                </c:pt>
                <c:pt idx="123">
                  <c:v>2542.7384449377487</c:v>
                </c:pt>
                <c:pt idx="124">
                  <c:v>2544.3727248857322</c:v>
                </c:pt>
                <c:pt idx="125">
                  <c:v>2546.0070048337102</c:v>
                </c:pt>
                <c:pt idx="126">
                  <c:v>2547.6412847816787</c:v>
                </c:pt>
                <c:pt idx="127">
                  <c:v>2549.2755647296558</c:v>
                </c:pt>
                <c:pt idx="128">
                  <c:v>2550.9098446776397</c:v>
                </c:pt>
                <c:pt idx="129">
                  <c:v>2552.5441246256087</c:v>
                </c:pt>
                <c:pt idx="130">
                  <c:v>2554.1784045735922</c:v>
                </c:pt>
                <c:pt idx="131">
                  <c:v>2555.8126845215702</c:v>
                </c:pt>
                <c:pt idx="132">
                  <c:v>2557.4469644695487</c:v>
                </c:pt>
                <c:pt idx="133">
                  <c:v>2559.0812444175199</c:v>
                </c:pt>
                <c:pt idx="134">
                  <c:v>2560.7155243655002</c:v>
                </c:pt>
                <c:pt idx="135">
                  <c:v>2562.34980431348</c:v>
                </c:pt>
                <c:pt idx="136">
                  <c:v>2563.9840842614499</c:v>
                </c:pt>
                <c:pt idx="137">
                  <c:v>2565.6183642094302</c:v>
                </c:pt>
                <c:pt idx="138">
                  <c:v>2567.2526441574087</c:v>
                </c:pt>
                <c:pt idx="139">
                  <c:v>2568.8869241053899</c:v>
                </c:pt>
                <c:pt idx="140">
                  <c:v>2570.5212040533602</c:v>
                </c:pt>
                <c:pt idx="141">
                  <c:v>2572.15548400134</c:v>
                </c:pt>
                <c:pt idx="142">
                  <c:v>2573.7897639493199</c:v>
                </c:pt>
                <c:pt idx="143">
                  <c:v>2575.4240438972902</c:v>
                </c:pt>
                <c:pt idx="144">
                  <c:v>2577.0583238452737</c:v>
                </c:pt>
                <c:pt idx="145">
                  <c:v>2578.6926037932499</c:v>
                </c:pt>
                <c:pt idx="146">
                  <c:v>2580.3268837412297</c:v>
                </c:pt>
                <c:pt idx="147">
                  <c:v>2581.9611636892037</c:v>
                </c:pt>
                <c:pt idx="148">
                  <c:v>2583.5954436371812</c:v>
                </c:pt>
                <c:pt idx="149">
                  <c:v>2585.2297235851602</c:v>
                </c:pt>
                <c:pt idx="150">
                  <c:v>2586.8640035331337</c:v>
                </c:pt>
                <c:pt idx="151">
                  <c:v>2588.4982834811099</c:v>
                </c:pt>
                <c:pt idx="152">
                  <c:v>2590.1325634290897</c:v>
                </c:pt>
                <c:pt idx="153">
                  <c:v>2591.7668433770687</c:v>
                </c:pt>
                <c:pt idx="154">
                  <c:v>2593.4011233250412</c:v>
                </c:pt>
                <c:pt idx="155">
                  <c:v>2595.0354032730243</c:v>
                </c:pt>
                <c:pt idx="156">
                  <c:v>2596.6696832209964</c:v>
                </c:pt>
                <c:pt idx="157">
                  <c:v>2598.3039631689699</c:v>
                </c:pt>
                <c:pt idx="158">
                  <c:v>2599.9382431169497</c:v>
                </c:pt>
                <c:pt idx="159">
                  <c:v>2601.57252306493</c:v>
                </c:pt>
                <c:pt idx="160">
                  <c:v>2603.2068030128953</c:v>
                </c:pt>
                <c:pt idx="161">
                  <c:v>2604.8410829608802</c:v>
                </c:pt>
                <c:pt idx="162">
                  <c:v>2606.4753629088636</c:v>
                </c:pt>
                <c:pt idx="163">
                  <c:v>2608.1096428568399</c:v>
                </c:pt>
                <c:pt idx="164">
                  <c:v>2609.7439228048102</c:v>
                </c:pt>
                <c:pt idx="165">
                  <c:v>2611.37820275279</c:v>
                </c:pt>
                <c:pt idx="166">
                  <c:v>2613.0124827007699</c:v>
                </c:pt>
                <c:pt idx="167">
                  <c:v>2614.6467626487397</c:v>
                </c:pt>
                <c:pt idx="168">
                  <c:v>2616.28104259672</c:v>
                </c:pt>
                <c:pt idx="169">
                  <c:v>2617.9153225447067</c:v>
                </c:pt>
                <c:pt idx="170">
                  <c:v>2619.5496024926797</c:v>
                </c:pt>
                <c:pt idx="171">
                  <c:v>2621.1838824406464</c:v>
                </c:pt>
                <c:pt idx="172">
                  <c:v>2622.8181623886312</c:v>
                </c:pt>
                <c:pt idx="173">
                  <c:v>2624.4524423366101</c:v>
                </c:pt>
                <c:pt idx="174">
                  <c:v>2626.0867222845836</c:v>
                </c:pt>
                <c:pt idx="175">
                  <c:v>2627.7210022325667</c:v>
                </c:pt>
                <c:pt idx="176">
                  <c:v>2629.3552821805442</c:v>
                </c:pt>
                <c:pt idx="177">
                  <c:v>2630.98956212852</c:v>
                </c:pt>
                <c:pt idx="178">
                  <c:v>2632.6238420764912</c:v>
                </c:pt>
                <c:pt idx="179">
                  <c:v>2634.2581220244701</c:v>
                </c:pt>
                <c:pt idx="180">
                  <c:v>2635.8924019724536</c:v>
                </c:pt>
                <c:pt idx="181">
                  <c:v>2637.5266819204153</c:v>
                </c:pt>
                <c:pt idx="182">
                  <c:v>2639.1609618683997</c:v>
                </c:pt>
                <c:pt idx="183">
                  <c:v>2640.79524181638</c:v>
                </c:pt>
                <c:pt idx="184">
                  <c:v>2642.4295217643598</c:v>
                </c:pt>
                <c:pt idx="185">
                  <c:v>2644.0638017123297</c:v>
                </c:pt>
                <c:pt idx="186">
                  <c:v>2645.6980816603063</c:v>
                </c:pt>
                <c:pt idx="187">
                  <c:v>2647.3323616082912</c:v>
                </c:pt>
                <c:pt idx="188">
                  <c:v>2648.9666415562597</c:v>
                </c:pt>
                <c:pt idx="189">
                  <c:v>2650.60092150424</c:v>
                </c:pt>
                <c:pt idx="190">
                  <c:v>2652.2352014522198</c:v>
                </c:pt>
                <c:pt idx="191">
                  <c:v>2653.8694814001997</c:v>
                </c:pt>
                <c:pt idx="192">
                  <c:v>2655.50376134817</c:v>
                </c:pt>
                <c:pt idx="193">
                  <c:v>2657.1380412961498</c:v>
                </c:pt>
                <c:pt idx="194">
                  <c:v>2658.7723212441301</c:v>
                </c:pt>
                <c:pt idx="195">
                  <c:v>2660.4066011920959</c:v>
                </c:pt>
                <c:pt idx="196">
                  <c:v>2662.0408811400753</c:v>
                </c:pt>
                <c:pt idx="197">
                  <c:v>2663.6751610880601</c:v>
                </c:pt>
                <c:pt idx="198">
                  <c:v>2665.30944103604</c:v>
                </c:pt>
                <c:pt idx="199">
                  <c:v>2666.9437209840112</c:v>
                </c:pt>
                <c:pt idx="200">
                  <c:v>2668.5780009319901</c:v>
                </c:pt>
                <c:pt idx="201">
                  <c:v>2670.21228087997</c:v>
                </c:pt>
                <c:pt idx="202">
                  <c:v>2671.8465608279398</c:v>
                </c:pt>
                <c:pt idx="203">
                  <c:v>2673.4808407759197</c:v>
                </c:pt>
                <c:pt idx="204">
                  <c:v>2675.1151207239</c:v>
                </c:pt>
                <c:pt idx="205">
                  <c:v>2676.7494006718798</c:v>
                </c:pt>
                <c:pt idx="206">
                  <c:v>2678.3836806198497</c:v>
                </c:pt>
                <c:pt idx="207">
                  <c:v>2680.01796056783</c:v>
                </c:pt>
                <c:pt idx="208">
                  <c:v>2681.6522405158098</c:v>
                </c:pt>
                <c:pt idx="209">
                  <c:v>2683.2865204637733</c:v>
                </c:pt>
                <c:pt idx="210">
                  <c:v>2684.9208004117559</c:v>
                </c:pt>
                <c:pt idx="211">
                  <c:v>2686.5550803597398</c:v>
                </c:pt>
                <c:pt idx="212">
                  <c:v>2688.1893603077197</c:v>
                </c:pt>
                <c:pt idx="213">
                  <c:v>2689.82364025569</c:v>
                </c:pt>
                <c:pt idx="214">
                  <c:v>2691.4579202036712</c:v>
                </c:pt>
                <c:pt idx="215">
                  <c:v>2693.0922001516487</c:v>
                </c:pt>
                <c:pt idx="216">
                  <c:v>2694.7264800996122</c:v>
                </c:pt>
                <c:pt idx="217">
                  <c:v>2696.3607600476003</c:v>
                </c:pt>
                <c:pt idx="218">
                  <c:v>2697.9950399955842</c:v>
                </c:pt>
                <c:pt idx="219">
                  <c:v>2699.6293199435622</c:v>
                </c:pt>
                <c:pt idx="220">
                  <c:v>2701.2635998915302</c:v>
                </c:pt>
                <c:pt idx="221">
                  <c:v>2702.8978798395142</c:v>
                </c:pt>
                <c:pt idx="222">
                  <c:v>2704.5321597874922</c:v>
                </c:pt>
                <c:pt idx="223">
                  <c:v>2706.1664397354598</c:v>
                </c:pt>
                <c:pt idx="224">
                  <c:v>2707.8007196834442</c:v>
                </c:pt>
                <c:pt idx="225">
                  <c:v>2709.4349996314222</c:v>
                </c:pt>
                <c:pt idx="226">
                  <c:v>2711.0692795793902</c:v>
                </c:pt>
                <c:pt idx="227">
                  <c:v>2712.7035595273701</c:v>
                </c:pt>
                <c:pt idx="228">
                  <c:v>2714.3378394753522</c:v>
                </c:pt>
                <c:pt idx="229">
                  <c:v>2715.9721194233302</c:v>
                </c:pt>
                <c:pt idx="230">
                  <c:v>2717.6063993713001</c:v>
                </c:pt>
                <c:pt idx="231">
                  <c:v>2719.2406793192758</c:v>
                </c:pt>
                <c:pt idx="232">
                  <c:v>2720.8749592672602</c:v>
                </c:pt>
                <c:pt idx="233">
                  <c:v>2722.5092392152301</c:v>
                </c:pt>
                <c:pt idx="234">
                  <c:v>2724.1435191632099</c:v>
                </c:pt>
                <c:pt idx="235">
                  <c:v>2725.7777991111898</c:v>
                </c:pt>
                <c:pt idx="236">
                  <c:v>2727.4120790591701</c:v>
                </c:pt>
                <c:pt idx="237">
                  <c:v>2729.0463590071399</c:v>
                </c:pt>
                <c:pt idx="238">
                  <c:v>2730.6806389551198</c:v>
                </c:pt>
                <c:pt idx="239">
                  <c:v>2732.3149189031042</c:v>
                </c:pt>
                <c:pt idx="240">
                  <c:v>2733.9491988510722</c:v>
                </c:pt>
                <c:pt idx="241">
                  <c:v>2735.5834787990498</c:v>
                </c:pt>
                <c:pt idx="242">
                  <c:v>2737.2177587470301</c:v>
                </c:pt>
                <c:pt idx="243">
                  <c:v>2738.8520386950122</c:v>
                </c:pt>
                <c:pt idx="244">
                  <c:v>2740.4863186429802</c:v>
                </c:pt>
                <c:pt idx="245">
                  <c:v>2742.1205985909601</c:v>
                </c:pt>
                <c:pt idx="246">
                  <c:v>2743.7548785389399</c:v>
                </c:pt>
                <c:pt idx="247">
                  <c:v>2745.3891584869102</c:v>
                </c:pt>
                <c:pt idx="248">
                  <c:v>2747.0234384348901</c:v>
                </c:pt>
                <c:pt idx="249">
                  <c:v>2748.6577183828722</c:v>
                </c:pt>
                <c:pt idx="250">
                  <c:v>2750.2919983308502</c:v>
                </c:pt>
                <c:pt idx="251">
                  <c:v>2751.9262782788201</c:v>
                </c:pt>
                <c:pt idx="252">
                  <c:v>2753.5605582267999</c:v>
                </c:pt>
                <c:pt idx="253">
                  <c:v>2755.1948381747798</c:v>
                </c:pt>
                <c:pt idx="254">
                  <c:v>2756.8291181227501</c:v>
                </c:pt>
                <c:pt idx="255">
                  <c:v>2758.4633980707322</c:v>
                </c:pt>
                <c:pt idx="256">
                  <c:v>2760.0976780187098</c:v>
                </c:pt>
                <c:pt idx="257">
                  <c:v>2761.7319579666901</c:v>
                </c:pt>
                <c:pt idx="258">
                  <c:v>2763.3662379146599</c:v>
                </c:pt>
                <c:pt idx="259">
                  <c:v>2765.0005178626402</c:v>
                </c:pt>
                <c:pt idx="260">
                  <c:v>2766.6347978106201</c:v>
                </c:pt>
                <c:pt idx="261">
                  <c:v>2768.2690777585899</c:v>
                </c:pt>
                <c:pt idx="262">
                  <c:v>2769.9033577065752</c:v>
                </c:pt>
                <c:pt idx="263">
                  <c:v>2771.5376376545537</c:v>
                </c:pt>
                <c:pt idx="264">
                  <c:v>2773.1719176025367</c:v>
                </c:pt>
                <c:pt idx="265">
                  <c:v>2774.8061975505052</c:v>
                </c:pt>
                <c:pt idx="266">
                  <c:v>2776.44047749848</c:v>
                </c:pt>
                <c:pt idx="267">
                  <c:v>2778.0747574464622</c:v>
                </c:pt>
                <c:pt idx="268">
                  <c:v>2779.7090373944302</c:v>
                </c:pt>
                <c:pt idx="269">
                  <c:v>2781.3433173424178</c:v>
                </c:pt>
                <c:pt idx="270">
                  <c:v>2782.9775972903967</c:v>
                </c:pt>
                <c:pt idx="271">
                  <c:v>2784.6118772383752</c:v>
                </c:pt>
                <c:pt idx="272">
                  <c:v>2786.24615718634</c:v>
                </c:pt>
                <c:pt idx="273">
                  <c:v>2787.8804371343222</c:v>
                </c:pt>
                <c:pt idx="274">
                  <c:v>2789.5147170823043</c:v>
                </c:pt>
                <c:pt idx="275">
                  <c:v>2791.14899703027</c:v>
                </c:pt>
                <c:pt idx="276">
                  <c:v>2792.7832769782522</c:v>
                </c:pt>
                <c:pt idx="277">
                  <c:v>2794.4175569262343</c:v>
                </c:pt>
                <c:pt idx="278">
                  <c:v>2796.0518368742178</c:v>
                </c:pt>
                <c:pt idx="279">
                  <c:v>2797.6861168221812</c:v>
                </c:pt>
                <c:pt idx="280">
                  <c:v>2799.3203967701643</c:v>
                </c:pt>
                <c:pt idx="281">
                  <c:v>2800.95467671814</c:v>
                </c:pt>
                <c:pt idx="282">
                  <c:v>2802.5889566661099</c:v>
                </c:pt>
                <c:pt idx="283">
                  <c:v>2804.2232366140902</c:v>
                </c:pt>
                <c:pt idx="284">
                  <c:v>2805.8575165620778</c:v>
                </c:pt>
                <c:pt idx="285">
                  <c:v>2807.4917965100467</c:v>
                </c:pt>
                <c:pt idx="286">
                  <c:v>2809.1260764580197</c:v>
                </c:pt>
                <c:pt idx="287">
                  <c:v>2810.760356406</c:v>
                </c:pt>
                <c:pt idx="288">
                  <c:v>2812.3946363539812</c:v>
                </c:pt>
                <c:pt idx="289">
                  <c:v>2814.0289163019502</c:v>
                </c:pt>
                <c:pt idx="290">
                  <c:v>2815.6631962499337</c:v>
                </c:pt>
                <c:pt idx="291">
                  <c:v>2817.2974761979099</c:v>
                </c:pt>
                <c:pt idx="292">
                  <c:v>2818.9317561458843</c:v>
                </c:pt>
                <c:pt idx="293">
                  <c:v>2820.56603609386</c:v>
                </c:pt>
                <c:pt idx="294">
                  <c:v>2822.2003160418412</c:v>
                </c:pt>
                <c:pt idx="295">
                  <c:v>2823.8345959898202</c:v>
                </c:pt>
                <c:pt idx="296">
                  <c:v>2825.4688759377887</c:v>
                </c:pt>
                <c:pt idx="297">
                  <c:v>2827.1031558857712</c:v>
                </c:pt>
                <c:pt idx="298">
                  <c:v>2828.7374358337502</c:v>
                </c:pt>
                <c:pt idx="299">
                  <c:v>2830.3717157817237</c:v>
                </c:pt>
                <c:pt idx="300">
                  <c:v>2832.0059957296953</c:v>
                </c:pt>
                <c:pt idx="301">
                  <c:v>2833.6402756776797</c:v>
                </c:pt>
                <c:pt idx="302">
                  <c:v>2835.2745556256564</c:v>
                </c:pt>
                <c:pt idx="303">
                  <c:v>2836.9088355736299</c:v>
                </c:pt>
                <c:pt idx="304">
                  <c:v>2838.5431155216102</c:v>
                </c:pt>
                <c:pt idx="305">
                  <c:v>2840.17739546959</c:v>
                </c:pt>
                <c:pt idx="306">
                  <c:v>2841.8116754175612</c:v>
                </c:pt>
                <c:pt idx="307">
                  <c:v>2843.4459553655402</c:v>
                </c:pt>
                <c:pt idx="308">
                  <c:v>2845.08023531352</c:v>
                </c:pt>
                <c:pt idx="309">
                  <c:v>2846.7145152615012</c:v>
                </c:pt>
                <c:pt idx="310">
                  <c:v>2848.3487952094702</c:v>
                </c:pt>
                <c:pt idx="311">
                  <c:v>2849.98307515745</c:v>
                </c:pt>
                <c:pt idx="312">
                  <c:v>2851.6173551054312</c:v>
                </c:pt>
                <c:pt idx="313">
                  <c:v>2853.2516350534002</c:v>
                </c:pt>
                <c:pt idx="314">
                  <c:v>2854.8859150013836</c:v>
                </c:pt>
                <c:pt idx="315">
                  <c:v>2856.5201949493612</c:v>
                </c:pt>
                <c:pt idx="316">
                  <c:v>2858.1544748973402</c:v>
                </c:pt>
                <c:pt idx="317">
                  <c:v>2859.78875484531</c:v>
                </c:pt>
                <c:pt idx="318">
                  <c:v>2861.4230347932912</c:v>
                </c:pt>
                <c:pt idx="319">
                  <c:v>2863.0573147412742</c:v>
                </c:pt>
                <c:pt idx="320">
                  <c:v>2864.6915946892436</c:v>
                </c:pt>
                <c:pt idx="321">
                  <c:v>2866.3258746372212</c:v>
                </c:pt>
                <c:pt idx="322">
                  <c:v>2867.9601545852042</c:v>
                </c:pt>
                <c:pt idx="323">
                  <c:v>2869.5944345331836</c:v>
                </c:pt>
                <c:pt idx="324">
                  <c:v>2871.2287144811498</c:v>
                </c:pt>
                <c:pt idx="325">
                  <c:v>2872.8629944291297</c:v>
                </c:pt>
                <c:pt idx="326">
                  <c:v>2874.4972743771136</c:v>
                </c:pt>
                <c:pt idx="327">
                  <c:v>2876.1315543250812</c:v>
                </c:pt>
                <c:pt idx="328">
                  <c:v>2877.7658342730601</c:v>
                </c:pt>
                <c:pt idx="329">
                  <c:v>2879.4001142210436</c:v>
                </c:pt>
                <c:pt idx="330">
                  <c:v>2881.0343941690198</c:v>
                </c:pt>
                <c:pt idx="331">
                  <c:v>2882.6686741169833</c:v>
                </c:pt>
                <c:pt idx="332">
                  <c:v>2884.30295406497</c:v>
                </c:pt>
                <c:pt idx="333">
                  <c:v>2885.9372340129512</c:v>
                </c:pt>
                <c:pt idx="334">
                  <c:v>2887.5715139609242</c:v>
                </c:pt>
                <c:pt idx="335">
                  <c:v>2889.2057939089</c:v>
                </c:pt>
                <c:pt idx="336">
                  <c:v>2890.8400738568812</c:v>
                </c:pt>
                <c:pt idx="337">
                  <c:v>2892.4743538048642</c:v>
                </c:pt>
                <c:pt idx="338">
                  <c:v>2894.1086337528259</c:v>
                </c:pt>
                <c:pt idx="339">
                  <c:v>2895.7429137008098</c:v>
                </c:pt>
                <c:pt idx="340">
                  <c:v>2897.3771936487942</c:v>
                </c:pt>
                <c:pt idx="341">
                  <c:v>2899.0114735967622</c:v>
                </c:pt>
                <c:pt idx="342">
                  <c:v>2900.6457535447412</c:v>
                </c:pt>
                <c:pt idx="343">
                  <c:v>2902.2800334927197</c:v>
                </c:pt>
                <c:pt idx="344">
                  <c:v>2903.9143134407022</c:v>
                </c:pt>
                <c:pt idx="345">
                  <c:v>2905.5485933886698</c:v>
                </c:pt>
                <c:pt idx="346">
                  <c:v>2907.1828733366497</c:v>
                </c:pt>
                <c:pt idx="347">
                  <c:v>2908.8171532846372</c:v>
                </c:pt>
                <c:pt idx="348">
                  <c:v>2910.4514332326057</c:v>
                </c:pt>
                <c:pt idx="349">
                  <c:v>2912.0857131805842</c:v>
                </c:pt>
                <c:pt idx="350">
                  <c:v>2913.71999312856</c:v>
                </c:pt>
                <c:pt idx="351">
                  <c:v>2915.3542730765357</c:v>
                </c:pt>
                <c:pt idx="352">
                  <c:v>2916.9885530245101</c:v>
                </c:pt>
                <c:pt idx="353">
                  <c:v>2918.6228329724922</c:v>
                </c:pt>
                <c:pt idx="354">
                  <c:v>2920.2571129204757</c:v>
                </c:pt>
                <c:pt idx="355">
                  <c:v>2921.8913928684478</c:v>
                </c:pt>
                <c:pt idx="356">
                  <c:v>2923.5256728164222</c:v>
                </c:pt>
                <c:pt idx="357">
                  <c:v>2925.1599527644012</c:v>
                </c:pt>
                <c:pt idx="358">
                  <c:v>2926.7942327123701</c:v>
                </c:pt>
                <c:pt idx="359">
                  <c:v>2928.4285126603522</c:v>
                </c:pt>
                <c:pt idx="360">
                  <c:v>2930.0627926083312</c:v>
                </c:pt>
                <c:pt idx="361">
                  <c:v>2931.6970725563142</c:v>
                </c:pt>
                <c:pt idx="362">
                  <c:v>2933.3313525042909</c:v>
                </c:pt>
                <c:pt idx="363">
                  <c:v>2934.9656324522612</c:v>
                </c:pt>
                <c:pt idx="364">
                  <c:v>2936.5999124002442</c:v>
                </c:pt>
                <c:pt idx="365">
                  <c:v>2938.2341923482122</c:v>
                </c:pt>
                <c:pt idx="366">
                  <c:v>2939.8684722961902</c:v>
                </c:pt>
                <c:pt idx="367">
                  <c:v>2941.5027522441742</c:v>
                </c:pt>
                <c:pt idx="368">
                  <c:v>2943.1370321921522</c:v>
                </c:pt>
                <c:pt idx="369">
                  <c:v>2944.7713121401257</c:v>
                </c:pt>
                <c:pt idx="370">
                  <c:v>2946.4055920881042</c:v>
                </c:pt>
                <c:pt idx="371">
                  <c:v>2948.0398720360822</c:v>
                </c:pt>
                <c:pt idx="372">
                  <c:v>2949.6741519840502</c:v>
                </c:pt>
                <c:pt idx="373">
                  <c:v>2951.3084319320301</c:v>
                </c:pt>
                <c:pt idx="374">
                  <c:v>2952.9427118800122</c:v>
                </c:pt>
                <c:pt idx="375">
                  <c:v>2954.5769918279898</c:v>
                </c:pt>
                <c:pt idx="376">
                  <c:v>2956.2112717759601</c:v>
                </c:pt>
                <c:pt idx="377">
                  <c:v>2957.8455517239399</c:v>
                </c:pt>
                <c:pt idx="378">
                  <c:v>2959.4798316719202</c:v>
                </c:pt>
                <c:pt idx="379">
                  <c:v>2961.1141116198901</c:v>
                </c:pt>
                <c:pt idx="380">
                  <c:v>2962.7483915678658</c:v>
                </c:pt>
                <c:pt idx="381">
                  <c:v>2964.3826715158498</c:v>
                </c:pt>
                <c:pt idx="382">
                  <c:v>2966.0169514638287</c:v>
                </c:pt>
                <c:pt idx="383">
                  <c:v>2967.6512314117999</c:v>
                </c:pt>
                <c:pt idx="384">
                  <c:v>2969.2855113597798</c:v>
                </c:pt>
                <c:pt idx="385">
                  <c:v>2970.9197913077601</c:v>
                </c:pt>
                <c:pt idx="386">
                  <c:v>2972.5540712557299</c:v>
                </c:pt>
                <c:pt idx="387">
                  <c:v>2974.1883512037098</c:v>
                </c:pt>
                <c:pt idx="388">
                  <c:v>2975.8226311516887</c:v>
                </c:pt>
                <c:pt idx="389">
                  <c:v>2977.4569110996699</c:v>
                </c:pt>
                <c:pt idx="390">
                  <c:v>2979.0911910476402</c:v>
                </c:pt>
                <c:pt idx="391">
                  <c:v>2980.7254709956187</c:v>
                </c:pt>
                <c:pt idx="392">
                  <c:v>2982.3597509436022</c:v>
                </c:pt>
                <c:pt idx="393">
                  <c:v>2983.9940308915752</c:v>
                </c:pt>
                <c:pt idx="394">
                  <c:v>2985.6283108395542</c:v>
                </c:pt>
                <c:pt idx="395">
                  <c:v>2987.2625907875299</c:v>
                </c:pt>
                <c:pt idx="396">
                  <c:v>2988.8968707355102</c:v>
                </c:pt>
                <c:pt idx="397">
                  <c:v>2990.5311506834878</c:v>
                </c:pt>
                <c:pt idx="398">
                  <c:v>2992.1654306314622</c:v>
                </c:pt>
                <c:pt idx="399">
                  <c:v>2993.7997105794452</c:v>
                </c:pt>
                <c:pt idx="400">
                  <c:v>2995.4339905274137</c:v>
                </c:pt>
                <c:pt idx="401">
                  <c:v>2997.0682704753899</c:v>
                </c:pt>
                <c:pt idx="402">
                  <c:v>2998.7025504233698</c:v>
                </c:pt>
                <c:pt idx="403">
                  <c:v>3000.3368303713537</c:v>
                </c:pt>
                <c:pt idx="404">
                  <c:v>3001.9711103193267</c:v>
                </c:pt>
                <c:pt idx="405">
                  <c:v>3003.6053902673002</c:v>
                </c:pt>
                <c:pt idx="406">
                  <c:v>3005.2396702152801</c:v>
                </c:pt>
                <c:pt idx="407">
                  <c:v>3006.8739501632522</c:v>
                </c:pt>
                <c:pt idx="408">
                  <c:v>3008.5082301112298</c:v>
                </c:pt>
                <c:pt idx="409">
                  <c:v>3010.1425100592101</c:v>
                </c:pt>
                <c:pt idx="410">
                  <c:v>3011.7767900071799</c:v>
                </c:pt>
                <c:pt idx="411">
                  <c:v>3013.4110699551602</c:v>
                </c:pt>
                <c:pt idx="412">
                  <c:v>3015.04534990314</c:v>
                </c:pt>
                <c:pt idx="413">
                  <c:v>3016.6796298511199</c:v>
                </c:pt>
                <c:pt idx="414">
                  <c:v>3018.3139097990902</c:v>
                </c:pt>
                <c:pt idx="415">
                  <c:v>3019.9481897470687</c:v>
                </c:pt>
                <c:pt idx="416">
                  <c:v>3021.5824696950458</c:v>
                </c:pt>
                <c:pt idx="417">
                  <c:v>3023.2167496430197</c:v>
                </c:pt>
                <c:pt idx="418">
                  <c:v>3024.8510295910037</c:v>
                </c:pt>
                <c:pt idx="419">
                  <c:v>3026.4853095389822</c:v>
                </c:pt>
                <c:pt idx="420">
                  <c:v>3028.1195894869597</c:v>
                </c:pt>
                <c:pt idx="421">
                  <c:v>3029.7538694349287</c:v>
                </c:pt>
                <c:pt idx="422">
                  <c:v>3031.3881493829099</c:v>
                </c:pt>
                <c:pt idx="423">
                  <c:v>3033.0224293308897</c:v>
                </c:pt>
                <c:pt idx="424">
                  <c:v>3034.65670927886</c:v>
                </c:pt>
                <c:pt idx="425">
                  <c:v>3036.2909892268353</c:v>
                </c:pt>
                <c:pt idx="426">
                  <c:v>3037.9252691748197</c:v>
                </c:pt>
                <c:pt idx="427">
                  <c:v>3039.5595491227987</c:v>
                </c:pt>
                <c:pt idx="428">
                  <c:v>3041.1938290707699</c:v>
                </c:pt>
                <c:pt idx="429">
                  <c:v>3042.8281090187497</c:v>
                </c:pt>
                <c:pt idx="430">
                  <c:v>3044.4623889667287</c:v>
                </c:pt>
                <c:pt idx="431">
                  <c:v>3046.0966689146953</c:v>
                </c:pt>
                <c:pt idx="432">
                  <c:v>3047.7309488626797</c:v>
                </c:pt>
                <c:pt idx="433">
                  <c:v>3049.36522881066</c:v>
                </c:pt>
                <c:pt idx="434">
                  <c:v>3050.9995087586399</c:v>
                </c:pt>
                <c:pt idx="435">
                  <c:v>3052.6337887066097</c:v>
                </c:pt>
                <c:pt idx="436">
                  <c:v>3054.2680686545887</c:v>
                </c:pt>
                <c:pt idx="437">
                  <c:v>3055.9023486025712</c:v>
                </c:pt>
                <c:pt idx="438">
                  <c:v>3057.5366285505402</c:v>
                </c:pt>
                <c:pt idx="439">
                  <c:v>3059.17090849852</c:v>
                </c:pt>
                <c:pt idx="440">
                  <c:v>3060.8051884465012</c:v>
                </c:pt>
                <c:pt idx="441">
                  <c:v>3062.4394683944802</c:v>
                </c:pt>
                <c:pt idx="442">
                  <c:v>3064.0737483424537</c:v>
                </c:pt>
                <c:pt idx="443">
                  <c:v>3065.7080282904299</c:v>
                </c:pt>
                <c:pt idx="444">
                  <c:v>3067.3423082384143</c:v>
                </c:pt>
                <c:pt idx="445">
                  <c:v>3068.97658818638</c:v>
                </c:pt>
                <c:pt idx="446">
                  <c:v>3070.6108681343599</c:v>
                </c:pt>
                <c:pt idx="447">
                  <c:v>3072.2451480823402</c:v>
                </c:pt>
                <c:pt idx="448">
                  <c:v>3073.8794280303237</c:v>
                </c:pt>
                <c:pt idx="449">
                  <c:v>3075.5137079782967</c:v>
                </c:pt>
                <c:pt idx="450">
                  <c:v>3077.1479879262697</c:v>
                </c:pt>
                <c:pt idx="451">
                  <c:v>3078.78226787425</c:v>
                </c:pt>
                <c:pt idx="452">
                  <c:v>3080.4165478222212</c:v>
                </c:pt>
                <c:pt idx="453">
                  <c:v>3082.0508277702002</c:v>
                </c:pt>
                <c:pt idx="454">
                  <c:v>3083.68510771818</c:v>
                </c:pt>
                <c:pt idx="455">
                  <c:v>3085.3193876661612</c:v>
                </c:pt>
                <c:pt idx="456">
                  <c:v>3086.9536676141302</c:v>
                </c:pt>
                <c:pt idx="457">
                  <c:v>3088.58794756211</c:v>
                </c:pt>
                <c:pt idx="458">
                  <c:v>3090.2222275100899</c:v>
                </c:pt>
                <c:pt idx="459">
                  <c:v>3091.8565074580602</c:v>
                </c:pt>
                <c:pt idx="460">
                  <c:v>3093.49078740604</c:v>
                </c:pt>
                <c:pt idx="461">
                  <c:v>3095.1250673540198</c:v>
                </c:pt>
                <c:pt idx="462">
                  <c:v>3096.7593473020002</c:v>
                </c:pt>
                <c:pt idx="463">
                  <c:v>3098.3936272499736</c:v>
                </c:pt>
                <c:pt idx="464">
                  <c:v>3100.0279071979498</c:v>
                </c:pt>
                <c:pt idx="465">
                  <c:v>3101.6621871459297</c:v>
                </c:pt>
                <c:pt idx="466">
                  <c:v>3103.2964670938964</c:v>
                </c:pt>
                <c:pt idx="467">
                  <c:v>3104.9307470418812</c:v>
                </c:pt>
                <c:pt idx="468">
                  <c:v>3106.5650269898601</c:v>
                </c:pt>
                <c:pt idx="469">
                  <c:v>3108.1993069378436</c:v>
                </c:pt>
                <c:pt idx="470">
                  <c:v>3109.8335868858167</c:v>
                </c:pt>
                <c:pt idx="471">
                  <c:v>3111.4678668337901</c:v>
                </c:pt>
                <c:pt idx="472">
                  <c:v>3113.10214678177</c:v>
                </c:pt>
                <c:pt idx="473">
                  <c:v>3114.7364267297353</c:v>
                </c:pt>
                <c:pt idx="474">
                  <c:v>3116.3707066777242</c:v>
                </c:pt>
                <c:pt idx="475">
                  <c:v>3118.0049866256963</c:v>
                </c:pt>
                <c:pt idx="476">
                  <c:v>3119.6392665736712</c:v>
                </c:pt>
                <c:pt idx="477">
                  <c:v>3121.2735465216501</c:v>
                </c:pt>
                <c:pt idx="478">
                  <c:v>3122.9078264696263</c:v>
                </c:pt>
                <c:pt idx="479">
                  <c:v>3124.5421064176098</c:v>
                </c:pt>
                <c:pt idx="480">
                  <c:v>3126.1763863655801</c:v>
                </c:pt>
                <c:pt idx="481">
                  <c:v>3127.8106663135636</c:v>
                </c:pt>
                <c:pt idx="482">
                  <c:v>3129.4449462615412</c:v>
                </c:pt>
                <c:pt idx="483">
                  <c:v>3131.0792262095142</c:v>
                </c:pt>
                <c:pt idx="484">
                  <c:v>3132.7135061574922</c:v>
                </c:pt>
                <c:pt idx="485">
                  <c:v>3134.3477861054712</c:v>
                </c:pt>
                <c:pt idx="486">
                  <c:v>3135.9820660534501</c:v>
                </c:pt>
                <c:pt idx="487">
                  <c:v>3137.6163460014222</c:v>
                </c:pt>
                <c:pt idx="488">
                  <c:v>3139.2506259493998</c:v>
                </c:pt>
                <c:pt idx="489">
                  <c:v>3140.8849058973801</c:v>
                </c:pt>
                <c:pt idx="490">
                  <c:v>3142.5191858453522</c:v>
                </c:pt>
                <c:pt idx="491">
                  <c:v>3144.1534657933298</c:v>
                </c:pt>
                <c:pt idx="492">
                  <c:v>3145.7877457413097</c:v>
                </c:pt>
                <c:pt idx="493">
                  <c:v>3147.42202568929</c:v>
                </c:pt>
                <c:pt idx="494">
                  <c:v>3149.0563056372612</c:v>
                </c:pt>
                <c:pt idx="495">
                  <c:v>3150.6905855852401</c:v>
                </c:pt>
                <c:pt idx="496">
                  <c:v>3152.32486553322</c:v>
                </c:pt>
                <c:pt idx="497">
                  <c:v>3153.9591454811912</c:v>
                </c:pt>
                <c:pt idx="498">
                  <c:v>3155.5934254291697</c:v>
                </c:pt>
                <c:pt idx="499">
                  <c:v>3157.22770537715</c:v>
                </c:pt>
                <c:pt idx="500">
                  <c:v>3158.8619853251298</c:v>
                </c:pt>
                <c:pt idx="501">
                  <c:v>3160.4962652731001</c:v>
                </c:pt>
                <c:pt idx="502">
                  <c:v>3162.13054522108</c:v>
                </c:pt>
                <c:pt idx="503">
                  <c:v>3163.7648251690521</c:v>
                </c:pt>
                <c:pt idx="504">
                  <c:v>3165.3991051170301</c:v>
                </c:pt>
                <c:pt idx="505">
                  <c:v>3167.03338506501</c:v>
                </c:pt>
                <c:pt idx="506">
                  <c:v>3168.6676650129853</c:v>
                </c:pt>
                <c:pt idx="507">
                  <c:v>3170.3019449609701</c:v>
                </c:pt>
                <c:pt idx="508">
                  <c:v>3171.9362249089399</c:v>
                </c:pt>
                <c:pt idx="509">
                  <c:v>3173.5705048569212</c:v>
                </c:pt>
                <c:pt idx="510">
                  <c:v>3175.2047848048987</c:v>
                </c:pt>
                <c:pt idx="511">
                  <c:v>3176.8390647528699</c:v>
                </c:pt>
                <c:pt idx="512">
                  <c:v>3178.4733447008502</c:v>
                </c:pt>
                <c:pt idx="513">
                  <c:v>3180.1076246488287</c:v>
                </c:pt>
                <c:pt idx="514">
                  <c:v>3181.7419045968099</c:v>
                </c:pt>
                <c:pt idx="515">
                  <c:v>3183.3761845447802</c:v>
                </c:pt>
                <c:pt idx="516">
                  <c:v>3185.0104644927587</c:v>
                </c:pt>
                <c:pt idx="517">
                  <c:v>3186.6447444407358</c:v>
                </c:pt>
                <c:pt idx="518">
                  <c:v>3188.2790243887098</c:v>
                </c:pt>
                <c:pt idx="519">
                  <c:v>3189.9133043366942</c:v>
                </c:pt>
                <c:pt idx="520">
                  <c:v>3191.5475842846699</c:v>
                </c:pt>
                <c:pt idx="521">
                  <c:v>3193.1818642326498</c:v>
                </c:pt>
                <c:pt idx="522">
                  <c:v>3194.8161441806201</c:v>
                </c:pt>
                <c:pt idx="523">
                  <c:v>3196.4504241285999</c:v>
                </c:pt>
                <c:pt idx="524">
                  <c:v>3198.0847040765802</c:v>
                </c:pt>
                <c:pt idx="525">
                  <c:v>3199.7189840245487</c:v>
                </c:pt>
                <c:pt idx="526">
                  <c:v>3201.3532639725372</c:v>
                </c:pt>
                <c:pt idx="527">
                  <c:v>3202.9875439205102</c:v>
                </c:pt>
                <c:pt idx="528">
                  <c:v>3204.6218238684901</c:v>
                </c:pt>
                <c:pt idx="529">
                  <c:v>3206.2561038164622</c:v>
                </c:pt>
                <c:pt idx="530">
                  <c:v>3207.8903837644402</c:v>
                </c:pt>
                <c:pt idx="531">
                  <c:v>3209.5246637124187</c:v>
                </c:pt>
                <c:pt idx="532">
                  <c:v>3211.1589436603899</c:v>
                </c:pt>
                <c:pt idx="533">
                  <c:v>3212.7932236083702</c:v>
                </c:pt>
                <c:pt idx="534">
                  <c:v>3214.4275035563542</c:v>
                </c:pt>
                <c:pt idx="535">
                  <c:v>3216.0617835043322</c:v>
                </c:pt>
                <c:pt idx="536">
                  <c:v>3217.6960634522998</c:v>
                </c:pt>
                <c:pt idx="537">
                  <c:v>3219.3303434002842</c:v>
                </c:pt>
                <c:pt idx="538">
                  <c:v>3220.9646233482599</c:v>
                </c:pt>
                <c:pt idx="539">
                  <c:v>3222.5989032962302</c:v>
                </c:pt>
                <c:pt idx="540">
                  <c:v>3224.2331832442142</c:v>
                </c:pt>
                <c:pt idx="541">
                  <c:v>3225.8674631921899</c:v>
                </c:pt>
                <c:pt idx="542">
                  <c:v>3227.5017431401602</c:v>
                </c:pt>
                <c:pt idx="543">
                  <c:v>3229.1360230881401</c:v>
                </c:pt>
                <c:pt idx="544">
                  <c:v>3230.7703030361222</c:v>
                </c:pt>
                <c:pt idx="545">
                  <c:v>3232.4045829841002</c:v>
                </c:pt>
                <c:pt idx="546">
                  <c:v>3234.0388629320701</c:v>
                </c:pt>
                <c:pt idx="547">
                  <c:v>3235.6731428800567</c:v>
                </c:pt>
                <c:pt idx="548">
                  <c:v>3237.3074228280302</c:v>
                </c:pt>
                <c:pt idx="549">
                  <c:v>3238.9417027760037</c:v>
                </c:pt>
                <c:pt idx="550">
                  <c:v>3240.5759827239799</c:v>
                </c:pt>
                <c:pt idx="551">
                  <c:v>3242.2102626719602</c:v>
                </c:pt>
                <c:pt idx="552">
                  <c:v>3243.8445426199401</c:v>
                </c:pt>
                <c:pt idx="553">
                  <c:v>3245.4788225679099</c:v>
                </c:pt>
                <c:pt idx="554">
                  <c:v>3247.1131025158952</c:v>
                </c:pt>
                <c:pt idx="555">
                  <c:v>3248.7473824638687</c:v>
                </c:pt>
                <c:pt idx="556">
                  <c:v>3250.3816624118399</c:v>
                </c:pt>
                <c:pt idx="557">
                  <c:v>3252.0159423598202</c:v>
                </c:pt>
                <c:pt idx="558">
                  <c:v>3253.6502223078</c:v>
                </c:pt>
                <c:pt idx="559">
                  <c:v>3255.2845022557799</c:v>
                </c:pt>
                <c:pt idx="560">
                  <c:v>3256.9187822037502</c:v>
                </c:pt>
                <c:pt idx="561">
                  <c:v>3258.55306215173</c:v>
                </c:pt>
                <c:pt idx="562">
                  <c:v>3260.1873420997099</c:v>
                </c:pt>
                <c:pt idx="563">
                  <c:v>3261.8216220476802</c:v>
                </c:pt>
                <c:pt idx="564">
                  <c:v>3263.45590199566</c:v>
                </c:pt>
                <c:pt idx="565">
                  <c:v>3265.0901819436399</c:v>
                </c:pt>
                <c:pt idx="566">
                  <c:v>3266.7244618916143</c:v>
                </c:pt>
                <c:pt idx="567">
                  <c:v>3268.3587418395937</c:v>
                </c:pt>
                <c:pt idx="568">
                  <c:v>3269.9930217875722</c:v>
                </c:pt>
                <c:pt idx="569">
                  <c:v>3271.6273017355502</c:v>
                </c:pt>
                <c:pt idx="570">
                  <c:v>3273.26158168352</c:v>
                </c:pt>
                <c:pt idx="571">
                  <c:v>3274.8958616315012</c:v>
                </c:pt>
                <c:pt idx="572">
                  <c:v>3276.5301415794843</c:v>
                </c:pt>
                <c:pt idx="573">
                  <c:v>3278.1644215274587</c:v>
                </c:pt>
                <c:pt idx="574">
                  <c:v>3279.7987014754299</c:v>
                </c:pt>
                <c:pt idx="575">
                  <c:v>3281.4329814234097</c:v>
                </c:pt>
                <c:pt idx="576">
                  <c:v>3283.06726137139</c:v>
                </c:pt>
                <c:pt idx="577">
                  <c:v>3284.7015413193599</c:v>
                </c:pt>
                <c:pt idx="578">
                  <c:v>3286.3358212673402</c:v>
                </c:pt>
                <c:pt idx="579">
                  <c:v>3287.9701012153237</c:v>
                </c:pt>
                <c:pt idx="580">
                  <c:v>3289.6043811632953</c:v>
                </c:pt>
                <c:pt idx="581">
                  <c:v>3291.2386611112643</c:v>
                </c:pt>
                <c:pt idx="582">
                  <c:v>3292.87294105925</c:v>
                </c:pt>
                <c:pt idx="583">
                  <c:v>3294.5072210072299</c:v>
                </c:pt>
                <c:pt idx="584">
                  <c:v>3296.1415009552002</c:v>
                </c:pt>
                <c:pt idx="585">
                  <c:v>3297.77578090318</c:v>
                </c:pt>
                <c:pt idx="586">
                  <c:v>3299.4100608511612</c:v>
                </c:pt>
                <c:pt idx="587">
                  <c:v>3301.0443407991397</c:v>
                </c:pt>
                <c:pt idx="588">
                  <c:v>3302.6786207471087</c:v>
                </c:pt>
                <c:pt idx="589">
                  <c:v>3304.3129006950912</c:v>
                </c:pt>
                <c:pt idx="590">
                  <c:v>3305.9471806430702</c:v>
                </c:pt>
                <c:pt idx="591">
                  <c:v>3307.58146059104</c:v>
                </c:pt>
                <c:pt idx="592">
                  <c:v>3309.2157405390212</c:v>
                </c:pt>
                <c:pt idx="593">
                  <c:v>3310.8500204870002</c:v>
                </c:pt>
                <c:pt idx="594">
                  <c:v>3312.48430043498</c:v>
                </c:pt>
                <c:pt idx="595">
                  <c:v>3314.1185803829499</c:v>
                </c:pt>
                <c:pt idx="596">
                  <c:v>3315.7528603309297</c:v>
                </c:pt>
                <c:pt idx="597">
                  <c:v>3317.3871402789136</c:v>
                </c:pt>
                <c:pt idx="598">
                  <c:v>3319.0214202268799</c:v>
                </c:pt>
                <c:pt idx="599">
                  <c:v>3320.6557001748602</c:v>
                </c:pt>
                <c:pt idx="600">
                  <c:v>3322.2899801228327</c:v>
                </c:pt>
                <c:pt idx="601">
                  <c:v>3323.9242600708099</c:v>
                </c:pt>
                <c:pt idx="602">
                  <c:v>3325.5585400187897</c:v>
                </c:pt>
                <c:pt idx="603">
                  <c:v>3327.1928199667664</c:v>
                </c:pt>
                <c:pt idx="604">
                  <c:v>3328.8270999147499</c:v>
                </c:pt>
                <c:pt idx="605">
                  <c:v>3330.4613798627202</c:v>
                </c:pt>
                <c:pt idx="606">
                  <c:v>3332.0956598107</c:v>
                </c:pt>
                <c:pt idx="607">
                  <c:v>3333.7299397586753</c:v>
                </c:pt>
                <c:pt idx="608">
                  <c:v>3335.3642197066497</c:v>
                </c:pt>
                <c:pt idx="609">
                  <c:v>3336.9984996546264</c:v>
                </c:pt>
                <c:pt idx="610">
                  <c:v>3338.6327796026098</c:v>
                </c:pt>
                <c:pt idx="611">
                  <c:v>3340.2670595505901</c:v>
                </c:pt>
                <c:pt idx="612">
                  <c:v>3341.9013394985636</c:v>
                </c:pt>
                <c:pt idx="613">
                  <c:v>3343.5356194465412</c:v>
                </c:pt>
                <c:pt idx="614">
                  <c:v>3345.1698993945197</c:v>
                </c:pt>
                <c:pt idx="615">
                  <c:v>3346.8041793424936</c:v>
                </c:pt>
                <c:pt idx="616">
                  <c:v>3348.4384592904712</c:v>
                </c:pt>
                <c:pt idx="617">
                  <c:v>3350.0727392384542</c:v>
                </c:pt>
                <c:pt idx="618">
                  <c:v>3351.70701918643</c:v>
                </c:pt>
                <c:pt idx="619">
                  <c:v>3353.3412991344012</c:v>
                </c:pt>
                <c:pt idx="620">
                  <c:v>3354.9755790823842</c:v>
                </c:pt>
                <c:pt idx="621">
                  <c:v>3356.60985903036</c:v>
                </c:pt>
                <c:pt idx="622">
                  <c:v>3358.2441389783312</c:v>
                </c:pt>
                <c:pt idx="623">
                  <c:v>3359.8784189263101</c:v>
                </c:pt>
                <c:pt idx="624">
                  <c:v>3361.5126988742936</c:v>
                </c:pt>
                <c:pt idx="625">
                  <c:v>3363.1469788222698</c:v>
                </c:pt>
                <c:pt idx="626">
                  <c:v>3364.7812587702401</c:v>
                </c:pt>
                <c:pt idx="627">
                  <c:v>3366.4155387182236</c:v>
                </c:pt>
                <c:pt idx="628">
                  <c:v>3368.0498186661998</c:v>
                </c:pt>
                <c:pt idx="629">
                  <c:v>3369.6840986141697</c:v>
                </c:pt>
                <c:pt idx="630">
                  <c:v>3371.3183785621522</c:v>
                </c:pt>
                <c:pt idx="631">
                  <c:v>3372.9526585101312</c:v>
                </c:pt>
                <c:pt idx="632">
                  <c:v>3374.5869384581097</c:v>
                </c:pt>
                <c:pt idx="633">
                  <c:v>3376.22121840608</c:v>
                </c:pt>
                <c:pt idx="634">
                  <c:v>3377.8554983540612</c:v>
                </c:pt>
                <c:pt idx="635">
                  <c:v>3379.4897783020401</c:v>
                </c:pt>
                <c:pt idx="636">
                  <c:v>3381.12405825001</c:v>
                </c:pt>
                <c:pt idx="637">
                  <c:v>3382.7583381979898</c:v>
                </c:pt>
                <c:pt idx="638">
                  <c:v>3384.3926181459701</c:v>
                </c:pt>
                <c:pt idx="639">
                  <c:v>3386.0268980939459</c:v>
                </c:pt>
                <c:pt idx="640">
                  <c:v>3387.6611780419212</c:v>
                </c:pt>
                <c:pt idx="641">
                  <c:v>3389.2954579899001</c:v>
                </c:pt>
                <c:pt idx="642">
                  <c:v>3390.9297379378822</c:v>
                </c:pt>
                <c:pt idx="643">
                  <c:v>3392.5640178858512</c:v>
                </c:pt>
                <c:pt idx="644">
                  <c:v>3394.1982978338301</c:v>
                </c:pt>
                <c:pt idx="645">
                  <c:v>3395.8325777818122</c:v>
                </c:pt>
                <c:pt idx="646">
                  <c:v>3397.4668577297853</c:v>
                </c:pt>
                <c:pt idx="647">
                  <c:v>3399.1011376777642</c:v>
                </c:pt>
                <c:pt idx="648">
                  <c:v>3400.73541762574</c:v>
                </c:pt>
                <c:pt idx="649">
                  <c:v>3402.3696975737212</c:v>
                </c:pt>
                <c:pt idx="650">
                  <c:v>3404.0039775216901</c:v>
                </c:pt>
                <c:pt idx="651">
                  <c:v>3405.6382574696659</c:v>
                </c:pt>
                <c:pt idx="652">
                  <c:v>3407.2725374176498</c:v>
                </c:pt>
                <c:pt idx="653">
                  <c:v>3408.9068173656287</c:v>
                </c:pt>
                <c:pt idx="654">
                  <c:v>3410.5410973136004</c:v>
                </c:pt>
                <c:pt idx="655">
                  <c:v>3412.1753772615857</c:v>
                </c:pt>
                <c:pt idx="656">
                  <c:v>3413.8096572095642</c:v>
                </c:pt>
                <c:pt idx="657">
                  <c:v>3415.4439371575322</c:v>
                </c:pt>
                <c:pt idx="658">
                  <c:v>3417.0782171055102</c:v>
                </c:pt>
                <c:pt idx="659">
                  <c:v>3418.7124970534901</c:v>
                </c:pt>
                <c:pt idx="660">
                  <c:v>3420.3467770014722</c:v>
                </c:pt>
                <c:pt idx="661">
                  <c:v>3421.9810569494457</c:v>
                </c:pt>
                <c:pt idx="662">
                  <c:v>3423.6153368974278</c:v>
                </c:pt>
                <c:pt idx="663">
                  <c:v>3425.2496168454022</c:v>
                </c:pt>
                <c:pt idx="664">
                  <c:v>3426.8838967933702</c:v>
                </c:pt>
                <c:pt idx="665">
                  <c:v>3428.5181767413542</c:v>
                </c:pt>
                <c:pt idx="666">
                  <c:v>3430.1524566893322</c:v>
                </c:pt>
                <c:pt idx="667">
                  <c:v>3431.7867366373002</c:v>
                </c:pt>
                <c:pt idx="668">
                  <c:v>3433.4210165852878</c:v>
                </c:pt>
                <c:pt idx="669">
                  <c:v>3435.0552965332672</c:v>
                </c:pt>
                <c:pt idx="670">
                  <c:v>3436.6895764812402</c:v>
                </c:pt>
                <c:pt idx="671">
                  <c:v>3438.3238564292101</c:v>
                </c:pt>
                <c:pt idx="672">
                  <c:v>3439.9581363771972</c:v>
                </c:pt>
                <c:pt idx="673">
                  <c:v>3441.5924163251702</c:v>
                </c:pt>
                <c:pt idx="674">
                  <c:v>3443.2266962731401</c:v>
                </c:pt>
                <c:pt idx="675">
                  <c:v>3444.8609762211222</c:v>
                </c:pt>
                <c:pt idx="676">
                  <c:v>3446.4952561691002</c:v>
                </c:pt>
                <c:pt idx="677">
                  <c:v>3448.1295361170801</c:v>
                </c:pt>
                <c:pt idx="678">
                  <c:v>3449.7638160650499</c:v>
                </c:pt>
                <c:pt idx="679">
                  <c:v>3451.3980960130302</c:v>
                </c:pt>
                <c:pt idx="680">
                  <c:v>3453.0323759610101</c:v>
                </c:pt>
                <c:pt idx="681">
                  <c:v>3454.6666559089758</c:v>
                </c:pt>
                <c:pt idx="682">
                  <c:v>3456.3009358569602</c:v>
                </c:pt>
                <c:pt idx="683">
                  <c:v>3457.9352158049442</c:v>
                </c:pt>
                <c:pt idx="684">
                  <c:v>3459.5694957529158</c:v>
                </c:pt>
                <c:pt idx="685">
                  <c:v>3461.2037757008898</c:v>
                </c:pt>
                <c:pt idx="686">
                  <c:v>3462.8380556488701</c:v>
                </c:pt>
                <c:pt idx="687">
                  <c:v>3464.4723355968522</c:v>
                </c:pt>
                <c:pt idx="688">
                  <c:v>3466.1066155448198</c:v>
                </c:pt>
                <c:pt idx="689">
                  <c:v>3467.7408954927932</c:v>
                </c:pt>
                <c:pt idx="690">
                  <c:v>3469.3751754407822</c:v>
                </c:pt>
                <c:pt idx="691">
                  <c:v>3471.0094553887598</c:v>
                </c:pt>
                <c:pt idx="692">
                  <c:v>3472.6437353367301</c:v>
                </c:pt>
                <c:pt idx="693">
                  <c:v>3474.2780152847099</c:v>
                </c:pt>
                <c:pt idx="694">
                  <c:v>3475.9122952326902</c:v>
                </c:pt>
                <c:pt idx="695">
                  <c:v>3477.5465751806587</c:v>
                </c:pt>
                <c:pt idx="696">
                  <c:v>3479.1808551286322</c:v>
                </c:pt>
                <c:pt idx="697">
                  <c:v>3480.8151350766252</c:v>
                </c:pt>
                <c:pt idx="698">
                  <c:v>3482.4494150245996</c:v>
                </c:pt>
                <c:pt idx="699">
                  <c:v>3484.0836949725722</c:v>
                </c:pt>
                <c:pt idx="700">
                  <c:v>3485.7179749205502</c:v>
                </c:pt>
                <c:pt idx="701">
                  <c:v>3487.3522548685337</c:v>
                </c:pt>
                <c:pt idx="702">
                  <c:v>3488.9865348165022</c:v>
                </c:pt>
                <c:pt idx="703">
                  <c:v>3490.6208147644797</c:v>
                </c:pt>
                <c:pt idx="704">
                  <c:v>3492.25509471246</c:v>
                </c:pt>
                <c:pt idx="705">
                  <c:v>3493.8893746604422</c:v>
                </c:pt>
                <c:pt idx="706">
                  <c:v>3495.5236546084102</c:v>
                </c:pt>
                <c:pt idx="707">
                  <c:v>3497.1579345563937</c:v>
                </c:pt>
                <c:pt idx="708">
                  <c:v>3498.7922145043722</c:v>
                </c:pt>
                <c:pt idx="709">
                  <c:v>3500.4264944523397</c:v>
                </c:pt>
                <c:pt idx="710">
                  <c:v>3502.06077440032</c:v>
                </c:pt>
                <c:pt idx="711">
                  <c:v>3503.6950543483022</c:v>
                </c:pt>
                <c:pt idx="712">
                  <c:v>3505.3293342962843</c:v>
                </c:pt>
                <c:pt idx="713">
                  <c:v>3506.9636142442537</c:v>
                </c:pt>
                <c:pt idx="714">
                  <c:v>3508.5978941922299</c:v>
                </c:pt>
                <c:pt idx="715">
                  <c:v>3510.2321741402102</c:v>
                </c:pt>
                <c:pt idx="716">
                  <c:v>3511.86645408818</c:v>
                </c:pt>
                <c:pt idx="717">
                  <c:v>3513.5007340361612</c:v>
                </c:pt>
                <c:pt idx="718">
                  <c:v>3515.1350139841443</c:v>
                </c:pt>
                <c:pt idx="719">
                  <c:v>3516.76929393212</c:v>
                </c:pt>
                <c:pt idx="720">
                  <c:v>3518.4035738800967</c:v>
                </c:pt>
                <c:pt idx="721">
                  <c:v>3520.0378538280702</c:v>
                </c:pt>
                <c:pt idx="722">
                  <c:v>3521.6721337760537</c:v>
                </c:pt>
                <c:pt idx="723">
                  <c:v>3523.3064137240199</c:v>
                </c:pt>
                <c:pt idx="724">
                  <c:v>3524.9406936720002</c:v>
                </c:pt>
                <c:pt idx="725">
                  <c:v>3526.57497361998</c:v>
                </c:pt>
                <c:pt idx="726">
                  <c:v>3528.2092535679499</c:v>
                </c:pt>
                <c:pt idx="727">
                  <c:v>3529.8435335159343</c:v>
                </c:pt>
                <c:pt idx="728">
                  <c:v>3531.47781346391</c:v>
                </c:pt>
                <c:pt idx="729">
                  <c:v>3533.1120934118899</c:v>
                </c:pt>
                <c:pt idx="730">
                  <c:v>3534.7463733598597</c:v>
                </c:pt>
                <c:pt idx="731">
                  <c:v>3536.38065330784</c:v>
                </c:pt>
                <c:pt idx="732">
                  <c:v>3538.0149332558212</c:v>
                </c:pt>
                <c:pt idx="733">
                  <c:v>3539.6492132037902</c:v>
                </c:pt>
                <c:pt idx="734">
                  <c:v>3541.2834931517687</c:v>
                </c:pt>
                <c:pt idx="735">
                  <c:v>3542.9177730997512</c:v>
                </c:pt>
                <c:pt idx="736">
                  <c:v>3544.5520530477302</c:v>
                </c:pt>
                <c:pt idx="737">
                  <c:v>3546.1863329957</c:v>
                </c:pt>
                <c:pt idx="738">
                  <c:v>3547.8206129436812</c:v>
                </c:pt>
                <c:pt idx="739">
                  <c:v>3549.4548928916602</c:v>
                </c:pt>
                <c:pt idx="740">
                  <c:v>3551.0891728396336</c:v>
                </c:pt>
                <c:pt idx="741">
                  <c:v>3552.7234527876099</c:v>
                </c:pt>
                <c:pt idx="742">
                  <c:v>3554.3577327355979</c:v>
                </c:pt>
                <c:pt idx="743">
                  <c:v>3555.9920126835773</c:v>
                </c:pt>
                <c:pt idx="744">
                  <c:v>3557.6262926315412</c:v>
                </c:pt>
                <c:pt idx="745">
                  <c:v>3559.2605725795243</c:v>
                </c:pt>
                <c:pt idx="746">
                  <c:v>3560.8948525275036</c:v>
                </c:pt>
                <c:pt idx="747">
                  <c:v>3562.5291324754767</c:v>
                </c:pt>
                <c:pt idx="748">
                  <c:v>3564.1634124234502</c:v>
                </c:pt>
                <c:pt idx="749">
                  <c:v>3565.7976923714336</c:v>
                </c:pt>
                <c:pt idx="750">
                  <c:v>3567.4319723194167</c:v>
                </c:pt>
                <c:pt idx="751">
                  <c:v>3569.0662522673802</c:v>
                </c:pt>
                <c:pt idx="752">
                  <c:v>3570.7005322153636</c:v>
                </c:pt>
                <c:pt idx="753">
                  <c:v>3572.3348121633412</c:v>
                </c:pt>
                <c:pt idx="754">
                  <c:v>3573.9690921113101</c:v>
                </c:pt>
                <c:pt idx="755">
                  <c:v>3575.6033720592936</c:v>
                </c:pt>
                <c:pt idx="756">
                  <c:v>3577.2376520072712</c:v>
                </c:pt>
                <c:pt idx="757">
                  <c:v>3578.8719319552542</c:v>
                </c:pt>
                <c:pt idx="758">
                  <c:v>3580.50621190322</c:v>
                </c:pt>
                <c:pt idx="759">
                  <c:v>3582.1404918511998</c:v>
                </c:pt>
                <c:pt idx="760">
                  <c:v>3583.7747717991797</c:v>
                </c:pt>
                <c:pt idx="761">
                  <c:v>3585.40905174715</c:v>
                </c:pt>
                <c:pt idx="762">
                  <c:v>3587.0433316951312</c:v>
                </c:pt>
                <c:pt idx="763">
                  <c:v>3588.6776116431101</c:v>
                </c:pt>
                <c:pt idx="764">
                  <c:v>3590.3118915910936</c:v>
                </c:pt>
                <c:pt idx="765">
                  <c:v>3591.9461715390612</c:v>
                </c:pt>
                <c:pt idx="766">
                  <c:v>3593.5804514870397</c:v>
                </c:pt>
                <c:pt idx="767">
                  <c:v>3595.21473143502</c:v>
                </c:pt>
                <c:pt idx="768">
                  <c:v>3596.8490113829912</c:v>
                </c:pt>
                <c:pt idx="769">
                  <c:v>3598.4832913309701</c:v>
                </c:pt>
                <c:pt idx="770">
                  <c:v>3600.1175712789536</c:v>
                </c:pt>
                <c:pt idx="771">
                  <c:v>3601.7518512269298</c:v>
                </c:pt>
                <c:pt idx="772">
                  <c:v>3603.3861311749001</c:v>
                </c:pt>
                <c:pt idx="773">
                  <c:v>3605.0204111228759</c:v>
                </c:pt>
                <c:pt idx="774">
                  <c:v>3606.6546910708598</c:v>
                </c:pt>
                <c:pt idx="775">
                  <c:v>3608.2889710188233</c:v>
                </c:pt>
                <c:pt idx="776">
                  <c:v>3609.92325096681</c:v>
                </c:pt>
                <c:pt idx="777">
                  <c:v>3611.5575309147912</c:v>
                </c:pt>
                <c:pt idx="778">
                  <c:v>3613.1918108627701</c:v>
                </c:pt>
                <c:pt idx="779">
                  <c:v>3614.82609081074</c:v>
                </c:pt>
                <c:pt idx="780">
                  <c:v>3616.4603707587198</c:v>
                </c:pt>
                <c:pt idx="781">
                  <c:v>3618.0946507066997</c:v>
                </c:pt>
                <c:pt idx="782">
                  <c:v>3619.7289306546659</c:v>
                </c:pt>
                <c:pt idx="783">
                  <c:v>3621.3632106026512</c:v>
                </c:pt>
                <c:pt idx="784">
                  <c:v>3622.9974905506301</c:v>
                </c:pt>
                <c:pt idx="785">
                  <c:v>3624.63177049861</c:v>
                </c:pt>
                <c:pt idx="786">
                  <c:v>3626.2660504465798</c:v>
                </c:pt>
                <c:pt idx="787">
                  <c:v>3627.9003303945642</c:v>
                </c:pt>
                <c:pt idx="788">
                  <c:v>3629.5346103425422</c:v>
                </c:pt>
                <c:pt idx="789">
                  <c:v>3631.1688902905098</c:v>
                </c:pt>
                <c:pt idx="790">
                  <c:v>3632.8031702384978</c:v>
                </c:pt>
                <c:pt idx="791">
                  <c:v>3634.4374501864722</c:v>
                </c:pt>
                <c:pt idx="792">
                  <c:v>3636.0717301344457</c:v>
                </c:pt>
                <c:pt idx="793">
                  <c:v>3637.7060100824201</c:v>
                </c:pt>
                <c:pt idx="794">
                  <c:v>3639.3402900304022</c:v>
                </c:pt>
                <c:pt idx="795">
                  <c:v>3640.9745699783812</c:v>
                </c:pt>
                <c:pt idx="796">
                  <c:v>3642.6088499263433</c:v>
                </c:pt>
                <c:pt idx="797">
                  <c:v>3644.2431298743322</c:v>
                </c:pt>
                <c:pt idx="798">
                  <c:v>3645.8774098223112</c:v>
                </c:pt>
                <c:pt idx="799">
                  <c:v>3647.5116897702801</c:v>
                </c:pt>
                <c:pt idx="800">
                  <c:v>3649.1459697182559</c:v>
                </c:pt>
                <c:pt idx="801">
                  <c:v>3650.7802496662352</c:v>
                </c:pt>
                <c:pt idx="802">
                  <c:v>3652.4145296142201</c:v>
                </c:pt>
                <c:pt idx="803">
                  <c:v>3654.0488095621859</c:v>
                </c:pt>
                <c:pt idx="804">
                  <c:v>3655.6830895101698</c:v>
                </c:pt>
                <c:pt idx="805">
                  <c:v>3657.3173694581501</c:v>
                </c:pt>
                <c:pt idx="806">
                  <c:v>3658.9516494061199</c:v>
                </c:pt>
                <c:pt idx="807">
                  <c:v>3660.5859293540998</c:v>
                </c:pt>
                <c:pt idx="808">
                  <c:v>3662.2202093020787</c:v>
                </c:pt>
                <c:pt idx="809">
                  <c:v>3663.8544892500599</c:v>
                </c:pt>
                <c:pt idx="810">
                  <c:v>3665.4887691980252</c:v>
                </c:pt>
                <c:pt idx="811">
                  <c:v>3667.1230491460087</c:v>
                </c:pt>
                <c:pt idx="812">
                  <c:v>3668.7573290939899</c:v>
                </c:pt>
                <c:pt idx="813">
                  <c:v>3670.3916090419602</c:v>
                </c:pt>
                <c:pt idx="814">
                  <c:v>3672.0258889899387</c:v>
                </c:pt>
                <c:pt idx="815">
                  <c:v>3673.6601689379199</c:v>
                </c:pt>
                <c:pt idx="816">
                  <c:v>3675.2944488858998</c:v>
                </c:pt>
                <c:pt idx="817">
                  <c:v>3676.9287288338701</c:v>
                </c:pt>
                <c:pt idx="818">
                  <c:v>3678.5630087818499</c:v>
                </c:pt>
                <c:pt idx="819">
                  <c:v>3680.1972887298252</c:v>
                </c:pt>
                <c:pt idx="820">
                  <c:v>3681.8315686778042</c:v>
                </c:pt>
                <c:pt idx="821">
                  <c:v>3683.4658486257758</c:v>
                </c:pt>
                <c:pt idx="822">
                  <c:v>3685.1001285737602</c:v>
                </c:pt>
                <c:pt idx="823">
                  <c:v>3686.7344085217387</c:v>
                </c:pt>
                <c:pt idx="824">
                  <c:v>3688.3686884697022</c:v>
                </c:pt>
                <c:pt idx="825">
                  <c:v>3690.0029684176852</c:v>
                </c:pt>
                <c:pt idx="826">
                  <c:v>3691.6372483656687</c:v>
                </c:pt>
                <c:pt idx="827">
                  <c:v>3693.2715283136399</c:v>
                </c:pt>
                <c:pt idx="828">
                  <c:v>3694.9058082616198</c:v>
                </c:pt>
                <c:pt idx="829">
                  <c:v>3696.5400882095996</c:v>
                </c:pt>
                <c:pt idx="830">
                  <c:v>3698.1743681575799</c:v>
                </c:pt>
                <c:pt idx="831">
                  <c:v>3699.8086481055498</c:v>
                </c:pt>
                <c:pt idx="832">
                  <c:v>3701.4429280535301</c:v>
                </c:pt>
                <c:pt idx="833">
                  <c:v>3703.0772080015122</c:v>
                </c:pt>
                <c:pt idx="834">
                  <c:v>3704.7114879494802</c:v>
                </c:pt>
                <c:pt idx="835">
                  <c:v>3706.3457678974637</c:v>
                </c:pt>
                <c:pt idx="836">
                  <c:v>3707.9800478454422</c:v>
                </c:pt>
                <c:pt idx="837">
                  <c:v>3709.6143277934202</c:v>
                </c:pt>
                <c:pt idx="838">
                  <c:v>3711.2486077413887</c:v>
                </c:pt>
                <c:pt idx="839">
                  <c:v>3712.8828876893699</c:v>
                </c:pt>
                <c:pt idx="840">
                  <c:v>3714.5171676373552</c:v>
                </c:pt>
                <c:pt idx="841">
                  <c:v>3716.1514475853237</c:v>
                </c:pt>
                <c:pt idx="842">
                  <c:v>3717.7857275333022</c:v>
                </c:pt>
                <c:pt idx="843">
                  <c:v>3719.4200074812802</c:v>
                </c:pt>
                <c:pt idx="844">
                  <c:v>3721.0542874292587</c:v>
                </c:pt>
                <c:pt idx="845">
                  <c:v>3722.6885673772299</c:v>
                </c:pt>
                <c:pt idx="846">
                  <c:v>3724.3228473252098</c:v>
                </c:pt>
                <c:pt idx="847">
                  <c:v>3725.9571272731978</c:v>
                </c:pt>
                <c:pt idx="848">
                  <c:v>3727.5914072211622</c:v>
                </c:pt>
                <c:pt idx="849">
                  <c:v>3729.2256871691343</c:v>
                </c:pt>
                <c:pt idx="850">
                  <c:v>3730.85996711712</c:v>
                </c:pt>
                <c:pt idx="851">
                  <c:v>3732.4942470650899</c:v>
                </c:pt>
                <c:pt idx="852">
                  <c:v>3734.1285270130697</c:v>
                </c:pt>
                <c:pt idx="853">
                  <c:v>3735.7628069610487</c:v>
                </c:pt>
                <c:pt idx="854">
                  <c:v>3737.3970869090322</c:v>
                </c:pt>
                <c:pt idx="855">
                  <c:v>3739.0313668570043</c:v>
                </c:pt>
                <c:pt idx="856">
                  <c:v>3740.66564680498</c:v>
                </c:pt>
                <c:pt idx="857">
                  <c:v>3742.2999267529599</c:v>
                </c:pt>
                <c:pt idx="858">
                  <c:v>3743.9342067009302</c:v>
                </c:pt>
                <c:pt idx="859">
                  <c:v>3745.5684866489087</c:v>
                </c:pt>
                <c:pt idx="860">
                  <c:v>3747.2027665968899</c:v>
                </c:pt>
                <c:pt idx="861">
                  <c:v>3748.8370465448743</c:v>
                </c:pt>
                <c:pt idx="862">
                  <c:v>3750.4713264928437</c:v>
                </c:pt>
                <c:pt idx="863">
                  <c:v>3752.1056064408199</c:v>
                </c:pt>
                <c:pt idx="864">
                  <c:v>3753.7398863887997</c:v>
                </c:pt>
                <c:pt idx="865">
                  <c:v>3755.3741663367737</c:v>
                </c:pt>
                <c:pt idx="866">
                  <c:v>3757.0084462847499</c:v>
                </c:pt>
                <c:pt idx="867">
                  <c:v>3758.6427262327302</c:v>
                </c:pt>
                <c:pt idx="868">
                  <c:v>3760.27700618071</c:v>
                </c:pt>
                <c:pt idx="869">
                  <c:v>3761.9112861286799</c:v>
                </c:pt>
                <c:pt idx="870">
                  <c:v>3763.5455660766602</c:v>
                </c:pt>
                <c:pt idx="871">
                  <c:v>3765.1798460246387</c:v>
                </c:pt>
                <c:pt idx="872">
                  <c:v>3766.8141259726112</c:v>
                </c:pt>
                <c:pt idx="873">
                  <c:v>3768.4484059205897</c:v>
                </c:pt>
                <c:pt idx="874">
                  <c:v>3770.0826858685687</c:v>
                </c:pt>
                <c:pt idx="875">
                  <c:v>3771.7169658165499</c:v>
                </c:pt>
                <c:pt idx="876">
                  <c:v>3773.3512457645202</c:v>
                </c:pt>
                <c:pt idx="877">
                  <c:v>3774.9855257125</c:v>
                </c:pt>
                <c:pt idx="878">
                  <c:v>3776.6198056604799</c:v>
                </c:pt>
                <c:pt idx="879">
                  <c:v>3778.2540856084497</c:v>
                </c:pt>
                <c:pt idx="880">
                  <c:v>3779.88836555643</c:v>
                </c:pt>
                <c:pt idx="881">
                  <c:v>3781.5226455044099</c:v>
                </c:pt>
                <c:pt idx="882">
                  <c:v>3783.1569254523897</c:v>
                </c:pt>
                <c:pt idx="883">
                  <c:v>3784.79120540036</c:v>
                </c:pt>
                <c:pt idx="884">
                  <c:v>3786.4254853483399</c:v>
                </c:pt>
                <c:pt idx="885">
                  <c:v>3788.0597652963202</c:v>
                </c:pt>
                <c:pt idx="886">
                  <c:v>3789.69404524429</c:v>
                </c:pt>
                <c:pt idx="887">
                  <c:v>3791.3283251922699</c:v>
                </c:pt>
                <c:pt idx="888">
                  <c:v>3792.9626051402497</c:v>
                </c:pt>
                <c:pt idx="889">
                  <c:v>3794.5968850882264</c:v>
                </c:pt>
                <c:pt idx="890">
                  <c:v>3796.2311650362012</c:v>
                </c:pt>
                <c:pt idx="891">
                  <c:v>3797.8654449841802</c:v>
                </c:pt>
                <c:pt idx="892">
                  <c:v>3799.4997249321636</c:v>
                </c:pt>
                <c:pt idx="893">
                  <c:v>3801.1340048801312</c:v>
                </c:pt>
                <c:pt idx="894">
                  <c:v>3802.7682848281033</c:v>
                </c:pt>
                <c:pt idx="895">
                  <c:v>3804.40256477609</c:v>
                </c:pt>
                <c:pt idx="896">
                  <c:v>3806.0368447240653</c:v>
                </c:pt>
                <c:pt idx="897">
                  <c:v>3807.6711246720442</c:v>
                </c:pt>
                <c:pt idx="898">
                  <c:v>3809.30540462002</c:v>
                </c:pt>
                <c:pt idx="899">
                  <c:v>3810.9396845679998</c:v>
                </c:pt>
                <c:pt idx="900">
                  <c:v>3812.5739645159701</c:v>
                </c:pt>
                <c:pt idx="901">
                  <c:v>3814.2082444639427</c:v>
                </c:pt>
                <c:pt idx="902">
                  <c:v>3815.8425244119298</c:v>
                </c:pt>
                <c:pt idx="903">
                  <c:v>3817.4768043599097</c:v>
                </c:pt>
                <c:pt idx="904">
                  <c:v>3819.11108430788</c:v>
                </c:pt>
                <c:pt idx="905">
                  <c:v>3820.7453642558598</c:v>
                </c:pt>
                <c:pt idx="906">
                  <c:v>3822.3796442038401</c:v>
                </c:pt>
                <c:pt idx="907">
                  <c:v>3824.01392415181</c:v>
                </c:pt>
                <c:pt idx="908">
                  <c:v>3825.6482040997853</c:v>
                </c:pt>
                <c:pt idx="909">
                  <c:v>3827.2824840477633</c:v>
                </c:pt>
                <c:pt idx="910">
                  <c:v>3828.91676399575</c:v>
                </c:pt>
                <c:pt idx="911">
                  <c:v>3830.5510439437212</c:v>
                </c:pt>
                <c:pt idx="912">
                  <c:v>3832.1853238917001</c:v>
                </c:pt>
                <c:pt idx="913">
                  <c:v>3833.8196038396836</c:v>
                </c:pt>
                <c:pt idx="914">
                  <c:v>3835.4538837876498</c:v>
                </c:pt>
                <c:pt idx="915">
                  <c:v>3837.0881637356297</c:v>
                </c:pt>
                <c:pt idx="916">
                  <c:v>3838.7224436836063</c:v>
                </c:pt>
                <c:pt idx="917">
                  <c:v>3840.3567236315857</c:v>
                </c:pt>
                <c:pt idx="918">
                  <c:v>3841.9910035795679</c:v>
                </c:pt>
                <c:pt idx="919">
                  <c:v>3843.62528352754</c:v>
                </c:pt>
                <c:pt idx="920">
                  <c:v>3845.2595634755212</c:v>
                </c:pt>
                <c:pt idx="921">
                  <c:v>3846.8938434234901</c:v>
                </c:pt>
                <c:pt idx="922">
                  <c:v>3848.5281233714722</c:v>
                </c:pt>
                <c:pt idx="923">
                  <c:v>3850.1624033194498</c:v>
                </c:pt>
                <c:pt idx="924">
                  <c:v>3851.7966832674197</c:v>
                </c:pt>
                <c:pt idx="925">
                  <c:v>3853.4309632154022</c:v>
                </c:pt>
                <c:pt idx="926">
                  <c:v>3855.0652431633798</c:v>
                </c:pt>
                <c:pt idx="927">
                  <c:v>3856.6995231113601</c:v>
                </c:pt>
                <c:pt idx="928">
                  <c:v>3858.3338030593322</c:v>
                </c:pt>
                <c:pt idx="929">
                  <c:v>3859.9680830073098</c:v>
                </c:pt>
                <c:pt idx="930">
                  <c:v>3861.6023629552901</c:v>
                </c:pt>
                <c:pt idx="931">
                  <c:v>3863.23664290326</c:v>
                </c:pt>
                <c:pt idx="932">
                  <c:v>3864.8709228512457</c:v>
                </c:pt>
                <c:pt idx="933">
                  <c:v>3866.5052027992201</c:v>
                </c:pt>
                <c:pt idx="934">
                  <c:v>3868.1394827472</c:v>
                </c:pt>
                <c:pt idx="935">
                  <c:v>3869.7737626951712</c:v>
                </c:pt>
                <c:pt idx="936">
                  <c:v>3871.4080426431501</c:v>
                </c:pt>
                <c:pt idx="937">
                  <c:v>3873.0423225911322</c:v>
                </c:pt>
                <c:pt idx="938">
                  <c:v>3874.6766025391012</c:v>
                </c:pt>
                <c:pt idx="939">
                  <c:v>3876.3108824870801</c:v>
                </c:pt>
                <c:pt idx="940">
                  <c:v>3877.9451624350622</c:v>
                </c:pt>
                <c:pt idx="941">
                  <c:v>3879.5794423830412</c:v>
                </c:pt>
                <c:pt idx="942">
                  <c:v>3881.2137223310142</c:v>
                </c:pt>
                <c:pt idx="943">
                  <c:v>3882.8480022789922</c:v>
                </c:pt>
                <c:pt idx="944">
                  <c:v>3884.4822822269698</c:v>
                </c:pt>
                <c:pt idx="945">
                  <c:v>3886.1165621749401</c:v>
                </c:pt>
                <c:pt idx="946">
                  <c:v>3887.7508421229159</c:v>
                </c:pt>
                <c:pt idx="947">
                  <c:v>3889.3851220709057</c:v>
                </c:pt>
                <c:pt idx="948">
                  <c:v>3891.0194020188801</c:v>
                </c:pt>
                <c:pt idx="949">
                  <c:v>3892.6536819668459</c:v>
                </c:pt>
                <c:pt idx="950">
                  <c:v>3894.2879619148252</c:v>
                </c:pt>
                <c:pt idx="951">
                  <c:v>3895.9222418628087</c:v>
                </c:pt>
                <c:pt idx="952">
                  <c:v>3897.5565218107799</c:v>
                </c:pt>
                <c:pt idx="953">
                  <c:v>3899.1908017587552</c:v>
                </c:pt>
                <c:pt idx="954">
                  <c:v>3900.8250817067387</c:v>
                </c:pt>
                <c:pt idx="955">
                  <c:v>3902.4593616547199</c:v>
                </c:pt>
                <c:pt idx="956">
                  <c:v>3904.0936416026898</c:v>
                </c:pt>
                <c:pt idx="957">
                  <c:v>3905.7279215506687</c:v>
                </c:pt>
                <c:pt idx="958">
                  <c:v>3907.3622014986458</c:v>
                </c:pt>
                <c:pt idx="959">
                  <c:v>3908.9964814466152</c:v>
                </c:pt>
                <c:pt idx="960">
                  <c:v>3910.6307613945996</c:v>
                </c:pt>
                <c:pt idx="961">
                  <c:v>3912.2650413425799</c:v>
                </c:pt>
                <c:pt idx="962">
                  <c:v>3913.8993212905657</c:v>
                </c:pt>
                <c:pt idx="963">
                  <c:v>3915.5336012385342</c:v>
                </c:pt>
                <c:pt idx="964">
                  <c:v>3917.1678811865058</c:v>
                </c:pt>
                <c:pt idx="965">
                  <c:v>3918.8021611344902</c:v>
                </c:pt>
                <c:pt idx="966">
                  <c:v>3920.4364410824601</c:v>
                </c:pt>
                <c:pt idx="967">
                  <c:v>3922.0707210304422</c:v>
                </c:pt>
                <c:pt idx="968">
                  <c:v>3923.7050009784202</c:v>
                </c:pt>
                <c:pt idx="969">
                  <c:v>3925.3392809264001</c:v>
                </c:pt>
                <c:pt idx="970">
                  <c:v>3926.9735608743772</c:v>
                </c:pt>
                <c:pt idx="971">
                  <c:v>3928.6078408223498</c:v>
                </c:pt>
                <c:pt idx="972">
                  <c:v>3930.2421207703301</c:v>
                </c:pt>
                <c:pt idx="973">
                  <c:v>3931.8764007182999</c:v>
                </c:pt>
                <c:pt idx="974">
                  <c:v>3933.5106806662798</c:v>
                </c:pt>
                <c:pt idx="975">
                  <c:v>3935.1449606142587</c:v>
                </c:pt>
                <c:pt idx="976">
                  <c:v>3936.7792405622399</c:v>
                </c:pt>
                <c:pt idx="977">
                  <c:v>3938.4135205102152</c:v>
                </c:pt>
                <c:pt idx="978">
                  <c:v>3940.0478004581887</c:v>
                </c:pt>
                <c:pt idx="979">
                  <c:v>3941.6820804061658</c:v>
                </c:pt>
                <c:pt idx="980">
                  <c:v>3943.3163603541402</c:v>
                </c:pt>
                <c:pt idx="981">
                  <c:v>3944.9506403021201</c:v>
                </c:pt>
                <c:pt idx="982">
                  <c:v>3946.5849202500999</c:v>
                </c:pt>
                <c:pt idx="983">
                  <c:v>3948.2192001980698</c:v>
                </c:pt>
                <c:pt idx="984">
                  <c:v>3949.8534801460501</c:v>
                </c:pt>
                <c:pt idx="985">
                  <c:v>3951.4877600940299</c:v>
                </c:pt>
                <c:pt idx="986">
                  <c:v>3953.1220400420098</c:v>
                </c:pt>
                <c:pt idx="987">
                  <c:v>3954.7563199899801</c:v>
                </c:pt>
                <c:pt idx="988">
                  <c:v>3956.3905999379622</c:v>
                </c:pt>
                <c:pt idx="989">
                  <c:v>3958.0248798859398</c:v>
                </c:pt>
                <c:pt idx="990">
                  <c:v>3959.6591598339137</c:v>
                </c:pt>
                <c:pt idx="991">
                  <c:v>3961.2934397818899</c:v>
                </c:pt>
                <c:pt idx="992">
                  <c:v>3962.9277197298698</c:v>
                </c:pt>
                <c:pt idx="993">
                  <c:v>3964.5619996778501</c:v>
                </c:pt>
                <c:pt idx="994">
                  <c:v>3966.1962796258158</c:v>
                </c:pt>
                <c:pt idx="995">
                  <c:v>3967.8305595738052</c:v>
                </c:pt>
                <c:pt idx="996">
                  <c:v>3969.4648395217787</c:v>
                </c:pt>
                <c:pt idx="997">
                  <c:v>3971.0991194697499</c:v>
                </c:pt>
                <c:pt idx="998">
                  <c:v>3972.7333994177297</c:v>
                </c:pt>
                <c:pt idx="999">
                  <c:v>3974.3676793657087</c:v>
                </c:pt>
              </c:numCache>
            </c:numRef>
          </c:xVal>
          <c:yVal>
            <c:numRef>
              <c:f>Sheet1!$B$2:$B$1001</c:f>
              <c:numCache>
                <c:formatCode>_(* #,##0.00_);_(* \(#,##0.00\);_(* "-"??_);_(@_)</c:formatCode>
                <c:ptCount val="1000"/>
                <c:pt idx="0">
                  <c:v>9.1277867214524571E-11</c:v>
                </c:pt>
                <c:pt idx="1">
                  <c:v>1.1656488021448766E-10</c:v>
                </c:pt>
                <c:pt idx="2">
                  <c:v>1.4848600815303913E-10</c:v>
                </c:pt>
                <c:pt idx="3">
                  <c:v>1.8868804192497342E-10</c:v>
                </c:pt>
                <c:pt idx="4">
                  <c:v>2.3919503293976278E-10</c:v>
                </c:pt>
                <c:pt idx="5">
                  <c:v>3.024900401879229E-10</c:v>
                </c:pt>
                <c:pt idx="6">
                  <c:v>3.8161170519656333E-10</c:v>
                </c:pt>
                <c:pt idx="7">
                  <c:v>4.8026848831797696E-10</c:v>
                </c:pt>
                <c:pt idx="8">
                  <c:v>6.0297362308625433E-10</c:v>
                </c:pt>
                <c:pt idx="9">
                  <c:v>7.5520413489616242E-10</c:v>
                </c:pt>
                <c:pt idx="10">
                  <c:v>9.4358761400982083E-10</c:v>
                </c:pt>
                <c:pt idx="11">
                  <c:v>1.1761208188834553E-9</c:v>
                </c:pt>
                <c:pt idx="12">
                  <c:v>1.4624246020325203E-9</c:v>
                </c:pt>
                <c:pt idx="13">
                  <c:v>1.8140400851224028E-9</c:v>
                </c:pt>
                <c:pt idx="14">
                  <c:v>2.244771450687179E-9</c:v>
                </c:pt>
                <c:pt idx="15">
                  <c:v>2.7710811528445549E-9</c:v>
                </c:pt>
                <c:pt idx="16">
                  <c:v>3.4125437665943518E-9</c:v>
                </c:pt>
                <c:pt idx="17">
                  <c:v>4.1923650827648641E-9</c:v>
                </c:pt>
                <c:pt idx="18">
                  <c:v>5.1379734014088648E-9</c:v>
                </c:pt>
                <c:pt idx="19">
                  <c:v>6.2816902684544352E-9</c:v>
                </c:pt>
                <c:pt idx="20">
                  <c:v>7.6614881266860989E-9</c:v>
                </c:pt>
                <c:pt idx="21">
                  <c:v>9.3218425006753286E-9</c:v>
                </c:pt>
                <c:pt idx="22">
                  <c:v>1.1314686394097889E-8</c:v>
                </c:pt>
                <c:pt idx="23">
                  <c:v>1.3700474534974317E-8</c:v>
                </c:pt>
                <c:pt idx="24">
                  <c:v>1.6549364947749904E-8</c:v>
                </c:pt>
                <c:pt idx="25">
                  <c:v>1.9942525048799827E-8</c:v>
                </c:pt>
                <c:pt idx="26">
                  <c:v>2.3973569041901193E-8</c:v>
                </c:pt>
                <c:pt idx="27">
                  <c:v>2.8750132820468322E-8</c:v>
                </c:pt>
                <c:pt idx="28">
                  <c:v>3.4395591851894153E-8</c:v>
                </c:pt>
                <c:pt idx="29">
                  <c:v>4.1050926614194434E-8</c:v>
                </c:pt>
                <c:pt idx="30">
                  <c:v>4.8876739064306656E-8</c:v>
                </c:pt>
                <c:pt idx="31">
                  <c:v>5.8055422328855527E-8</c:v>
                </c:pt>
                <c:pt idx="32">
                  <c:v>6.8547717119929441E-8</c:v>
                </c:pt>
                <c:pt idx="33">
                  <c:v>8.1158346089698568E-8</c:v>
                </c:pt>
                <c:pt idx="34">
                  <c:v>9.5776169325255478E-8</c:v>
                </c:pt>
                <c:pt idx="35">
                  <c:v>1.1270592235846256E-7</c:v>
                </c:pt>
                <c:pt idx="36">
                  <c:v>1.3228033576855404E-7</c:v>
                </c:pt>
                <c:pt idx="37">
                  <c:v>1.5486424253985651E-7</c:v>
                </c:pt>
                <c:pt idx="38">
                  <c:v>1.808581832702769E-7</c:v>
                </c:pt>
                <c:pt idx="39">
                  <c:v>2.1070157811910115E-7</c:v>
                </c:pt>
                <c:pt idx="40">
                  <c:v>2.4487550627110026E-7</c:v>
                </c:pt>
                <c:pt idx="41">
                  <c:v>2.8390510858546096E-7</c:v>
                </c:pt>
                <c:pt idx="42">
                  <c:v>3.2836160696362577E-7</c:v>
                </c:pt>
                <c:pt idx="43">
                  <c:v>3.7886391478074071E-7</c:v>
                </c:pt>
                <c:pt idx="44">
                  <c:v>4.3607979645209031E-7</c:v>
                </c:pt>
                <c:pt idx="45">
                  <c:v>5.0072652081954132E-7</c:v>
                </c:pt>
                <c:pt idx="46">
                  <c:v>5.7357094251477553E-7</c:v>
                </c:pt>
                <c:pt idx="47">
                  <c:v>6.5542893775678788E-7</c:v>
                </c:pt>
                <c:pt idx="48">
                  <c:v>7.4716411614193379E-7</c:v>
                </c:pt>
                <c:pt idx="49">
                  <c:v>8.4968572785646306E-7</c:v>
                </c:pt>
                <c:pt idx="50">
                  <c:v>9.6394568635537195E-7</c:v>
                </c:pt>
                <c:pt idx="51">
                  <c:v>1.090934629878007E-6</c:v>
                </c:pt>
                <c:pt idx="52">
                  <c:v>1.2316769511817046E-6</c:v>
                </c:pt>
                <c:pt idx="53">
                  <c:v>1.3872247335404194E-6</c:v>
                </c:pt>
                <c:pt idx="54">
                  <c:v>1.558650542346997E-6</c:v>
                </c:pt>
                <c:pt idx="55">
                  <c:v>1.7470390355463742E-6</c:v>
                </c:pt>
                <c:pt idx="56">
                  <c:v>1.953477372583765E-6</c:v>
                </c:pt>
                <c:pt idx="57">
                  <c:v>2.1790444205471443E-6</c:v>
                </c:pt>
                <c:pt idx="58">
                  <c:v>2.4247987776892762E-6</c:v>
                </c:pt>
                <c:pt idx="59">
                  <c:v>2.6917656585007218E-6</c:v>
                </c:pt>
                <c:pt idx="60">
                  <c:v>2.9809227109438218E-6</c:v>
                </c:pt>
                <c:pt idx="61">
                  <c:v>3.2931848653187255E-6</c:v>
                </c:pt>
                <c:pt idx="62">
                  <c:v>3.629388345488214E-6</c:v>
                </c:pt>
                <c:pt idx="63">
                  <c:v>3.9902740068080522E-6</c:v>
                </c:pt>
                <c:pt idx="64">
                  <c:v>4.3764702010652912E-6</c:v>
                </c:pt>
                <c:pt idx="65">
                  <c:v>4.7884754069908557E-6</c:v>
                </c:pt>
                <c:pt idx="66">
                  <c:v>5.2266409054525042E-6</c:v>
                </c:pt>
                <c:pt idx="67">
                  <c:v>5.691153821225198E-6</c:v>
                </c:pt>
                <c:pt idx="68">
                  <c:v>6.1820208982446346E-6</c:v>
                </c:pt>
                <c:pt idx="69">
                  <c:v>6.6990534224505061E-6</c:v>
                </c:pt>
                <c:pt idx="70">
                  <c:v>7.2418537556890631E-6</c:v>
                </c:pt>
                <c:pt idx="71">
                  <c:v>7.8098039956388309E-6</c:v>
                </c:pt>
                <c:pt idx="72">
                  <c:v>8.4020573303232977E-6</c:v>
                </c:pt>
                <c:pt idx="73">
                  <c:v>9.0158085230837917E-6</c:v>
                </c:pt>
                <c:pt idx="74">
                  <c:v>9.6531026056719961E-6</c:v>
                </c:pt>
                <c:pt idx="75">
                  <c:v>1.0310295023586799E-5</c:v>
                </c:pt>
                <c:pt idx="76">
                  <c:v>1.0985544289763553E-5</c:v>
                </c:pt>
                <c:pt idx="77">
                  <c:v>1.1676721648016887E-5</c:v>
                </c:pt>
                <c:pt idx="78">
                  <c:v>1.238142344876898E-5</c:v>
                </c:pt>
                <c:pt idx="79">
                  <c:v>1.3096984678326903E-5</c:v>
                </c:pt>
                <c:pt idx="80">
                  <c:v>1.3820494336022506E-5</c:v>
                </c:pt>
                <c:pt idx="81">
                  <c:v>1.4548813175511521E-5</c:v>
                </c:pt>
                <c:pt idx="82">
                  <c:v>1.5278594162248961E-5</c:v>
                </c:pt>
                <c:pt idx="83">
                  <c:v>1.6006305848468095E-5</c:v>
                </c:pt>
                <c:pt idx="84">
                  <c:v>1.6728258729773805E-5</c:v>
                </c:pt>
                <c:pt idx="85">
                  <c:v>1.7440634523570201E-5</c:v>
                </c:pt>
                <c:pt idx="86">
                  <c:v>1.8139518198845569E-5</c:v>
                </c:pt>
                <c:pt idx="87">
                  <c:v>1.8820932489217244E-5</c:v>
                </c:pt>
                <c:pt idx="88">
                  <c:v>1.948087453643196E-5</c:v>
                </c:pt>
                <c:pt idx="89">
                  <c:v>2.0115354239620391E-5</c:v>
                </c:pt>
                <c:pt idx="90">
                  <c:v>2.0720433826366271E-5</c:v>
                </c:pt>
                <c:pt idx="91">
                  <c:v>2.1292268114936315E-5</c:v>
                </c:pt>
                <c:pt idx="92">
                  <c:v>2.1827144902713793E-5</c:v>
                </c:pt>
                <c:pt idx="93">
                  <c:v>2.2321524893817791E-5</c:v>
                </c:pt>
                <c:pt idx="94">
                  <c:v>2.2772080568979475E-5</c:v>
                </c:pt>
                <c:pt idx="95">
                  <c:v>2.3175733402813477E-5</c:v>
                </c:pt>
                <c:pt idx="96">
                  <c:v>2.3529688847564742E-5</c:v>
                </c:pt>
                <c:pt idx="97">
                  <c:v>2.3831468528074769E-5</c:v>
                </c:pt>
                <c:pt idx="98">
                  <c:v>2.4078939129969089E-5</c:v>
                </c:pt>
                <c:pt idx="99">
                  <c:v>2.4270337511797593E-5</c:v>
                </c:pt>
                <c:pt idx="100">
                  <c:v>2.4404291631899404E-5</c:v>
                </c:pt>
                <c:pt idx="101">
                  <c:v>2.4479836952016563E-5</c:v>
                </c:pt>
                <c:pt idx="102">
                  <c:v>2.449642806198305E-5</c:v>
                </c:pt>
                <c:pt idx="103">
                  <c:v>2.4453945363048655E-5</c:v>
                </c:pt>
                <c:pt idx="104">
                  <c:v>2.4352696751425872E-5</c:v>
                </c:pt>
                <c:pt idx="105">
                  <c:v>2.4193414358332944E-5</c:v>
                </c:pt>
                <c:pt idx="106">
                  <c:v>2.3977246528024162E-5</c:v>
                </c:pt>
                <c:pt idx="107">
                  <c:v>2.3705745350901307E-5</c:v>
                </c:pt>
                <c:pt idx="108">
                  <c:v>2.3380850214673445E-5</c:v>
                </c:pt>
                <c:pt idx="109">
                  <c:v>2.3004867992520814E-5</c:v>
                </c:pt>
                <c:pt idx="110">
                  <c:v>2.2580450653209608E-5</c:v>
                </c:pt>
                <c:pt idx="111">
                  <c:v>2.2110571253946792E-5</c:v>
                </c:pt>
                <c:pt idx="112">
                  <c:v>2.159849946233945E-5</c:v>
                </c:pt>
                <c:pt idx="113">
                  <c:v>2.104491848338059E-5</c:v>
                </c:pt>
                <c:pt idx="114">
                  <c:v>2.0458436878711945E-5</c:v>
                </c:pt>
                <c:pt idx="115">
                  <c:v>1.9840219944676821E-5</c:v>
                </c:pt>
                <c:pt idx="116">
                  <c:v>1.9194220687602581E-5</c:v>
                </c:pt>
                <c:pt idx="117">
                  <c:v>1.8524444807862084E-5</c:v>
                </c:pt>
                <c:pt idx="118">
                  <c:v>1.783491792377517E-5</c:v>
                </c:pt>
                <c:pt idx="119">
                  <c:v>1.7129651607112663E-5</c:v>
                </c:pt>
                <c:pt idx="120">
                  <c:v>1.6412609294657128E-5</c:v>
                </c:pt>
                <c:pt idx="121">
                  <c:v>1.5687672982579851E-5</c:v>
                </c:pt>
                <c:pt idx="122">
                  <c:v>1.4958611463452257E-5</c:v>
                </c:pt>
                <c:pt idx="123">
                  <c:v>1.4229050729310893E-5</c:v>
                </c:pt>
                <c:pt idx="124">
                  <c:v>1.3502447038085053E-5</c:v>
                </c:pt>
                <c:pt idx="125">
                  <c:v>1.2782063024637332E-5</c:v>
                </c:pt>
                <c:pt idx="126">
                  <c:v>1.2070947131423366E-5</c:v>
                </c:pt>
                <c:pt idx="127">
                  <c:v>1.1371916537102541E-5</c:v>
                </c:pt>
                <c:pt idx="128">
                  <c:v>1.0687543674092985E-5</c:v>
                </c:pt>
                <c:pt idx="129">
                  <c:v>1.0020146347816943E-5</c:v>
                </c:pt>
                <c:pt idx="130">
                  <c:v>9.371781400987654E-6</c:v>
                </c:pt>
                <c:pt idx="131">
                  <c:v>8.744241805510871E-6</c:v>
                </c:pt>
                <c:pt idx="132">
                  <c:v>8.1390570121649928E-6</c:v>
                </c:pt>
                <c:pt idx="133">
                  <c:v>7.5574963439526021E-6</c:v>
                </c:pt>
                <c:pt idx="134">
                  <c:v>7.0005751826371885E-6</c:v>
                </c:pt>
                <c:pt idx="135">
                  <c:v>6.4690636692530535E-6</c:v>
                </c:pt>
                <c:pt idx="136">
                  <c:v>5.9634976180676443E-6</c:v>
                </c:pt>
                <c:pt idx="137">
                  <c:v>5.4841913293389124E-6</c:v>
                </c:pt>
                <c:pt idx="138">
                  <c:v>5.0312519790102025E-6</c:v>
                </c:pt>
                <c:pt idx="139">
                  <c:v>4.6045952629784305E-6</c:v>
                </c:pt>
                <c:pt idx="140">
                  <c:v>4.2039619795224746E-6</c:v>
                </c:pt>
                <c:pt idx="141">
                  <c:v>3.8289352456410605E-6</c:v>
                </c:pt>
                <c:pt idx="142">
                  <c:v>3.4789580611924945E-6</c:v>
                </c:pt>
                <c:pt idx="143">
                  <c:v>3.1533509586028964E-6</c:v>
                </c:pt>
                <c:pt idx="144">
                  <c:v>2.8513295052826408E-6</c:v>
                </c:pt>
                <c:pt idx="145">
                  <c:v>2.5720214605195743E-6</c:v>
                </c:pt>
                <c:pt idx="146">
                  <c:v>2.3144834282613622E-6</c:v>
                </c:pt>
                <c:pt idx="147">
                  <c:v>2.0777168916220805E-6</c:v>
                </c:pt>
                <c:pt idx="148">
                  <c:v>1.8606835639053169E-6</c:v>
                </c:pt>
                <c:pt idx="149">
                  <c:v>1.662320044192412E-6</c:v>
                </c:pt>
                <c:pt idx="150">
                  <c:v>1.4815518228559103E-6</c:v>
                </c:pt>
                <c:pt idx="151">
                  <c:v>1.3173067434891927E-6</c:v>
                </c:pt>
                <c:pt idx="152">
                  <c:v>1.1685280924501565E-6</c:v>
                </c:pt>
                <c:pt idx="153">
                  <c:v>1.0341875552622444E-6</c:v>
                </c:pt>
                <c:pt idx="154">
                  <c:v>9.1225988903925226E-7</c:v>
                </c:pt>
                <c:pt idx="155">
                  <c:v>8.0329905276939682E-7</c:v>
                </c:pt>
                <c:pt idx="156">
                  <c:v>7.0564085992454965E-7</c:v>
                </c:pt>
                <c:pt idx="157">
                  <c:v>6.1835686986408013E-7</c:v>
                </c:pt>
                <c:pt idx="158">
                  <c:v>5.4056082913124771E-7</c:v>
                </c:pt>
                <c:pt idx="159">
                  <c:v>4.7141188921282431E-7</c:v>
                </c:pt>
                <c:pt idx="160">
                  <c:v>4.101167833594135E-7</c:v>
                </c:pt>
                <c:pt idx="161">
                  <c:v>3.5593109709850188E-7</c:v>
                </c:pt>
                <c:pt idx="162">
                  <c:v>3.0815975702544497E-7</c:v>
                </c:pt>
                <c:pt idx="163">
                  <c:v>2.6615685270411203E-7</c:v>
                </c:pt>
                <c:pt idx="164">
                  <c:v>2.2932489706008052E-7</c:v>
                </c:pt>
                <c:pt idx="165">
                  <c:v>1.9711362151521756E-7</c:v>
                </c:pt>
                <c:pt idx="166">
                  <c:v>1.6901839330437516E-7</c:v>
                </c:pt>
                <c:pt idx="167">
                  <c:v>1.4457833394322686E-7</c:v>
                </c:pt>
                <c:pt idx="168">
                  <c:v>1.2337420969188747E-7</c:v>
                </c:pt>
                <c:pt idx="169">
                  <c:v>1.050261570924171E-7</c:v>
                </c:pt>
                <c:pt idx="170">
                  <c:v>8.9191299260564163E-8</c:v>
                </c:pt>
                <c:pt idx="171">
                  <c:v>7.5561301593696541E-8</c:v>
                </c:pt>
                <c:pt idx="172">
                  <c:v>6.385990892862124E-8</c:v>
                </c:pt>
                <c:pt idx="173">
                  <c:v>5.3840499955608543E-8</c:v>
                </c:pt>
                <c:pt idx="174">
                  <c:v>4.5283688879134937E-8</c:v>
                </c:pt>
                <c:pt idx="175">
                  <c:v>3.7994998922378867E-8</c:v>
                </c:pt>
                <c:pt idx="176">
                  <c:v>3.180262731206102E-8</c:v>
                </c:pt>
                <c:pt idx="177">
                  <c:v>2.6555316863550129E-8</c:v>
                </c:pt>
                <c:pt idx="178">
                  <c:v>2.2120345223976945E-8</c:v>
                </c:pt>
                <c:pt idx="179">
                  <c:v>1.8381639234144219E-8</c:v>
                </c:pt>
                <c:pt idx="180">
                  <c:v>1.5238018749016594E-8</c:v>
                </c:pt>
                <c:pt idx="181">
                  <c:v>1.2601571622238489E-8</c:v>
                </c:pt>
                <c:pt idx="182">
                  <c:v>1.0396159423201396E-8</c:v>
                </c:pt>
                <c:pt idx="183">
                  <c:v>8.556051826378438E-9</c:v>
                </c:pt>
                <c:pt idx="184">
                  <c:v>7.0246865026960506E-9</c:v>
                </c:pt>
                <c:pt idx="185">
                  <c:v>5.7535507623485456E-9</c:v>
                </c:pt>
                <c:pt idx="186">
                  <c:v>4.701181158399881E-9</c:v>
                </c:pt>
                <c:pt idx="187">
                  <c:v>3.8322777714955125E-9</c:v>
                </c:pt>
                <c:pt idx="188">
                  <c:v>3.1169309687417961E-9</c:v>
                </c:pt>
                <c:pt idx="189">
                  <c:v>2.5299600750356199E-9</c:v>
                </c:pt>
                <c:pt idx="190">
                  <c:v>2.0503656235645092E-9</c:v>
                </c:pt>
                <c:pt idx="191">
                  <c:v>1.6608996745761775E-9</c:v>
                </c:pt>
                <c:pt idx="192">
                  <c:v>1.3477621185617799E-9</c:v>
                </c:pt>
                <c:pt idx="193">
                  <c:v>1.100434922437495E-9</c:v>
                </c:pt>
                <c:pt idx="194">
                  <c:v>9.1167094586679128E-10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1.1091966471141146E-8</c:v>
                </c:pt>
                <c:pt idx="236">
                  <c:v>1.3463664987519767E-8</c:v>
                </c:pt>
                <c:pt idx="237">
                  <c:v>1.6397670968014001E-8</c:v>
                </c:pt>
                <c:pt idx="238">
                  <c:v>1.9981512649692733E-8</c:v>
                </c:pt>
                <c:pt idx="239">
                  <c:v>2.43258114419141E-8</c:v>
                </c:pt>
                <c:pt idx="240">
                  <c:v>2.9565442533957959E-8</c:v>
                </c:pt>
                <c:pt idx="241">
                  <c:v>3.5861503290608141E-8</c:v>
                </c:pt>
                <c:pt idx="242">
                  <c:v>4.3404007746699706E-8</c:v>
                </c:pt>
                <c:pt idx="243">
                  <c:v>5.2415248206154766E-8</c:v>
                </c:pt>
                <c:pt idx="244">
                  <c:v>6.3153783757061893E-8</c:v>
                </c:pt>
                <c:pt idx="245">
                  <c:v>7.5919030630779569E-8</c:v>
                </c:pt>
                <c:pt idx="246">
                  <c:v>9.1056440958701496E-8</c:v>
                </c:pt>
                <c:pt idx="247">
                  <c:v>1.0896326481409074E-7</c:v>
                </c:pt>
                <c:pt idx="248">
                  <c:v>1.3009489566708378E-7</c:v>
                </c:pt>
                <c:pt idx="249">
                  <c:v>1.5497180172747116E-7</c:v>
                </c:pt>
                <c:pt idx="250">
                  <c:v>1.841870453010315E-7</c:v>
                </c:pt>
                <c:pt idx="251">
                  <c:v>2.1841438943984435E-7</c:v>
                </c:pt>
                <c:pt idx="252">
                  <c:v>2.5841698602403433E-7</c:v>
                </c:pt>
                <c:pt idx="253">
                  <c:v>3.0505663217065169E-7</c:v>
                </c:pt>
                <c:pt idx="254">
                  <c:v>3.5930357272367682E-7</c:v>
                </c:pt>
                <c:pt idx="255">
                  <c:v>4.2224681573637143E-7</c:v>
                </c:pt>
                <c:pt idx="256">
                  <c:v>4.9510491551218004E-7</c:v>
                </c:pt>
                <c:pt idx="257">
                  <c:v>5.7923716412200528E-7</c:v>
                </c:pt>
                <c:pt idx="258">
                  <c:v>6.7615511756283456E-7</c:v>
                </c:pt>
                <c:pt idx="259">
                  <c:v>7.8753436706398045E-7</c:v>
                </c:pt>
                <c:pt idx="260">
                  <c:v>9.1522644968200685E-7</c:v>
                </c:pt>
                <c:pt idx="261">
                  <c:v>1.0612707754518852E-6</c:v>
                </c:pt>
                <c:pt idx="262">
                  <c:v>1.2279064311795827E-6</c:v>
                </c:pt>
                <c:pt idx="263">
                  <c:v>1.4175837036685289E-6</c:v>
                </c:pt>
                <c:pt idx="264">
                  <c:v>1.6329751479682648E-6</c:v>
                </c:pt>
                <c:pt idx="265">
                  <c:v>1.8769860093169684E-6</c:v>
                </c:pt>
                <c:pt idx="266">
                  <c:v>2.1527637910192027E-6</c:v>
                </c:pt>
                <c:pt idx="267">
                  <c:v>2.4637067447548094E-6</c:v>
                </c:pt>
                <c:pt idx="268">
                  <c:v>2.8134710449541206E-6</c:v>
                </c:pt>
                <c:pt idx="269">
                  <c:v>3.2059763950957858E-6</c:v>
                </c:pt>
                <c:pt idx="270">
                  <c:v>3.6454098012873294E-6</c:v>
                </c:pt>
                <c:pt idx="271">
                  <c:v>4.1362272374722623E-6</c:v>
                </c:pt>
                <c:pt idx="272">
                  <c:v>4.6831529172711722E-6</c:v>
                </c:pt>
                <c:pt idx="273">
                  <c:v>5.291175880005316E-6</c:v>
                </c:pt>
                <c:pt idx="274">
                  <c:v>5.9655435930710135E-6</c:v>
                </c:pt>
                <c:pt idx="275">
                  <c:v>6.7117522697266351E-6</c:v>
                </c:pt>
                <c:pt idx="276">
                  <c:v>7.5822018543343088E-6</c:v>
                </c:pt>
                <c:pt idx="277">
                  <c:v>8.4989133554177028E-6</c:v>
                </c:pt>
                <c:pt idx="278">
                  <c:v>9.5078766670845146E-6</c:v>
                </c:pt>
                <c:pt idx="279">
                  <c:v>1.061574776003186E-5</c:v>
                </c:pt>
                <c:pt idx="280">
                  <c:v>1.1829465406948597E-5</c:v>
                </c:pt>
                <c:pt idx="281">
                  <c:v>1.31562188797364E-5</c:v>
                </c:pt>
                <c:pt idx="282">
                  <c:v>1.4603418054599363E-5</c:v>
                </c:pt>
                <c:pt idx="283">
                  <c:v>1.6178665007369846E-5</c:v>
                </c:pt>
                <c:pt idx="284">
                  <c:v>1.7889726465436741E-5</c:v>
                </c:pt>
                <c:pt idx="285">
                  <c:v>1.9744506727878837E-5</c:v>
                </c:pt>
                <c:pt idx="286">
                  <c:v>2.1751020873854608E-5</c:v>
                </c:pt>
                <c:pt idx="287">
                  <c:v>2.3917368252925032E-5</c:v>
                </c:pt>
                <c:pt idx="288">
                  <c:v>2.625170639175405E-5</c:v>
                </c:pt>
                <c:pt idx="289">
                  <c:v>2.8762225561503998E-5</c:v>
                </c:pt>
                <c:pt idx="290">
                  <c:v>3.1457124331201951E-5</c:v>
                </c:pt>
                <c:pt idx="291">
                  <c:v>3.4344586486336467E-5</c:v>
                </c:pt>
                <c:pt idx="292">
                  <c:v>3.7432759720954688E-5</c:v>
                </c:pt>
                <c:pt idx="293">
                  <c:v>4.072973651749903E-5</c:v>
                </c:pt>
                <c:pt idx="294">
                  <c:v>4.4243537613541775E-5</c:v>
                </c:pt>
                <c:pt idx="295">
                  <c:v>4.7982098420397221E-5</c:v>
                </c:pt>
                <c:pt idx="296">
                  <c:v>5.1953258707289995E-5</c:v>
                </c:pt>
                <c:pt idx="297">
                  <c:v>5.6164755798292176E-5</c:v>
                </c:pt>
                <c:pt idx="298">
                  <c:v>6.0624221449583498E-5</c:v>
                </c:pt>
                <c:pt idx="299">
                  <c:v>6.5339182483706984E-5</c:v>
                </c:pt>
                <c:pt idx="300">
                  <c:v>7.0317065157344971E-5</c:v>
                </c:pt>
                <c:pt idx="301">
                  <c:v>7.5565203131691669E-5</c:v>
                </c:pt>
                <c:pt idx="302">
                  <c:v>8.1090848801742323E-5</c:v>
                </c:pt>
                <c:pt idx="303">
                  <c:v>8.6901187624672743E-5</c:v>
                </c:pt>
                <c:pt idx="304">
                  <c:v>9.3003354969965264E-5</c:v>
                </c:pt>
                <c:pt idx="305">
                  <c:v>9.9404454896970189E-5</c:v>
                </c:pt>
                <c:pt idx="306">
                  <c:v>1.061115801511813E-4</c:v>
                </c:pt>
                <c:pt idx="307">
                  <c:v>1.1313183256057716E-4</c:v>
                </c:pt>
                <c:pt idx="308">
                  <c:v>1.2047234290993621E-4</c:v>
                </c:pt>
                <c:pt idx="309">
                  <c:v>1.2814028927602292E-4</c:v>
                </c:pt>
                <c:pt idx="310">
                  <c:v>1.3614291272192184E-4</c:v>
                </c:pt>
                <c:pt idx="311">
                  <c:v>1.444875291765759E-4</c:v>
                </c:pt>
                <c:pt idx="312">
                  <c:v>1.5318153626764881E-4</c:v>
                </c:pt>
                <c:pt idx="313">
                  <c:v>1.6223241383425923E-4</c:v>
                </c:pt>
                <c:pt idx="314">
                  <c:v>1.7164771682276321E-4</c:v>
                </c:pt>
                <c:pt idx="315">
                  <c:v>1.8143505926568847E-4</c:v>
                </c:pt>
                <c:pt idx="316">
                  <c:v>1.9160208806299109E-4</c:v>
                </c:pt>
                <c:pt idx="317">
                  <c:v>2.022873314766445E-4</c:v>
                </c:pt>
                <c:pt idx="318">
                  <c:v>2.1326532987912187E-4</c:v>
                </c:pt>
                <c:pt idx="319">
                  <c:v>2.2465289112368192E-4</c:v>
                </c:pt>
                <c:pt idx="320">
                  <c:v>2.3645861160494111E-4</c:v>
                </c:pt>
                <c:pt idx="321">
                  <c:v>2.4869120079159689E-4</c:v>
                </c:pt>
                <c:pt idx="322">
                  <c:v>2.613594146795765E-4</c:v>
                </c:pt>
                <c:pt idx="323">
                  <c:v>2.7447199195889939E-4</c:v>
                </c:pt>
                <c:pt idx="324">
                  <c:v>2.8803759139480606E-4</c:v>
                </c:pt>
                <c:pt idx="325">
                  <c:v>3.0206472963038042E-4</c:v>
                </c:pt>
                <c:pt idx="326">
                  <c:v>3.1656171919390135E-4</c:v>
                </c:pt>
                <c:pt idx="327">
                  <c:v>3.3153660694843363E-4</c:v>
                </c:pt>
                <c:pt idx="328">
                  <c:v>3.4699711356317079E-4</c:v>
                </c:pt>
                <c:pt idx="329">
                  <c:v>3.6295057482498244E-4</c:v>
                </c:pt>
                <c:pt idx="330">
                  <c:v>3.794038857537781E-4</c:v>
                </c:pt>
                <c:pt idx="331">
                  <c:v>3.9636344854592236E-4</c:v>
                </c:pt>
                <c:pt idx="332">
                  <c:v>4.1383512535533108E-4</c:v>
                </c:pt>
                <c:pt idx="333">
                  <c:v>4.3182419684128305E-4</c:v>
                </c:pt>
                <c:pt idx="334">
                  <c:v>4.5033532727471791E-4</c:v>
                </c:pt>
                <c:pt idx="335">
                  <c:v>4.6937253681001128E-4</c:v>
                </c:pt>
                <c:pt idx="336">
                  <c:v>4.8893918130635023E-4</c:v>
                </c:pt>
                <c:pt idx="337">
                  <c:v>5.0903793983105331E-4</c:v>
                </c:pt>
                <c:pt idx="338">
                  <c:v>5.2967080970570493E-4</c:v>
                </c:pt>
                <c:pt idx="339">
                  <c:v>5.5083910867425548E-4</c:v>
                </c:pt>
                <c:pt idx="340">
                  <c:v>5.7254348348933734E-4</c:v>
                </c:pt>
                <c:pt idx="341">
                  <c:v>5.9478392393836124E-4</c:v>
                </c:pt>
                <c:pt idx="342">
                  <c:v>6.1755978107375098E-4</c:v>
                </c:pt>
                <c:pt idx="343">
                  <c:v>6.4086978818115963E-4</c:v>
                </c:pt>
                <c:pt idx="344">
                  <c:v>6.6471208282496328E-4</c:v>
                </c:pt>
                <c:pt idx="345">
                  <c:v>6.8908422816116289E-4</c:v>
                </c:pt>
                <c:pt idx="346">
                  <c:v>7.1398323161295837E-4</c:v>
                </c:pt>
                <c:pt idx="347">
                  <c:v>7.3940555897353038E-4</c:v>
                </c:pt>
                <c:pt idx="348">
                  <c:v>7.6534714204255392E-4</c:v>
                </c:pt>
                <c:pt idx="349">
                  <c:v>7.9180337802754904E-4</c:v>
                </c:pt>
                <c:pt idx="350">
                  <c:v>8.1876911915728496E-4</c:v>
                </c:pt>
                <c:pt idx="351">
                  <c:v>8.4623865127143795E-4</c:v>
                </c:pt>
                <c:pt idx="352">
                  <c:v>8.7420566057776748E-4</c:v>
                </c:pt>
                <c:pt idx="353">
                  <c:v>9.0266318831486441E-4</c:v>
                </c:pt>
                <c:pt idx="354">
                  <c:v>9.316035737334462E-4</c:v>
                </c:pt>
                <c:pt idx="355">
                  <c:v>9.6101838662274685E-4</c:v>
                </c:pt>
                <c:pt idx="356">
                  <c:v>9.908983515687518E-4</c:v>
                </c:pt>
                <c:pt idx="357">
                  <c:v>1.0212332672480718E-3</c:v>
                </c:pt>
                <c:pt idx="358">
                  <c:v>1.0520786473433017E-3</c:v>
                </c:pt>
                <c:pt idx="359">
                  <c:v>1.0833045337961121E-3</c:v>
                </c:pt>
                <c:pt idx="360">
                  <c:v>1.1149494829622211E-3</c:v>
                </c:pt>
                <c:pt idx="361">
                  <c:v>1.146998777337921E-3</c:v>
                </c:pt>
                <c:pt idx="362">
                  <c:v>1.1794360615692881E-3</c:v>
                </c:pt>
                <c:pt idx="363">
                  <c:v>1.2122432350489189E-3</c:v>
                </c:pt>
                <c:pt idx="364">
                  <c:v>1.2454003439505861E-3</c:v>
                </c:pt>
                <c:pt idx="365">
                  <c:v>1.2788854772140144E-3</c:v>
                </c:pt>
                <c:pt idx="366">
                  <c:v>1.3126746710073521E-3</c:v>
                </c:pt>
                <c:pt idx="367">
                  <c:v>1.3467418260697357E-3</c:v>
                </c:pt>
                <c:pt idx="368">
                  <c:v>1.3810586420855541E-3</c:v>
                </c:pt>
                <c:pt idx="369">
                  <c:v>1.4155945728805939E-3</c:v>
                </c:pt>
                <c:pt idx="370">
                  <c:v>1.4503168057724901E-3</c:v>
                </c:pt>
                <c:pt idx="371">
                  <c:v>1.4851902678693538E-3</c:v>
                </c:pt>
                <c:pt idx="372">
                  <c:v>1.5201776615052691E-3</c:v>
                </c:pt>
                <c:pt idx="373">
                  <c:v>1.5552395303445061E-3</c:v>
                </c:pt>
                <c:pt idx="374">
                  <c:v>1.5903343569931983E-3</c:v>
                </c:pt>
                <c:pt idx="375">
                  <c:v>1.625418692241366E-3</c:v>
                </c:pt>
                <c:pt idx="376">
                  <c:v>1.6604473153359984E-3</c:v>
                </c:pt>
                <c:pt idx="377">
                  <c:v>1.6953734239708569E-3</c:v>
                </c:pt>
                <c:pt idx="378">
                  <c:v>1.7301488519860585E-3</c:v>
                </c:pt>
                <c:pt idx="379">
                  <c:v>1.764724312115884E-3</c:v>
                </c:pt>
                <c:pt idx="380">
                  <c:v>1.7990496605195315E-3</c:v>
                </c:pt>
                <c:pt idx="381">
                  <c:v>1.8330741792937739E-3</c:v>
                </c:pt>
                <c:pt idx="382">
                  <c:v>1.8667468727121136E-3</c:v>
                </c:pt>
                <c:pt idx="383">
                  <c:v>1.9000167725767929E-3</c:v>
                </c:pt>
                <c:pt idx="384">
                  <c:v>1.9328332478234301E-3</c:v>
                </c:pt>
                <c:pt idx="385">
                  <c:v>1.9651463133979283E-3</c:v>
                </c:pt>
                <c:pt idx="386">
                  <c:v>1.996906933445159E-3</c:v>
                </c:pt>
                <c:pt idx="387">
                  <c:v>2.0280673140256806E-3</c:v>
                </c:pt>
                <c:pt idx="388">
                  <c:v>2.0585811809231882E-3</c:v>
                </c:pt>
                <c:pt idx="389">
                  <c:v>2.0884040386374763E-3</c:v>
                </c:pt>
                <c:pt idx="390">
                  <c:v>2.1174934073902012E-3</c:v>
                </c:pt>
                <c:pt idx="391">
                  <c:v>2.1458090359178332E-3</c:v>
                </c:pt>
                <c:pt idx="392">
                  <c:v>2.1733130890031452E-3</c:v>
                </c:pt>
                <c:pt idx="393">
                  <c:v>2.1999703101186511E-3</c:v>
                </c:pt>
                <c:pt idx="394">
                  <c:v>2.2257481612358095E-3</c:v>
                </c:pt>
                <c:pt idx="395">
                  <c:v>2.2506169438097391E-3</c:v>
                </c:pt>
                <c:pt idx="396">
                  <c:v>2.2745499071930991E-3</c:v>
                </c:pt>
                <c:pt idx="397">
                  <c:v>2.2975233532808725E-3</c:v>
                </c:pt>
                <c:pt idx="398">
                  <c:v>2.3195515776248147E-3</c:v>
                </c:pt>
                <c:pt idx="399">
                  <c:v>2.3405541276115822E-3</c:v>
                </c:pt>
                <c:pt idx="400">
                  <c:v>2.3605394435499498E-3</c:v>
                </c:pt>
                <c:pt idx="401">
                  <c:v>2.3794949173010231E-3</c:v>
                </c:pt>
                <c:pt idx="402">
                  <c:v>2.3974102316073817E-3</c:v>
                </c:pt>
                <c:pt idx="403">
                  <c:v>2.4142773129913926E-3</c:v>
                </c:pt>
                <c:pt idx="404">
                  <c:v>2.430090259193701E-3</c:v>
                </c:pt>
                <c:pt idx="405">
                  <c:v>2.4448452499498275E-3</c:v>
                </c:pt>
                <c:pt idx="406">
                  <c:v>2.458540449209162E-3</c:v>
                </c:pt>
                <c:pt idx="407">
                  <c:v>2.4711759061259602E-3</c:v>
                </c:pt>
                <c:pt idx="408">
                  <c:v>2.4827534613083711E-3</c:v>
                </c:pt>
                <c:pt idx="409">
                  <c:v>2.4932766639117988E-3</c:v>
                </c:pt>
                <c:pt idx="410">
                  <c:v>2.5027507042209786E-3</c:v>
                </c:pt>
                <c:pt idx="411">
                  <c:v>2.5111823653919422E-3</c:v>
                </c:pt>
                <c:pt idx="412">
                  <c:v>2.5185799970348843E-3</c:v>
                </c:pt>
                <c:pt idx="413">
                  <c:v>2.5249535123240824E-3</c:v>
                </c:pt>
                <c:pt idx="414">
                  <c:v>2.5303144093337024E-3</c:v>
                </c:pt>
                <c:pt idx="415">
                  <c:v>2.5346758163329202E-3</c:v>
                </c:pt>
                <c:pt idx="416">
                  <c:v>2.5380525598401571E-3</c:v>
                </c:pt>
                <c:pt idx="417">
                  <c:v>2.5404612533515636E-3</c:v>
                </c:pt>
                <c:pt idx="418">
                  <c:v>2.5419204038306612E-3</c:v>
                </c:pt>
                <c:pt idx="419">
                  <c:v>2.5424505322920884E-3</c:v>
                </c:pt>
                <c:pt idx="420">
                  <c:v>2.5420743041416611E-3</c:v>
                </c:pt>
                <c:pt idx="421">
                  <c:v>2.5408166643627289E-3</c:v>
                </c:pt>
                <c:pt idx="422">
                  <c:v>2.5387049721759605E-3</c:v>
                </c:pt>
                <c:pt idx="423">
                  <c:v>2.5357691294613949E-3</c:v>
                </c:pt>
                <c:pt idx="424">
                  <c:v>2.532041697027121E-3</c:v>
                </c:pt>
                <c:pt idx="425">
                  <c:v>2.5275579927553429E-3</c:v>
                </c:pt>
                <c:pt idx="426">
                  <c:v>2.5223561657627316E-3</c:v>
                </c:pt>
                <c:pt idx="427">
                  <c:v>2.5164772409934344E-3</c:v>
                </c:pt>
                <c:pt idx="428">
                  <c:v>2.5099651291307927E-3</c:v>
                </c:pt>
                <c:pt idx="429">
                  <c:v>2.502866597382115E-3</c:v>
                </c:pt>
                <c:pt idx="430">
                  <c:v>2.49523119757082E-3</c:v>
                </c:pt>
                <c:pt idx="431">
                  <c:v>2.4871111490767945E-3</c:v>
                </c:pt>
                <c:pt idx="432">
                  <c:v>2.4785611755088152E-3</c:v>
                </c:pt>
                <c:pt idx="433">
                  <c:v>2.4696382955890052E-3</c:v>
                </c:pt>
                <c:pt idx="434">
                  <c:v>2.4604015705866279E-3</c:v>
                </c:pt>
                <c:pt idx="435">
                  <c:v>2.4509118127749316E-3</c:v>
                </c:pt>
                <c:pt idx="436">
                  <c:v>2.4412312618080712E-3</c:v>
                </c:pt>
                <c:pt idx="437">
                  <c:v>2.431423238642658E-3</c:v>
                </c:pt>
                <c:pt idx="438">
                  <c:v>2.4215517896687602E-3</c:v>
                </c:pt>
                <c:pt idx="439">
                  <c:v>2.4117165981703808E-3</c:v>
                </c:pt>
                <c:pt idx="440">
                  <c:v>2.4019208543218451E-3</c:v>
                </c:pt>
                <c:pt idx="441">
                  <c:v>2.3922487010485877E-3</c:v>
                </c:pt>
                <c:pt idx="442">
                  <c:v>2.3827602314429692E-3</c:v>
                </c:pt>
                <c:pt idx="443">
                  <c:v>2.3735132305245901E-3</c:v>
                </c:pt>
                <c:pt idx="444">
                  <c:v>2.364562579878075E-3</c:v>
                </c:pt>
                <c:pt idx="445">
                  <c:v>2.3559596764297958E-3</c:v>
                </c:pt>
                <c:pt idx="446">
                  <c:v>2.3477518728444026E-3</c:v>
                </c:pt>
                <c:pt idx="447">
                  <c:v>2.3399819477748895E-3</c:v>
                </c:pt>
                <c:pt idx="448">
                  <c:v>2.3326876146031409E-3</c:v>
                </c:pt>
                <c:pt idx="449">
                  <c:v>2.3259010773939996E-3</c:v>
                </c:pt>
                <c:pt idx="450">
                  <c:v>2.3196486425803662E-3</c:v>
                </c:pt>
                <c:pt idx="451">
                  <c:v>2.3139503944296664E-3</c:v>
                </c:pt>
                <c:pt idx="452">
                  <c:v>2.3088199416405292E-3</c:v>
                </c:pt>
                <c:pt idx="453">
                  <c:v>2.3042642415122606E-3</c:v>
                </c:pt>
                <c:pt idx="454">
                  <c:v>2.300283507045967E-3</c:v>
                </c:pt>
                <c:pt idx="455">
                  <c:v>2.2968712011037858E-3</c:v>
                </c:pt>
                <c:pt idx="456">
                  <c:v>2.2940141204004223E-3</c:v>
                </c:pt>
                <c:pt idx="457">
                  <c:v>2.2916925706565516E-3</c:v>
                </c:pt>
                <c:pt idx="458">
                  <c:v>2.2898806327360213E-3</c:v>
                </c:pt>
                <c:pt idx="459">
                  <c:v>2.2885465180456687E-3</c:v>
                </c:pt>
                <c:pt idx="460">
                  <c:v>2.2876530099269496E-3</c:v>
                </c:pt>
                <c:pt idx="461">
                  <c:v>2.2871579862406501E-3</c:v>
                </c:pt>
                <c:pt idx="462">
                  <c:v>2.2870150168678802E-3</c:v>
                </c:pt>
                <c:pt idx="463">
                  <c:v>2.2871740284511996E-3</c:v>
                </c:pt>
                <c:pt idx="464">
                  <c:v>2.2875820274069277E-3</c:v>
                </c:pt>
                <c:pt idx="465">
                  <c:v>2.2881838710824901E-3</c:v>
                </c:pt>
                <c:pt idx="466">
                  <c:v>2.2889230759385246E-3</c:v>
                </c:pt>
                <c:pt idx="467">
                  <c:v>2.2897426508338655E-3</c:v>
                </c:pt>
                <c:pt idx="468">
                  <c:v>2.2905859429099367E-3</c:v>
                </c:pt>
                <c:pt idx="469">
                  <c:v>2.2913974832383119E-3</c:v>
                </c:pt>
                <c:pt idx="470">
                  <c:v>2.2921238193400408E-3</c:v>
                </c:pt>
                <c:pt idx="471">
                  <c:v>2.2927143219346746E-3</c:v>
                </c:pt>
                <c:pt idx="472">
                  <c:v>2.2931219538613228E-3</c:v>
                </c:pt>
                <c:pt idx="473">
                  <c:v>2.2933039900601042E-3</c:v>
                </c:pt>
                <c:pt idx="474">
                  <c:v>2.29322267883932E-3</c:v>
                </c:pt>
                <c:pt idx="475">
                  <c:v>2.2928458364092161E-3</c:v>
                </c:pt>
                <c:pt idx="476">
                  <c:v>2.2921473688677012E-3</c:v>
                </c:pt>
                <c:pt idx="477">
                  <c:v>2.2911077185009026E-3</c:v>
                </c:pt>
                <c:pt idx="478">
                  <c:v>2.2897142344471509E-3</c:v>
                </c:pt>
                <c:pt idx="479">
                  <c:v>2.2879614714870133E-3</c:v>
                </c:pt>
                <c:pt idx="480">
                  <c:v>2.285849849443221E-3</c:v>
                </c:pt>
                <c:pt idx="481">
                  <c:v>2.2834107881744446E-3</c:v>
                </c:pt>
                <c:pt idx="482">
                  <c:v>2.280635972085178E-3</c:v>
                </c:pt>
                <c:pt idx="483">
                  <c:v>2.2775473465576207E-3</c:v>
                </c:pt>
                <c:pt idx="484">
                  <c:v>2.2741733442596607E-3</c:v>
                </c:pt>
                <c:pt idx="485">
                  <c:v>2.2705484145099071E-3</c:v>
                </c:pt>
                <c:pt idx="486">
                  <c:v>2.2667124822179606E-3</c:v>
                </c:pt>
                <c:pt idx="487">
                  <c:v>2.2627103391224652E-3</c:v>
                </c:pt>
                <c:pt idx="488">
                  <c:v>2.2585909728825397E-3</c:v>
                </c:pt>
                <c:pt idx="489">
                  <c:v>2.2544068418982972E-3</c:v>
                </c:pt>
                <c:pt idx="490">
                  <c:v>2.2502131055733812E-3</c:v>
                </c:pt>
                <c:pt idx="491">
                  <c:v>2.2460668211200753E-3</c:v>
                </c:pt>
                <c:pt idx="492">
                  <c:v>2.2420261189757241E-3</c:v>
                </c:pt>
                <c:pt idx="493">
                  <c:v>2.2381493694805252E-3</c:v>
                </c:pt>
                <c:pt idx="494">
                  <c:v>2.2344943536924075E-3</c:v>
                </c:pt>
                <c:pt idx="495">
                  <c:v>2.2311174511164306E-3</c:v>
                </c:pt>
                <c:pt idx="496">
                  <c:v>2.228072856735945E-3</c:v>
                </c:pt>
                <c:pt idx="497">
                  <c:v>2.225411839080948E-3</c:v>
                </c:pt>
                <c:pt idx="498">
                  <c:v>2.223182050189669E-3</c:v>
                </c:pt>
                <c:pt idx="499">
                  <c:v>2.2214268972411797E-3</c:v>
                </c:pt>
                <c:pt idx="500">
                  <c:v>2.2201849843938282E-3</c:v>
                </c:pt>
                <c:pt idx="501">
                  <c:v>2.2194896319869466E-3</c:v>
                </c:pt>
                <c:pt idx="502">
                  <c:v>2.2193684787826912E-3</c:v>
                </c:pt>
                <c:pt idx="503">
                  <c:v>2.219843171374994E-3</c:v>
                </c:pt>
                <c:pt idx="504">
                  <c:v>2.2209291433016687E-3</c:v>
                </c:pt>
                <c:pt idx="505">
                  <c:v>2.2226354847985521E-3</c:v>
                </c:pt>
                <c:pt idx="506">
                  <c:v>2.2249649025608059E-3</c:v>
                </c:pt>
                <c:pt idx="507">
                  <c:v>2.227913767358244E-3</c:v>
                </c:pt>
                <c:pt idx="508">
                  <c:v>2.2314722459215552E-3</c:v>
                </c:pt>
                <c:pt idx="509">
                  <c:v>2.2356245122036058E-3</c:v>
                </c:pt>
                <c:pt idx="510">
                  <c:v>2.2403490319594689E-3</c:v>
                </c:pt>
                <c:pt idx="511">
                  <c:v>2.2456189136095782E-3</c:v>
                </c:pt>
                <c:pt idx="512">
                  <c:v>2.2514023175850542E-3</c:v>
                </c:pt>
                <c:pt idx="513">
                  <c:v>2.2576629158347142E-3</c:v>
                </c:pt>
                <c:pt idx="514">
                  <c:v>2.2643603929303258E-3</c:v>
                </c:pt>
                <c:pt idx="515">
                  <c:v>2.2714509802728047E-3</c:v>
                </c:pt>
                <c:pt idx="516">
                  <c:v>2.2788880153085693E-3</c:v>
                </c:pt>
                <c:pt idx="517">
                  <c:v>2.2866225184430882E-3</c:v>
                </c:pt>
                <c:pt idx="518">
                  <c:v>2.2946037815210997E-3</c:v>
                </c:pt>
                <c:pt idx="519">
                  <c:v>2.3027799633598828E-3</c:v>
                </c:pt>
                <c:pt idx="520">
                  <c:v>2.3110768660200352E-3</c:v>
                </c:pt>
                <c:pt idx="521">
                  <c:v>2.3195095474028101E-3</c:v>
                </c:pt>
                <c:pt idx="522">
                  <c:v>2.3279789952362203E-3</c:v>
                </c:pt>
                <c:pt idx="523">
                  <c:v>2.3364338500260402E-3</c:v>
                </c:pt>
                <c:pt idx="524">
                  <c:v>2.3448240611625534E-3</c:v>
                </c:pt>
                <c:pt idx="525">
                  <c:v>2.3531012139555003E-3</c:v>
                </c:pt>
                <c:pt idx="526">
                  <c:v>2.3612188264140097E-3</c:v>
                </c:pt>
                <c:pt idx="527">
                  <c:v>2.3691326089617212E-3</c:v>
                </c:pt>
                <c:pt idx="528">
                  <c:v>2.376800682633462E-3</c:v>
                </c:pt>
                <c:pt idx="529">
                  <c:v>2.3841837533435679E-3</c:v>
                </c:pt>
                <c:pt idx="530">
                  <c:v>2.3912452415648187E-3</c:v>
                </c:pt>
                <c:pt idx="531">
                  <c:v>2.3979513682288612E-3</c:v>
                </c:pt>
                <c:pt idx="532">
                  <c:v>2.4042711988710259E-3</c:v>
                </c:pt>
                <c:pt idx="533">
                  <c:v>2.4101766490136141E-3</c:v>
                </c:pt>
                <c:pt idx="534">
                  <c:v>2.415642454528581E-3</c:v>
                </c:pt>
                <c:pt idx="535">
                  <c:v>2.4206461112613081E-3</c:v>
                </c:pt>
                <c:pt idx="536">
                  <c:v>2.4251677885500345E-3</c:v>
                </c:pt>
                <c:pt idx="537">
                  <c:v>2.4291902214575597E-3</c:v>
                </c:pt>
                <c:pt idx="538">
                  <c:v>2.4326985865613252E-3</c:v>
                </c:pt>
                <c:pt idx="539">
                  <c:v>2.4356803660419866E-3</c:v>
                </c:pt>
                <c:pt idx="540">
                  <c:v>2.438125204588369E-3</c:v>
                </c:pt>
                <c:pt idx="541">
                  <c:v>2.4400247633139006E-3</c:v>
                </c:pt>
                <c:pt idx="542">
                  <c:v>2.4413725744760594E-3</c:v>
                </c:pt>
                <c:pt idx="543">
                  <c:v>2.442163900322225E-3</c:v>
                </c:pt>
                <c:pt idx="544">
                  <c:v>2.4423955988715496E-3</c:v>
                </c:pt>
                <c:pt idx="545">
                  <c:v>2.4420659988998237E-3</c:v>
                </c:pt>
                <c:pt idx="546">
                  <c:v>2.4411747858416248E-3</c:v>
                </c:pt>
                <c:pt idx="547">
                  <c:v>2.439722899777938E-3</c:v>
                </c:pt>
                <c:pt idx="548">
                  <c:v>2.4377124461565612E-3</c:v>
                </c:pt>
                <c:pt idx="549">
                  <c:v>2.4351466194146129E-3</c:v>
                </c:pt>
                <c:pt idx="550">
                  <c:v>2.4320296392542099E-3</c:v>
                </c:pt>
                <c:pt idx="551">
                  <c:v>2.4283666989833859E-3</c:v>
                </c:pt>
                <c:pt idx="552">
                  <c:v>2.4241639250901542E-3</c:v>
                </c:pt>
                <c:pt idx="553">
                  <c:v>2.4194283470885991E-3</c:v>
                </c:pt>
                <c:pt idx="554">
                  <c:v>2.4141678766766259E-3</c:v>
                </c:pt>
                <c:pt idx="555">
                  <c:v>2.408391295396928E-3</c:v>
                </c:pt>
                <c:pt idx="556">
                  <c:v>2.4021082503099958E-3</c:v>
                </c:pt>
                <c:pt idx="557">
                  <c:v>2.3953292576918486E-3</c:v>
                </c:pt>
                <c:pt idx="558">
                  <c:v>2.3880657154732943E-3</c:v>
                </c:pt>
                <c:pt idx="559">
                  <c:v>2.3803299260650272E-3</c:v>
                </c:pt>
                <c:pt idx="560">
                  <c:v>2.3721351323751677E-3</c:v>
                </c:pt>
                <c:pt idx="561">
                  <c:v>2.3634568853494252E-3</c:v>
                </c:pt>
                <c:pt idx="562">
                  <c:v>2.3544310491860451E-3</c:v>
                </c:pt>
                <c:pt idx="563">
                  <c:v>2.3449886824120649E-3</c:v>
                </c:pt>
                <c:pt idx="564">
                  <c:v>2.3351479188344882E-3</c:v>
                </c:pt>
                <c:pt idx="565">
                  <c:v>2.3249275586741109E-3</c:v>
                </c:pt>
                <c:pt idx="566">
                  <c:v>2.3143471266190863E-3</c:v>
                </c:pt>
                <c:pt idx="567">
                  <c:v>2.3034269151083471E-3</c:v>
                </c:pt>
                <c:pt idx="568">
                  <c:v>2.2921880161038818E-3</c:v>
                </c:pt>
                <c:pt idx="569">
                  <c:v>2.2806523441699271E-3</c:v>
                </c:pt>
                <c:pt idx="570">
                  <c:v>2.2688426532338378E-3</c:v>
                </c:pt>
                <c:pt idx="571">
                  <c:v>2.2567825489665039E-3</c:v>
                </c:pt>
                <c:pt idx="572">
                  <c:v>2.2444964982880075E-3</c:v>
                </c:pt>
                <c:pt idx="573">
                  <c:v>2.2320098370852428E-3</c:v>
                </c:pt>
                <c:pt idx="574">
                  <c:v>2.2193487768222735E-3</c:v>
                </c:pt>
                <c:pt idx="575">
                  <c:v>2.2065404103367402E-3</c:v>
                </c:pt>
                <c:pt idx="576">
                  <c:v>2.1936127167506802E-3</c:v>
                </c:pt>
                <c:pt idx="577">
                  <c:v>2.1805945650827246E-3</c:v>
                </c:pt>
                <c:pt idx="578">
                  <c:v>2.1675157158378097E-3</c:v>
                </c:pt>
                <c:pt idx="579">
                  <c:v>2.1544068195715011E-3</c:v>
                </c:pt>
                <c:pt idx="580">
                  <c:v>2.1412994111821401E-3</c:v>
                </c:pt>
                <c:pt idx="581">
                  <c:v>2.1282258984815844E-3</c:v>
                </c:pt>
                <c:pt idx="582">
                  <c:v>2.1152195434344682E-3</c:v>
                </c:pt>
                <c:pt idx="583">
                  <c:v>2.1023144343422211E-3</c:v>
                </c:pt>
                <c:pt idx="584">
                  <c:v>2.0895454471857532E-3</c:v>
                </c:pt>
                <c:pt idx="585">
                  <c:v>2.076948194330428E-3</c:v>
                </c:pt>
                <c:pt idx="586">
                  <c:v>2.0645589588464256E-3</c:v>
                </c:pt>
                <c:pt idx="587">
                  <c:v>2.0524146128062088E-3</c:v>
                </c:pt>
                <c:pt idx="588">
                  <c:v>2.0405525180953463E-3</c:v>
                </c:pt>
                <c:pt idx="589">
                  <c:v>2.0290104085154584E-3</c:v>
                </c:pt>
                <c:pt idx="590">
                  <c:v>2.0178262522720452E-3</c:v>
                </c:pt>
                <c:pt idx="591">
                  <c:v>2.0070380943303292E-3</c:v>
                </c:pt>
                <c:pt idx="592">
                  <c:v>1.9966838785902695E-3</c:v>
                </c:pt>
                <c:pt idx="593">
                  <c:v>1.9868012503841291E-3</c:v>
                </c:pt>
                <c:pt idx="594">
                  <c:v>1.9774273404371953E-3</c:v>
                </c:pt>
                <c:pt idx="595">
                  <c:v>1.9685985321597232E-3</c:v>
                </c:pt>
                <c:pt idx="596">
                  <c:v>1.9603502149593138E-3</c:v>
                </c:pt>
                <c:pt idx="597">
                  <c:v>1.9527165271804219E-3</c:v>
                </c:pt>
                <c:pt idx="598">
                  <c:v>1.9457300932960149E-3</c:v>
                </c:pt>
                <c:pt idx="599">
                  <c:v>1.93942176109941E-3</c:v>
                </c:pt>
                <c:pt idx="600">
                  <c:v>1.9338203458738577E-3</c:v>
                </c:pt>
                <c:pt idx="601">
                  <c:v>1.9289523898592378E-3</c:v>
                </c:pt>
                <c:pt idx="602">
                  <c:v>1.9248462178349612E-3</c:v>
                </c:pt>
                <c:pt idx="603">
                  <c:v>1.9215385399492981E-3</c:v>
                </c:pt>
                <c:pt idx="604">
                  <c:v>1.9190237256198801E-3</c:v>
                </c:pt>
                <c:pt idx="605">
                  <c:v>1.9173163395904071E-3</c:v>
                </c:pt>
                <c:pt idx="606">
                  <c:v>1.9164269558795367E-3</c:v>
                </c:pt>
                <c:pt idx="607">
                  <c:v>1.9163619834986741E-3</c:v>
                </c:pt>
                <c:pt idx="608">
                  <c:v>1.9171235058835358E-3</c:v>
                </c:pt>
                <c:pt idx="609">
                  <c:v>1.9187091410468459E-3</c:v>
                </c:pt>
                <c:pt idx="610">
                  <c:v>1.9211119285846047E-3</c:v>
                </c:pt>
                <c:pt idx="611">
                  <c:v>1.9243202487872558E-3</c:v>
                </c:pt>
                <c:pt idx="612">
                  <c:v>1.928317778227861E-3</c:v>
                </c:pt>
                <c:pt idx="613">
                  <c:v>1.9330834853254434E-3</c:v>
                </c:pt>
                <c:pt idx="614">
                  <c:v>1.9385916685192479E-3</c:v>
                </c:pt>
                <c:pt idx="615">
                  <c:v>1.9448120388429059E-3</c:v>
                </c:pt>
                <c:pt idx="616">
                  <c:v>1.9517098478628743E-3</c:v>
                </c:pt>
                <c:pt idx="617">
                  <c:v>1.9592460611469469E-3</c:v>
                </c:pt>
                <c:pt idx="618">
                  <c:v>1.9673775766616193E-3</c:v>
                </c:pt>
                <c:pt idx="619">
                  <c:v>1.9760574867679474E-3</c:v>
                </c:pt>
                <c:pt idx="620">
                  <c:v>1.9852353817972654E-3</c:v>
                </c:pt>
                <c:pt idx="621">
                  <c:v>1.9948576925478542E-3</c:v>
                </c:pt>
                <c:pt idx="622">
                  <c:v>2.0048680684554222E-3</c:v>
                </c:pt>
                <c:pt idx="623">
                  <c:v>2.0152077876601682E-3</c:v>
                </c:pt>
                <c:pt idx="624">
                  <c:v>2.0258161947246827E-3</c:v>
                </c:pt>
                <c:pt idx="625">
                  <c:v>2.0366311613577081E-3</c:v>
                </c:pt>
                <c:pt idx="626">
                  <c:v>2.0475895651715825E-3</c:v>
                </c:pt>
                <c:pt idx="627">
                  <c:v>2.05862778125273E-3</c:v>
                </c:pt>
                <c:pt idx="628">
                  <c:v>2.0696821811591877E-3</c:v>
                </c:pt>
                <c:pt idx="629">
                  <c:v>2.0806896338828322E-3</c:v>
                </c:pt>
                <c:pt idx="630">
                  <c:v>2.0915880033304311E-3</c:v>
                </c:pt>
                <c:pt idx="631">
                  <c:v>2.1023166369945451E-3</c:v>
                </c:pt>
                <c:pt idx="632">
                  <c:v>2.112816840704287E-3</c:v>
                </c:pt>
                <c:pt idx="633">
                  <c:v>2.1230323346759462E-3</c:v>
                </c:pt>
                <c:pt idx="634">
                  <c:v>2.1329096865267592E-3</c:v>
                </c:pt>
                <c:pt idx="635">
                  <c:v>2.1423987174784306E-3</c:v>
                </c:pt>
                <c:pt idx="636">
                  <c:v>2.1514528786648365E-3</c:v>
                </c:pt>
                <c:pt idx="637">
                  <c:v>2.160029595276195E-3</c:v>
                </c:pt>
                <c:pt idx="638">
                  <c:v>2.168090577224635E-3</c:v>
                </c:pt>
                <c:pt idx="639">
                  <c:v>2.1756020961096142E-3</c:v>
                </c:pt>
                <c:pt idx="640">
                  <c:v>2.1825352294994817E-3</c:v>
                </c:pt>
                <c:pt idx="641">
                  <c:v>2.1888660749349214E-3</c:v>
                </c:pt>
                <c:pt idx="642">
                  <c:v>2.1945557709824154E-3</c:v>
                </c:pt>
                <c:pt idx="643">
                  <c:v>2.1996577173959502E-3</c:v>
                </c:pt>
                <c:pt idx="644">
                  <c:v>2.2041137205894398E-3</c:v>
                </c:pt>
                <c:pt idx="645">
                  <c:v>2.2079209538832189E-3</c:v>
                </c:pt>
                <c:pt idx="646">
                  <c:v>2.2110815404725891E-3</c:v>
                </c:pt>
                <c:pt idx="647">
                  <c:v>2.21360248390453E-3</c:v>
                </c:pt>
                <c:pt idx="648">
                  <c:v>2.2154955501439452E-3</c:v>
                </c:pt>
                <c:pt idx="649">
                  <c:v>2.2167771046862142E-3</c:v>
                </c:pt>
                <c:pt idx="650">
                  <c:v>2.2174679082506412E-3</c:v>
                </c:pt>
                <c:pt idx="651">
                  <c:v>2.2175928746473975E-3</c:v>
                </c:pt>
                <c:pt idx="652">
                  <c:v>2.2171807944535485E-3</c:v>
                </c:pt>
                <c:pt idx="653">
                  <c:v>2.2162640281595566E-3</c:v>
                </c:pt>
                <c:pt idx="654">
                  <c:v>2.2148781724590952E-3</c:v>
                </c:pt>
                <c:pt idx="655">
                  <c:v>2.2130617033518482E-3</c:v>
                </c:pt>
                <c:pt idx="656">
                  <c:v>2.2108555997124432E-3</c:v>
                </c:pt>
                <c:pt idx="657">
                  <c:v>2.2083029509488892E-3</c:v>
                </c:pt>
                <c:pt idx="658">
                  <c:v>2.2054485523333748E-3</c:v>
                </c:pt>
                <c:pt idx="659">
                  <c:v>2.2023384915352152E-3</c:v>
                </c:pt>
                <c:pt idx="660">
                  <c:v>2.1990197298237201E-3</c:v>
                </c:pt>
                <c:pt idx="661">
                  <c:v>2.1955396813364706E-3</c:v>
                </c:pt>
                <c:pt idx="662">
                  <c:v>2.1919457937277982E-3</c:v>
                </c:pt>
                <c:pt idx="663">
                  <c:v>2.1882851334237988E-3</c:v>
                </c:pt>
                <c:pt idx="664">
                  <c:v>2.1846039786146219E-3</c:v>
                </c:pt>
                <c:pt idx="665">
                  <c:v>2.1809474230128807E-3</c:v>
                </c:pt>
                <c:pt idx="666">
                  <c:v>2.1773589933001287E-3</c:v>
                </c:pt>
                <c:pt idx="667">
                  <c:v>2.1738802830712292E-3</c:v>
                </c:pt>
                <c:pt idx="668">
                  <c:v>2.1705506059708584E-3</c:v>
                </c:pt>
                <c:pt idx="669">
                  <c:v>2.1674066705982611E-3</c:v>
                </c:pt>
                <c:pt idx="670">
                  <c:v>2.1644822796348458E-3</c:v>
                </c:pt>
                <c:pt idx="671">
                  <c:v>2.1618080555280248E-3</c:v>
                </c:pt>
                <c:pt idx="672">
                  <c:v>2.1594111949410719E-3</c:v>
                </c:pt>
                <c:pt idx="673">
                  <c:v>2.1573152540572895E-3</c:v>
                </c:pt>
                <c:pt idx="674">
                  <c:v>2.1555399667046852E-3</c:v>
                </c:pt>
                <c:pt idx="675">
                  <c:v>2.1541010971483439E-3</c:v>
                </c:pt>
                <c:pt idx="676">
                  <c:v>2.1530103292808013E-3</c:v>
                </c:pt>
                <c:pt idx="677">
                  <c:v>2.1522751938272268E-3</c:v>
                </c:pt>
                <c:pt idx="678">
                  <c:v>2.1518990350736867E-3</c:v>
                </c:pt>
                <c:pt idx="679">
                  <c:v>2.1518810185224362E-3</c:v>
                </c:pt>
                <c:pt idx="680">
                  <c:v>2.152216180780524E-3</c:v>
                </c:pt>
                <c:pt idx="681">
                  <c:v>2.1528955228968271E-3</c:v>
                </c:pt>
                <c:pt idx="682">
                  <c:v>2.1539061482786499E-3</c:v>
                </c:pt>
                <c:pt idx="683">
                  <c:v>2.1552481291567727E-3</c:v>
                </c:pt>
                <c:pt idx="684">
                  <c:v>2.1568967044346631E-3</c:v>
                </c:pt>
                <c:pt idx="685">
                  <c:v>2.1588151752029799E-3</c:v>
                </c:pt>
                <c:pt idx="686">
                  <c:v>2.1609781908880792E-3</c:v>
                </c:pt>
                <c:pt idx="687">
                  <c:v>2.1633574058238306E-3</c:v>
                </c:pt>
                <c:pt idx="688">
                  <c:v>2.1659219001324546E-3</c:v>
                </c:pt>
                <c:pt idx="689">
                  <c:v>2.1686386027942798E-3</c:v>
                </c:pt>
                <c:pt idx="690">
                  <c:v>2.1714727192823692E-3</c:v>
                </c:pt>
                <c:pt idx="691">
                  <c:v>2.1743881643739044E-3</c:v>
                </c:pt>
                <c:pt idx="692">
                  <c:v>2.1773479992491175E-3</c:v>
                </c:pt>
                <c:pt idx="693">
                  <c:v>2.1803148707331111E-3</c:v>
                </c:pt>
                <c:pt idx="694">
                  <c:v>2.18325144951452E-3</c:v>
                </c:pt>
                <c:pt idx="695">
                  <c:v>2.186120863373948E-3</c:v>
                </c:pt>
                <c:pt idx="696">
                  <c:v>2.188887120859372E-3</c:v>
                </c:pt>
                <c:pt idx="697">
                  <c:v>2.1915155204435899E-3</c:v>
                </c:pt>
                <c:pt idx="698">
                  <c:v>2.1939730399751752E-3</c:v>
                </c:pt>
                <c:pt idx="699">
                  <c:v>2.1962287011762652E-3</c:v>
                </c:pt>
                <c:pt idx="700">
                  <c:v>2.1982539040341247E-3</c:v>
                </c:pt>
                <c:pt idx="701">
                  <c:v>2.2000227261653807E-3</c:v>
                </c:pt>
                <c:pt idx="702">
                  <c:v>2.2015121825879518E-3</c:v>
                </c:pt>
                <c:pt idx="703">
                  <c:v>2.2027024418027619E-3</c:v>
                </c:pt>
                <c:pt idx="704">
                  <c:v>2.2035769946520231E-3</c:v>
                </c:pt>
                <c:pt idx="705">
                  <c:v>2.2041227730684506E-3</c:v>
                </c:pt>
                <c:pt idx="706">
                  <c:v>2.2043302165480651E-3</c:v>
                </c:pt>
                <c:pt idx="707">
                  <c:v>2.2041932849531606E-3</c:v>
                </c:pt>
                <c:pt idx="708">
                  <c:v>2.203709417069581E-3</c:v>
                </c:pt>
                <c:pt idx="709">
                  <c:v>2.2028794351877197E-3</c:v>
                </c:pt>
                <c:pt idx="710">
                  <c:v>2.2017073968391009E-3</c:v>
                </c:pt>
                <c:pt idx="711">
                  <c:v>2.2002003956826215E-3</c:v>
                </c:pt>
                <c:pt idx="712">
                  <c:v>2.1983683143874748E-3</c:v>
                </c:pt>
                <c:pt idx="713">
                  <c:v>2.1962235331843072E-3</c:v>
                </c:pt>
                <c:pt idx="714">
                  <c:v>2.1937805985442769E-3</c:v>
                </c:pt>
                <c:pt idx="715">
                  <c:v>2.1910558571794736E-3</c:v>
                </c:pt>
                <c:pt idx="716">
                  <c:v>2.188067061226102E-3</c:v>
                </c:pt>
                <c:pt idx="717">
                  <c:v>2.1848329510598852E-3</c:v>
                </c:pt>
                <c:pt idx="718">
                  <c:v>2.1813728226876303E-3</c:v>
                </c:pt>
                <c:pt idx="719">
                  <c:v>2.1777060870454496E-3</c:v>
                </c:pt>
                <c:pt idx="720">
                  <c:v>2.1738518288011792E-3</c:v>
                </c:pt>
                <c:pt idx="721">
                  <c:v>2.1698283723896256E-3</c:v>
                </c:pt>
                <c:pt idx="722">
                  <c:v>2.1656528629931601E-3</c:v>
                </c:pt>
                <c:pt idx="723">
                  <c:v>2.161340870002088E-3</c:v>
                </c:pt>
                <c:pt idx="724">
                  <c:v>2.1568818014661216E-3</c:v>
                </c:pt>
                <c:pt idx="725">
                  <c:v>2.1523529541854318E-3</c:v>
                </c:pt>
                <c:pt idx="726">
                  <c:v>2.1477183902255466E-3</c:v>
                </c:pt>
                <c:pt idx="727">
                  <c:v>2.1429844195826491E-3</c:v>
                </c:pt>
                <c:pt idx="728">
                  <c:v>2.1381539781422402E-3</c:v>
                </c:pt>
                <c:pt idx="729">
                  <c:v>2.1332265124026817E-3</c:v>
                </c:pt>
                <c:pt idx="730">
                  <c:v>2.1281979033566049E-3</c:v>
                </c:pt>
                <c:pt idx="731">
                  <c:v>2.1230604357188919E-3</c:v>
                </c:pt>
                <c:pt idx="732">
                  <c:v>2.117802817022322E-3</c:v>
                </c:pt>
                <c:pt idx="733">
                  <c:v>2.1124102495396401E-3</c:v>
                </c:pt>
                <c:pt idx="734">
                  <c:v>2.1068645565330388E-3</c:v>
                </c:pt>
                <c:pt idx="735">
                  <c:v>2.101144362980522E-3</c:v>
                </c:pt>
                <c:pt idx="736">
                  <c:v>2.0952253296840197E-3</c:v>
                </c:pt>
                <c:pt idx="737">
                  <c:v>2.0890804385255771E-3</c:v>
                </c:pt>
                <c:pt idx="738">
                  <c:v>2.0826803256084958E-3</c:v>
                </c:pt>
                <c:pt idx="739">
                  <c:v>2.0759936580981692E-3</c:v>
                </c:pt>
                <c:pt idx="740">
                  <c:v>2.0689875497646448E-3</c:v>
                </c:pt>
                <c:pt idx="741">
                  <c:v>2.0616280095260894E-3</c:v>
                </c:pt>
                <c:pt idx="742">
                  <c:v>2.0538804166993219E-3</c:v>
                </c:pt>
                <c:pt idx="743">
                  <c:v>2.0457100161810813E-3</c:v>
                </c:pt>
                <c:pt idx="744">
                  <c:v>2.0370824264141353E-3</c:v>
                </c:pt>
                <c:pt idx="745">
                  <c:v>2.0279641527329697E-3</c:v>
                </c:pt>
                <c:pt idx="746">
                  <c:v>2.0183230985382841E-3</c:v>
                </c:pt>
                <c:pt idx="747">
                  <c:v>2.008129066717477E-3</c:v>
                </c:pt>
                <c:pt idx="748">
                  <c:v>1.9973542438090283E-3</c:v>
                </c:pt>
                <c:pt idx="749">
                  <c:v>1.9859736596058541E-3</c:v>
                </c:pt>
                <c:pt idx="750">
                  <c:v>1.9739656152025207E-3</c:v>
                </c:pt>
                <c:pt idx="751">
                  <c:v>1.961312072919916E-3</c:v>
                </c:pt>
                <c:pt idx="752">
                  <c:v>1.9479990020828915E-3</c:v>
                </c:pt>
                <c:pt idx="753">
                  <c:v>1.9340166752880761E-3</c:v>
                </c:pt>
                <c:pt idx="754">
                  <c:v>1.9193599105765257E-3</c:v>
                </c:pt>
                <c:pt idx="755">
                  <c:v>1.9040282558226761E-3</c:v>
                </c:pt>
                <c:pt idx="756">
                  <c:v>1.8880261126660864E-3</c:v>
                </c:pt>
                <c:pt idx="757">
                  <c:v>1.8713627984477798E-3</c:v>
                </c:pt>
                <c:pt idx="758">
                  <c:v>1.8540525458674393E-3</c:v>
                </c:pt>
                <c:pt idx="759">
                  <c:v>1.8361144414536725E-3</c:v>
                </c:pt>
                <c:pt idx="760">
                  <c:v>1.8175723054369337E-3</c:v>
                </c:pt>
                <c:pt idx="761">
                  <c:v>1.7984545172330371E-3</c:v>
                </c:pt>
                <c:pt idx="762">
                  <c:v>1.778793792487771E-3</c:v>
                </c:pt>
                <c:pt idx="763">
                  <c:v>1.7586269194972781E-3</c:v>
                </c:pt>
                <c:pt idx="764">
                  <c:v>1.7379944648079951E-3</c:v>
                </c:pt>
                <c:pt idx="765">
                  <c:v>1.7168777965674341E-3</c:v>
                </c:pt>
                <c:pt idx="766">
                  <c:v>1.6954581831686837E-3</c:v>
                </c:pt>
                <c:pt idx="767">
                  <c:v>1.6737060732094581E-3</c:v>
                </c:pt>
                <c:pt idx="768">
                  <c:v>1.6516720964849477E-3</c:v>
                </c:pt>
                <c:pt idx="769">
                  <c:v>1.6294078865896856E-3</c:v>
                </c:pt>
                <c:pt idx="770">
                  <c:v>1.6069655939342216E-3</c:v>
                </c:pt>
                <c:pt idx="771">
                  <c:v>1.5843973838553388E-3</c:v>
                </c:pt>
                <c:pt idx="772">
                  <c:v>1.5617549304303721E-3</c:v>
                </c:pt>
                <c:pt idx="773">
                  <c:v>1.5390889160493753E-3</c:v>
                </c:pt>
                <c:pt idx="774">
                  <c:v>1.5164485461287185E-3</c:v>
                </c:pt>
                <c:pt idx="775">
                  <c:v>1.4938810875806878E-3</c:v>
                </c:pt>
                <c:pt idx="776">
                  <c:v>1.4714314387992244E-3</c:v>
                </c:pt>
                <c:pt idx="777">
                  <c:v>1.4491417379962101E-3</c:v>
                </c:pt>
                <c:pt idx="778">
                  <c:v>1.4270510157399013E-3</c:v>
                </c:pt>
                <c:pt idx="779">
                  <c:v>1.4051948965204198E-3</c:v>
                </c:pt>
                <c:pt idx="780">
                  <c:v>1.3836053531113006E-3</c:v>
                </c:pt>
                <c:pt idx="781">
                  <c:v>1.3623105164244453E-3</c:v>
                </c:pt>
                <c:pt idx="782">
                  <c:v>1.3413345424825502E-3</c:v>
                </c:pt>
                <c:pt idx="783">
                  <c:v>1.3206975370719232E-3</c:v>
                </c:pt>
                <c:pt idx="784">
                  <c:v>1.3004155376036587E-3</c:v>
                </c:pt>
                <c:pt idx="785">
                  <c:v>1.28050055071637E-3</c:v>
                </c:pt>
                <c:pt idx="786">
                  <c:v>1.260960643212578E-3</c:v>
                </c:pt>
                <c:pt idx="787">
                  <c:v>1.2418000830480686E-3</c:v>
                </c:pt>
                <c:pt idx="788">
                  <c:v>1.2230195263021747E-3</c:v>
                </c:pt>
                <c:pt idx="789">
                  <c:v>1.2046162453616814E-3</c:v>
                </c:pt>
                <c:pt idx="790">
                  <c:v>1.1865843929651249E-3</c:v>
                </c:pt>
                <c:pt idx="791">
                  <c:v>1.1689152962922056E-3</c:v>
                </c:pt>
                <c:pt idx="792">
                  <c:v>1.1515977749582452E-3</c:v>
                </c:pt>
                <c:pt idx="793">
                  <c:v>1.1346184766004614E-3</c:v>
                </c:pt>
                <c:pt idx="794">
                  <c:v>1.117962223734822E-3</c:v>
                </c:pt>
                <c:pt idx="795">
                  <c:v>1.101612365733634E-3</c:v>
                </c:pt>
                <c:pt idx="796">
                  <c:v>1.0855511301385225E-3</c:v>
                </c:pt>
                <c:pt idx="797">
                  <c:v>1.0697599680951201E-3</c:v>
                </c:pt>
                <c:pt idx="798">
                  <c:v>1.0542198894883698E-3</c:v>
                </c:pt>
                <c:pt idx="799">
                  <c:v>1.0389117843849344E-3</c:v>
                </c:pt>
                <c:pt idx="800">
                  <c:v>1.0238167286657416E-3</c:v>
                </c:pt>
                <c:pt idx="801">
                  <c:v>1.0089162732707217E-3</c:v>
                </c:pt>
                <c:pt idx="802">
                  <c:v>9.9419271829395239E-4</c:v>
                </c:pt>
                <c:pt idx="803">
                  <c:v>9.796293752737553E-4</c:v>
                </c:pt>
                <c:pt idx="804">
                  <c:v>9.6521082343344533E-4</c:v>
                </c:pt>
                <c:pt idx="805">
                  <c:v>9.5083735092242562E-4</c:v>
                </c:pt>
                <c:pt idx="806">
                  <c:v>9.3667084974341128E-4</c:v>
                </c:pt>
                <c:pt idx="807">
                  <c:v>9.226030779759326E-4</c:v>
                </c:pt>
                <c:pt idx="808">
                  <c:v>9.0862354299503262E-4</c:v>
                </c:pt>
                <c:pt idx="809">
                  <c:v>8.9472292081764721E-4</c:v>
                </c:pt>
                <c:pt idx="810">
                  <c:v>8.8089306788098729E-4</c:v>
                </c:pt>
                <c:pt idx="811">
                  <c:v>8.6712699873001088E-4</c:v>
                </c:pt>
                <c:pt idx="812">
                  <c:v>8.5341883477588285E-4</c:v>
                </c:pt>
                <c:pt idx="813">
                  <c:v>8.3976372929993901E-4</c:v>
                </c:pt>
                <c:pt idx="814">
                  <c:v>8.2615777380910024E-4</c:v>
                </c:pt>
                <c:pt idx="815">
                  <c:v>8.1259789070572063E-4</c:v>
                </c:pt>
                <c:pt idx="816">
                  <c:v>7.9908171702493497E-4</c:v>
                </c:pt>
                <c:pt idx="817">
                  <c:v>7.8560748372310152E-4</c:v>
                </c:pt>
                <c:pt idx="818">
                  <c:v>7.7217389467877813E-4</c:v>
                </c:pt>
                <c:pt idx="819">
                  <c:v>7.587800092002904E-4</c:v>
                </c:pt>
                <c:pt idx="820">
                  <c:v>7.4542513142857535E-4</c:v>
                </c:pt>
                <c:pt idx="821">
                  <c:v>7.321087095877915E-4</c:v>
                </c:pt>
                <c:pt idx="822">
                  <c:v>7.1883024757629828E-4</c:v>
                </c:pt>
                <c:pt idx="823">
                  <c:v>7.0558923091454872E-4</c:v>
                </c:pt>
                <c:pt idx="824">
                  <c:v>6.9238506858111985E-4</c:v>
                </c:pt>
                <c:pt idx="825">
                  <c:v>6.7921705178088489E-4</c:v>
                </c:pt>
                <c:pt idx="826">
                  <c:v>6.6608433020762432E-4</c:v>
                </c:pt>
                <c:pt idx="827">
                  <c:v>6.5298590589395319E-4</c:v>
                </c:pt>
                <c:pt idx="828">
                  <c:v>6.3992064429207909E-4</c:v>
                </c:pt>
                <c:pt idx="829">
                  <c:v>6.2688730180640204E-4</c:v>
                </c:pt>
                <c:pt idx="830">
                  <c:v>6.138845686107933E-4</c:v>
                </c:pt>
                <c:pt idx="831">
                  <c:v>6.0091112523667398E-4</c:v>
                </c:pt>
                <c:pt idx="832">
                  <c:v>5.8796571112001907E-4</c:v>
                </c:pt>
                <c:pt idx="833">
                  <c:v>5.7504720305336923E-4</c:v>
                </c:pt>
                <c:pt idx="834">
                  <c:v>5.6215470131006475E-4</c:v>
                </c:pt>
                <c:pt idx="835">
                  <c:v>5.4928762109940495E-4</c:v>
                </c:pt>
                <c:pt idx="836">
                  <c:v>5.3644578698063808E-4</c:v>
                </c:pt>
                <c:pt idx="837">
                  <c:v>5.2362952791772631E-4</c:v>
                </c:pt>
                <c:pt idx="838">
                  <c:v>5.1083977080284334E-4</c:v>
                </c:pt>
                <c:pt idx="839">
                  <c:v>4.9807813052218355E-4</c:v>
                </c:pt>
                <c:pt idx="840">
                  <c:v>4.8534699498943541E-4</c:v>
                </c:pt>
                <c:pt idx="841">
                  <c:v>4.7264960403826343E-4</c:v>
                </c:pt>
                <c:pt idx="842">
                  <c:v>4.5999012165173927E-4</c:v>
                </c:pt>
                <c:pt idx="843">
                  <c:v>4.4737370172184381E-4</c:v>
                </c:pt>
                <c:pt idx="844">
                  <c:v>4.3480654838254118E-4</c:v>
                </c:pt>
                <c:pt idx="845">
                  <c:v>4.22295972953233E-4</c:v>
                </c:pt>
                <c:pt idx="846">
                  <c:v>4.0978288982461804E-4</c:v>
                </c:pt>
                <c:pt idx="847">
                  <c:v>3.9741698470805814E-4</c:v>
                </c:pt>
                <c:pt idx="848">
                  <c:v>3.8513164253609051E-4</c:v>
                </c:pt>
                <c:pt idx="849">
                  <c:v>3.7293780279376695E-4</c:v>
                </c:pt>
                <c:pt idx="850">
                  <c:v>3.6084719527241176E-4</c:v>
                </c:pt>
                <c:pt idx="851">
                  <c:v>3.4887224783772405E-4</c:v>
                </c:pt>
                <c:pt idx="852">
                  <c:v>3.3702598329222755E-4</c:v>
                </c:pt>
                <c:pt idx="853">
                  <c:v>3.2532190544834499E-4</c:v>
                </c:pt>
                <c:pt idx="854">
                  <c:v>3.137738751176088E-4</c:v>
                </c:pt>
                <c:pt idx="855">
                  <c:v>3.0239597721083987E-4</c:v>
                </c:pt>
                <c:pt idx="856">
                  <c:v>2.9120238053888015E-4</c:v>
                </c:pt>
                <c:pt idx="857">
                  <c:v>2.8020719221020292E-4</c:v>
                </c:pt>
                <c:pt idx="858">
                  <c:v>2.6942430874584442E-4</c:v>
                </c:pt>
                <c:pt idx="859">
                  <c:v>2.5886726618010153E-4</c:v>
                </c:pt>
                <c:pt idx="860">
                  <c:v>2.4854909149268391E-4</c:v>
                </c:pt>
                <c:pt idx="861">
                  <c:v>2.3848215773106208E-4</c:v>
                </c:pt>
                <c:pt idx="862">
                  <c:v>2.2867804513598315E-4</c:v>
                </c:pt>
                <c:pt idx="863">
                  <c:v>2.1914741048499286E-4</c:v>
                </c:pt>
                <c:pt idx="864">
                  <c:v>2.0989986672386376E-4</c:v>
                </c:pt>
                <c:pt idx="865">
                  <c:v>2.0094387477026307E-4</c:v>
                </c:pt>
                <c:pt idx="866">
                  <c:v>1.9228664915372566E-4</c:v>
                </c:pt>
                <c:pt idx="867">
                  <c:v>1.8393407890684586E-4</c:v>
                </c:pt>
                <c:pt idx="868">
                  <c:v>1.7589066485070853E-4</c:v>
                </c:pt>
                <c:pt idx="869">
                  <c:v>1.6815947412872096E-4</c:v>
                </c:pt>
                <c:pt idx="870">
                  <c:v>1.607421125433061E-4</c:v>
                </c:pt>
                <c:pt idx="871">
                  <c:v>1.5363871494510721E-4</c:v>
                </c:pt>
                <c:pt idx="872">
                  <c:v>1.4684795362066624E-4</c:v>
                </c:pt>
                <c:pt idx="873">
                  <c:v>1.4036706432762663E-4</c:v>
                </c:pt>
                <c:pt idx="874">
                  <c:v>1.3419188934257092E-4</c:v>
                </c:pt>
                <c:pt idx="875">
                  <c:v>1.2831693662144206E-4</c:v>
                </c:pt>
                <c:pt idx="876">
                  <c:v>1.2273545393212844E-4</c:v>
                </c:pt>
                <c:pt idx="877">
                  <c:v>1.1743951660912387E-4</c:v>
                </c:pt>
                <c:pt idx="878">
                  <c:v>1.1242012740723286E-4</c:v>
                </c:pt>
                <c:pt idx="879">
                  <c:v>1.0766732680092403E-4</c:v>
                </c:pt>
                <c:pt idx="880">
                  <c:v>1.0317031199418314E-4</c:v>
                </c:pt>
                <c:pt idx="881">
                  <c:v>9.8917562878498723E-5</c:v>
                </c:pt>
                <c:pt idx="882">
                  <c:v>9.4896973209858575E-5</c:v>
                </c:pt>
                <c:pt idx="883">
                  <c:v>9.1095985375331401E-5</c:v>
                </c:pt>
                <c:pt idx="884">
                  <c:v>8.7501727291893161E-5</c:v>
                </c:pt>
                <c:pt idx="885">
                  <c:v>8.4101150230569534E-5</c:v>
                </c:pt>
                <c:pt idx="886">
                  <c:v>8.0881166693681726E-5</c:v>
                </c:pt>
                <c:pt idx="887">
                  <c:v>7.7799408916311109E-5</c:v>
                </c:pt>
                <c:pt idx="888">
                  <c:v>7.4906197665118883E-5</c:v>
                </c:pt>
                <c:pt idx="889">
                  <c:v>7.2153973495447108E-5</c:v>
                </c:pt>
                <c:pt idx="890">
                  <c:v>6.9530637534726461E-5</c:v>
                </c:pt>
                <c:pt idx="891">
                  <c:v>6.7024567651579524E-5</c:v>
                </c:pt>
                <c:pt idx="892">
                  <c:v>6.462469667391754E-5</c:v>
                </c:pt>
                <c:pt idx="893">
                  <c:v>6.2320581114874441E-5</c:v>
                </c:pt>
                <c:pt idx="894">
                  <c:v>6.0102459391795039E-5</c:v>
                </c:pt>
                <c:pt idx="895">
                  <c:v>5.7961298884580818E-5</c:v>
                </c:pt>
                <c:pt idx="896">
                  <c:v>5.5888831500665628E-5</c:v>
                </c:pt>
                <c:pt idx="897">
                  <c:v>5.3877577696599805E-5</c:v>
                </c:pt>
                <c:pt idx="898">
                  <c:v>5.1920859152461303E-5</c:v>
                </c:pt>
                <c:pt idx="899">
                  <c:v>5.0012800506965675E-5</c:v>
                </c:pt>
                <c:pt idx="900">
                  <c:v>4.8148320740010411E-5</c:v>
                </c:pt>
                <c:pt idx="901">
                  <c:v>4.632311493732841E-5</c:v>
                </c:pt>
                <c:pt idx="902">
                  <c:v>4.4533627290747444E-5</c:v>
                </c:pt>
                <c:pt idx="903">
                  <c:v>4.277701627912576E-5</c:v>
                </c:pt>
                <c:pt idx="904">
                  <c:v>4.1051113041153793E-5</c:v>
                </c:pt>
                <c:pt idx="905">
                  <c:v>3.9354373993753836E-5</c:v>
                </c:pt>
                <c:pt idx="906">
                  <c:v>3.7685828770576949E-5</c:v>
                </c:pt>
                <c:pt idx="907">
                  <c:v>3.6045024555943628E-5</c:v>
                </c:pt>
                <c:pt idx="908">
                  <c:v>3.4431967872329025E-5</c:v>
                </c:pt>
                <c:pt idx="909">
                  <c:v>3.2847064845988977E-5</c:v>
                </c:pt>
                <c:pt idx="910">
                  <c:v>3.1291060927404292E-5</c:v>
                </c:pt>
                <c:pt idx="911">
                  <c:v>2.9764980982708E-5</c:v>
                </c:pt>
                <c:pt idx="912">
                  <c:v>2.8270070601003829E-5</c:v>
                </c:pt>
                <c:pt idx="913">
                  <c:v>2.6807739382309131E-5</c:v>
                </c:pt>
                <c:pt idx="914">
                  <c:v>2.5379506883600765E-5</c:v>
                </c:pt>
                <c:pt idx="915">
                  <c:v>2.3986951807944235E-5</c:v>
                </c:pt>
                <c:pt idx="916">
                  <c:v>2.2631664925775262E-5</c:v>
                </c:pt>
                <c:pt idx="917">
                  <c:v>2.1315206119922083E-5</c:v>
                </c:pt>
                <c:pt idx="918">
                  <c:v>2.0039065848737161E-5</c:v>
                </c:pt>
                <c:pt idx="919">
                  <c:v>1.8804631226569581E-5</c:v>
                </c:pt>
                <c:pt idx="920">
                  <c:v>1.7613156829630363E-5</c:v>
                </c:pt>
                <c:pt idx="921">
                  <c:v>1.6465740249860398E-5</c:v>
                </c:pt>
                <c:pt idx="922">
                  <c:v>1.5363302341591079E-5</c:v>
                </c:pt>
                <c:pt idx="923">
                  <c:v>1.4306572037396872E-5</c:v>
                </c:pt>
                <c:pt idx="924">
                  <c:v>1.3296075552418586E-5</c:v>
                </c:pt>
                <c:pt idx="925">
                  <c:v>1.2332129752428069E-5</c:v>
                </c:pt>
                <c:pt idx="926">
                  <c:v>1.1414839431835994E-5</c:v>
                </c:pt>
                <c:pt idx="927">
                  <c:v>1.0532495194129061E-5</c:v>
                </c:pt>
                <c:pt idx="928">
                  <c:v>9.7102769851534026E-6</c:v>
                </c:pt>
                <c:pt idx="929">
                  <c:v>8.9334885851742233E-6</c:v>
                </c:pt>
                <c:pt idx="930">
                  <c:v>8.2014935990908607E-6</c:v>
                </c:pt>
                <c:pt idx="931">
                  <c:v>7.5134783651699211E-6</c:v>
                </c:pt>
                <c:pt idx="932">
                  <c:v>6.8684646666673924E-6</c:v>
                </c:pt>
                <c:pt idx="933">
                  <c:v>6.2653244169980331E-6</c:v>
                </c:pt>
                <c:pt idx="934">
                  <c:v>5.7027957561916523E-6</c:v>
                </c:pt>
                <c:pt idx="935">
                  <c:v>5.1795000619107072E-6</c:v>
                </c:pt>
                <c:pt idx="936">
                  <c:v>4.6939594398573534E-6</c:v>
                </c:pt>
                <c:pt idx="937">
                  <c:v>4.2446143160591583E-6</c:v>
                </c:pt>
                <c:pt idx="938">
                  <c:v>3.8298408073749583E-6</c:v>
                </c:pt>
                <c:pt idx="939">
                  <c:v>3.4479675966919823E-6</c:v>
                </c:pt>
                <c:pt idx="940">
                  <c:v>3.0972920857773767E-6</c:v>
                </c:pt>
                <c:pt idx="941">
                  <c:v>2.7760956416875643E-6</c:v>
                </c:pt>
                <c:pt idx="942">
                  <c:v>2.4826577921120275E-6</c:v>
                </c:pt>
                <c:pt idx="943">
                  <c:v>2.215269261121376E-6</c:v>
                </c:pt>
                <c:pt idx="944">
                  <c:v>1.9722437695856409E-6</c:v>
                </c:pt>
                <c:pt idx="945">
                  <c:v>1.7519285541159962E-6</c:v>
                </c:pt>
                <c:pt idx="946">
                  <c:v>1.552713584844582E-6</c:v>
                </c:pt>
                <c:pt idx="947">
                  <c:v>1.3730394857798901E-6</c:v>
                </c:pt>
                <c:pt idx="948">
                  <c:v>1.2114041819441321E-6</c:v>
                </c:pt>
                <c:pt idx="949">
                  <c:v>1.0663683150985767E-6</c:v>
                </c:pt>
                <c:pt idx="950">
                  <c:v>9.36559484680976E-7</c:v>
                </c:pt>
                <c:pt idx="951">
                  <c:v>8.2067538269834848E-7</c:v>
                </c:pt>
                <c:pt idx="952">
                  <c:v>7.1748590082642432E-7</c:v>
                </c:pt>
                <c:pt idx="953">
                  <c:v>6.2583429494773119E-7</c:v>
                </c:pt>
                <c:pt idx="954">
                  <c:v>5.4463749690041594E-7</c:v>
                </c:pt>
                <c:pt idx="955">
                  <c:v>4.7288566539369492E-7</c:v>
                </c:pt>
                <c:pt idx="956">
                  <c:v>4.0964106795961724E-7</c:v>
                </c:pt>
                <c:pt idx="957">
                  <c:v>3.5403638353962396E-7</c:v>
                </c:pt>
                <c:pt idx="958">
                  <c:v>3.0527251093378652E-7</c:v>
                </c:pt>
                <c:pt idx="959">
                  <c:v>2.6261596195598845E-7</c:v>
                </c:pt>
                <c:pt idx="960">
                  <c:v>2.2539590982513365E-7</c:v>
                </c:pt>
                <c:pt idx="961">
                  <c:v>1.9300095316625654E-7</c:v>
                </c:pt>
                <c:pt idx="962">
                  <c:v>1.6487564408142137E-7</c:v>
                </c:pt>
                <c:pt idx="963">
                  <c:v>1.4051681516419178E-7</c:v>
                </c:pt>
                <c:pt idx="964">
                  <c:v>1.1946972515851182E-7</c:v>
                </c:pt>
                <c:pt idx="965">
                  <c:v>1.0132402628861285E-7</c:v>
                </c:pt>
                <c:pt idx="966">
                  <c:v>8.5709538196386689E-8</c:v>
                </c:pt>
                <c:pt idx="967">
                  <c:v>7.2291794002110439E-8</c:v>
                </c:pt>
                <c:pt idx="968">
                  <c:v>5.8055422328866506E-8</c:v>
                </c:pt>
                <c:pt idx="969">
                  <c:v>4.8876739064315947E-8</c:v>
                </c:pt>
                <c:pt idx="970">
                  <c:v>4.1050926614202467E-8</c:v>
                </c:pt>
                <c:pt idx="971">
                  <c:v>3.4395591851900837E-8</c:v>
                </c:pt>
                <c:pt idx="972">
                  <c:v>2.8750132820474075E-8</c:v>
                </c:pt>
                <c:pt idx="973">
                  <c:v>2.3973569041906087E-8</c:v>
                </c:pt>
                <c:pt idx="974">
                  <c:v>1.994252504880391E-8</c:v>
                </c:pt>
                <c:pt idx="975">
                  <c:v>1.6549364947753346E-8</c:v>
                </c:pt>
                <c:pt idx="976">
                  <c:v>1.3700474534977227E-8</c:v>
                </c:pt>
                <c:pt idx="977">
                  <c:v>1.1314686394100311E-8</c:v>
                </c:pt>
                <c:pt idx="978">
                  <c:v>9.3218425006773535E-9</c:v>
                </c:pt>
                <c:pt idx="979">
                  <c:v>7.6614881266877847E-9</c:v>
                </c:pt>
                <c:pt idx="980">
                  <c:v>6.2816902684558223E-9</c:v>
                </c:pt>
                <c:pt idx="981">
                  <c:v>5.1379734014100253E-9</c:v>
                </c:pt>
                <c:pt idx="982">
                  <c:v>4.1923650827658245E-9</c:v>
                </c:pt>
                <c:pt idx="983">
                  <c:v>3.4125437665951355E-9</c:v>
                </c:pt>
                <c:pt idx="984">
                  <c:v>2.7710811528451914E-9</c:v>
                </c:pt>
                <c:pt idx="985">
                  <c:v>2.2447714506877026E-9</c:v>
                </c:pt>
                <c:pt idx="986">
                  <c:v>1.8140400851228284E-9</c:v>
                </c:pt>
                <c:pt idx="987">
                  <c:v>1.4624246020328733E-9</c:v>
                </c:pt>
                <c:pt idx="988">
                  <c:v>1.1761208188837448E-9</c:v>
                </c:pt>
                <c:pt idx="989">
                  <c:v>9.4358761401005451E-10</c:v>
                </c:pt>
                <c:pt idx="990">
                  <c:v>7.5520413489635184E-10</c:v>
                </c:pt>
                <c:pt idx="991">
                  <c:v>6.0297362308640787E-10</c:v>
                </c:pt>
                <c:pt idx="992">
                  <c:v>4.8026848831810134E-10</c:v>
                </c:pt>
                <c:pt idx="993">
                  <c:v>3.8161170519666316E-10</c:v>
                </c:pt>
                <c:pt idx="994">
                  <c:v>3.0249004018800485E-10</c:v>
                </c:pt>
                <c:pt idx="995">
                  <c:v>2.3919503293982755E-10</c:v>
                </c:pt>
                <c:pt idx="996">
                  <c:v>1.8868804192502739E-10</c:v>
                </c:pt>
                <c:pt idx="997">
                  <c:v>1.4848600815308284E-10</c:v>
                </c:pt>
                <c:pt idx="998">
                  <c:v>1.1656488021452328E-10</c:v>
                </c:pt>
                <c:pt idx="999">
                  <c:v>9.1277867214554815E-11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Scenario 2C - Carbon Risk</c:v>
                </c:pt>
              </c:strCache>
            </c:strRef>
          </c:tx>
          <c:marker>
            <c:symbol val="none"/>
          </c:marker>
          <c:xVal>
            <c:numRef>
              <c:f>Sheet1!$C$2:$C$1001</c:f>
              <c:numCache>
                <c:formatCode>_(* #,##0.00_);_(* \(#,##0.00\);_(* "-"??_);_(@_)</c:formatCode>
                <c:ptCount val="1000"/>
                <c:pt idx="0">
                  <c:v>2264.6455518175312</c:v>
                </c:pt>
                <c:pt idx="1">
                  <c:v>2266.6786892652758</c:v>
                </c:pt>
                <c:pt idx="2">
                  <c:v>2268.7118267130199</c:v>
                </c:pt>
                <c:pt idx="3">
                  <c:v>2270.7449641607627</c:v>
                </c:pt>
                <c:pt idx="4">
                  <c:v>2272.77810160851</c:v>
                </c:pt>
                <c:pt idx="5">
                  <c:v>2274.8112390562642</c:v>
                </c:pt>
                <c:pt idx="6">
                  <c:v>2276.8443765040042</c:v>
                </c:pt>
                <c:pt idx="7">
                  <c:v>2278.8775139517543</c:v>
                </c:pt>
                <c:pt idx="8">
                  <c:v>2280.9106513994902</c:v>
                </c:pt>
                <c:pt idx="9">
                  <c:v>2282.9437888472312</c:v>
                </c:pt>
                <c:pt idx="10">
                  <c:v>2284.9769262949812</c:v>
                </c:pt>
                <c:pt idx="11">
                  <c:v>2287.0100637427199</c:v>
                </c:pt>
                <c:pt idx="12">
                  <c:v>2289.04320119047</c:v>
                </c:pt>
                <c:pt idx="13">
                  <c:v>2291.0763386382137</c:v>
                </c:pt>
                <c:pt idx="14">
                  <c:v>2293.1094760859601</c:v>
                </c:pt>
                <c:pt idx="15">
                  <c:v>2295.1426135337001</c:v>
                </c:pt>
                <c:pt idx="16">
                  <c:v>2297.1757509814543</c:v>
                </c:pt>
                <c:pt idx="17">
                  <c:v>2299.2088884291802</c:v>
                </c:pt>
                <c:pt idx="18">
                  <c:v>2301.2420258769398</c:v>
                </c:pt>
                <c:pt idx="19">
                  <c:v>2303.2751633246799</c:v>
                </c:pt>
                <c:pt idx="20">
                  <c:v>2305.3083007724222</c:v>
                </c:pt>
                <c:pt idx="21">
                  <c:v>2307.3414382201722</c:v>
                </c:pt>
                <c:pt idx="22">
                  <c:v>2309.37457566791</c:v>
                </c:pt>
                <c:pt idx="23">
                  <c:v>2311.40771311566</c:v>
                </c:pt>
                <c:pt idx="24">
                  <c:v>2313.4408505634001</c:v>
                </c:pt>
                <c:pt idx="25">
                  <c:v>2315.4739880111501</c:v>
                </c:pt>
                <c:pt idx="26">
                  <c:v>2317.5071254588897</c:v>
                </c:pt>
                <c:pt idx="27">
                  <c:v>2319.5402629066398</c:v>
                </c:pt>
                <c:pt idx="28">
                  <c:v>2321.5734003543812</c:v>
                </c:pt>
                <c:pt idx="29">
                  <c:v>2323.6065378021312</c:v>
                </c:pt>
                <c:pt idx="30">
                  <c:v>2325.6396752498699</c:v>
                </c:pt>
                <c:pt idx="31">
                  <c:v>2327.67281269762</c:v>
                </c:pt>
                <c:pt idx="32">
                  <c:v>2329.70595014536</c:v>
                </c:pt>
                <c:pt idx="33">
                  <c:v>2331.7390875931001</c:v>
                </c:pt>
                <c:pt idx="34">
                  <c:v>2333.7722250408497</c:v>
                </c:pt>
                <c:pt idx="35">
                  <c:v>2335.8053624885943</c:v>
                </c:pt>
                <c:pt idx="36">
                  <c:v>2337.8384999363402</c:v>
                </c:pt>
                <c:pt idx="37">
                  <c:v>2339.8716373840857</c:v>
                </c:pt>
                <c:pt idx="38">
                  <c:v>2341.9047748318312</c:v>
                </c:pt>
                <c:pt idx="39">
                  <c:v>2343.9379122795799</c:v>
                </c:pt>
                <c:pt idx="40">
                  <c:v>2345.97104972732</c:v>
                </c:pt>
                <c:pt idx="41">
                  <c:v>2348.00418717506</c:v>
                </c:pt>
                <c:pt idx="42">
                  <c:v>2350.03732462281</c:v>
                </c:pt>
                <c:pt idx="43">
                  <c:v>2352.0704620705542</c:v>
                </c:pt>
                <c:pt idx="44">
                  <c:v>2354.1035995183001</c:v>
                </c:pt>
                <c:pt idx="45">
                  <c:v>2356.1367369660402</c:v>
                </c:pt>
                <c:pt idx="46">
                  <c:v>2358.1698744137752</c:v>
                </c:pt>
                <c:pt idx="47">
                  <c:v>2360.2030118615312</c:v>
                </c:pt>
                <c:pt idx="48">
                  <c:v>2362.2361493092699</c:v>
                </c:pt>
                <c:pt idx="49">
                  <c:v>2364.2692867570158</c:v>
                </c:pt>
                <c:pt idx="50">
                  <c:v>2366.30242420476</c:v>
                </c:pt>
                <c:pt idx="51">
                  <c:v>2368.3355616525137</c:v>
                </c:pt>
                <c:pt idx="52">
                  <c:v>2370.3686991002487</c:v>
                </c:pt>
                <c:pt idx="53">
                  <c:v>2372.4018365480042</c:v>
                </c:pt>
                <c:pt idx="54">
                  <c:v>2374.4349739957402</c:v>
                </c:pt>
                <c:pt idx="55">
                  <c:v>2376.4681114434902</c:v>
                </c:pt>
                <c:pt idx="56">
                  <c:v>2378.5012488912312</c:v>
                </c:pt>
                <c:pt idx="57">
                  <c:v>2380.5343863389712</c:v>
                </c:pt>
                <c:pt idx="58">
                  <c:v>2382.5675237867199</c:v>
                </c:pt>
                <c:pt idx="59">
                  <c:v>2384.6006612344599</c:v>
                </c:pt>
                <c:pt idx="60">
                  <c:v>2386.6337986822136</c:v>
                </c:pt>
                <c:pt idx="61">
                  <c:v>2388.6669361299487</c:v>
                </c:pt>
                <c:pt idx="62">
                  <c:v>2390.7000735777001</c:v>
                </c:pt>
                <c:pt idx="63">
                  <c:v>2392.7332110254401</c:v>
                </c:pt>
                <c:pt idx="64">
                  <c:v>2394.7663484731897</c:v>
                </c:pt>
                <c:pt idx="65">
                  <c:v>2396.7994859209252</c:v>
                </c:pt>
                <c:pt idx="66">
                  <c:v>2398.8326233686798</c:v>
                </c:pt>
                <c:pt idx="67">
                  <c:v>2400.8657608164212</c:v>
                </c:pt>
                <c:pt idx="68">
                  <c:v>2402.8988982641699</c:v>
                </c:pt>
                <c:pt idx="69">
                  <c:v>2404.93203571191</c:v>
                </c:pt>
                <c:pt idx="70">
                  <c:v>2406.96517315965</c:v>
                </c:pt>
                <c:pt idx="71">
                  <c:v>2408.9983106074042</c:v>
                </c:pt>
                <c:pt idx="72">
                  <c:v>2411.0314480551401</c:v>
                </c:pt>
                <c:pt idx="73">
                  <c:v>2413.0645855028897</c:v>
                </c:pt>
                <c:pt idx="74">
                  <c:v>2415.0977229506302</c:v>
                </c:pt>
                <c:pt idx="75">
                  <c:v>2417.1308603983798</c:v>
                </c:pt>
                <c:pt idx="76">
                  <c:v>2419.1639978461212</c:v>
                </c:pt>
                <c:pt idx="77">
                  <c:v>2421.1971352938722</c:v>
                </c:pt>
                <c:pt idx="78">
                  <c:v>2423.23027274161</c:v>
                </c:pt>
                <c:pt idx="79">
                  <c:v>2425.26341018936</c:v>
                </c:pt>
                <c:pt idx="80">
                  <c:v>2427.2965476371</c:v>
                </c:pt>
                <c:pt idx="81">
                  <c:v>2429.3296850848487</c:v>
                </c:pt>
                <c:pt idx="82">
                  <c:v>2431.3628225325942</c:v>
                </c:pt>
                <c:pt idx="83">
                  <c:v>2433.3959599803343</c:v>
                </c:pt>
                <c:pt idx="84">
                  <c:v>2435.4290974280798</c:v>
                </c:pt>
                <c:pt idx="85">
                  <c:v>2437.4622348758212</c:v>
                </c:pt>
                <c:pt idx="86">
                  <c:v>2439.4953723235767</c:v>
                </c:pt>
                <c:pt idx="87">
                  <c:v>2441.5285097713099</c:v>
                </c:pt>
                <c:pt idx="88">
                  <c:v>2443.56164721906</c:v>
                </c:pt>
                <c:pt idx="89">
                  <c:v>2445.5947846667987</c:v>
                </c:pt>
                <c:pt idx="90">
                  <c:v>2447.6279221145501</c:v>
                </c:pt>
                <c:pt idx="91">
                  <c:v>2449.6610595622901</c:v>
                </c:pt>
                <c:pt idx="92">
                  <c:v>2451.6941970100402</c:v>
                </c:pt>
                <c:pt idx="93">
                  <c:v>2453.7273344577798</c:v>
                </c:pt>
                <c:pt idx="94">
                  <c:v>2455.7604719055198</c:v>
                </c:pt>
                <c:pt idx="95">
                  <c:v>2457.7936093532699</c:v>
                </c:pt>
                <c:pt idx="96">
                  <c:v>2459.8267468010122</c:v>
                </c:pt>
                <c:pt idx="97">
                  <c:v>2461.85988424876</c:v>
                </c:pt>
                <c:pt idx="98">
                  <c:v>2463.8930216965036</c:v>
                </c:pt>
                <c:pt idx="99">
                  <c:v>2465.9261591442501</c:v>
                </c:pt>
                <c:pt idx="100">
                  <c:v>2467.9592965919942</c:v>
                </c:pt>
                <c:pt idx="101">
                  <c:v>2469.9924340397401</c:v>
                </c:pt>
                <c:pt idx="102">
                  <c:v>2472.0255714874802</c:v>
                </c:pt>
                <c:pt idx="103">
                  <c:v>2474.0587089352302</c:v>
                </c:pt>
                <c:pt idx="104">
                  <c:v>2476.0918463829712</c:v>
                </c:pt>
                <c:pt idx="105">
                  <c:v>2478.1249838307199</c:v>
                </c:pt>
                <c:pt idx="106">
                  <c:v>2480.1581212784622</c:v>
                </c:pt>
                <c:pt idx="107">
                  <c:v>2482.1912587262</c:v>
                </c:pt>
                <c:pt idx="108">
                  <c:v>2484.22439617395</c:v>
                </c:pt>
                <c:pt idx="109">
                  <c:v>2486.2575336216901</c:v>
                </c:pt>
                <c:pt idx="110">
                  <c:v>2488.2906710694397</c:v>
                </c:pt>
                <c:pt idx="111">
                  <c:v>2490.3238085171802</c:v>
                </c:pt>
                <c:pt idx="112">
                  <c:v>2492.3569459649298</c:v>
                </c:pt>
                <c:pt idx="113">
                  <c:v>2494.3900834126698</c:v>
                </c:pt>
                <c:pt idx="114">
                  <c:v>2496.4232208604212</c:v>
                </c:pt>
                <c:pt idx="115">
                  <c:v>2498.4563583081622</c:v>
                </c:pt>
                <c:pt idx="116">
                  <c:v>2500.4894957559059</c:v>
                </c:pt>
                <c:pt idx="117">
                  <c:v>2502.52263320365</c:v>
                </c:pt>
                <c:pt idx="118">
                  <c:v>2504.5557706514037</c:v>
                </c:pt>
                <c:pt idx="119">
                  <c:v>2506.5889080991387</c:v>
                </c:pt>
                <c:pt idx="120">
                  <c:v>2508.6220455468797</c:v>
                </c:pt>
                <c:pt idx="121">
                  <c:v>2510.6551829946302</c:v>
                </c:pt>
                <c:pt idx="122">
                  <c:v>2512.6883204423698</c:v>
                </c:pt>
                <c:pt idx="123">
                  <c:v>2514.7214578901212</c:v>
                </c:pt>
                <c:pt idx="124">
                  <c:v>2516.7545953378599</c:v>
                </c:pt>
                <c:pt idx="125">
                  <c:v>2518.7877327856099</c:v>
                </c:pt>
                <c:pt idx="126">
                  <c:v>2520.8208702333536</c:v>
                </c:pt>
                <c:pt idx="127">
                  <c:v>2522.8540076811037</c:v>
                </c:pt>
                <c:pt idx="128">
                  <c:v>2524.8871451288387</c:v>
                </c:pt>
                <c:pt idx="129">
                  <c:v>2526.9202825765942</c:v>
                </c:pt>
                <c:pt idx="130">
                  <c:v>2528.9534200243302</c:v>
                </c:pt>
                <c:pt idx="131">
                  <c:v>2530.9865574720702</c:v>
                </c:pt>
                <c:pt idx="132">
                  <c:v>2533.0196949198198</c:v>
                </c:pt>
                <c:pt idx="133">
                  <c:v>2535.0528323675612</c:v>
                </c:pt>
                <c:pt idx="134">
                  <c:v>2537.0859698153099</c:v>
                </c:pt>
                <c:pt idx="135">
                  <c:v>2539.1191072630522</c:v>
                </c:pt>
                <c:pt idx="136">
                  <c:v>2541.1522447107964</c:v>
                </c:pt>
                <c:pt idx="137">
                  <c:v>2543.1853821585401</c:v>
                </c:pt>
                <c:pt idx="138">
                  <c:v>2545.2185196062901</c:v>
                </c:pt>
                <c:pt idx="139">
                  <c:v>2547.2516570540301</c:v>
                </c:pt>
                <c:pt idx="140">
                  <c:v>2549.2847945017797</c:v>
                </c:pt>
                <c:pt idx="141">
                  <c:v>2551.3179319495257</c:v>
                </c:pt>
                <c:pt idx="142">
                  <c:v>2553.3510693972712</c:v>
                </c:pt>
                <c:pt idx="143">
                  <c:v>2555.3842068450112</c:v>
                </c:pt>
                <c:pt idx="144">
                  <c:v>2557.4173442927522</c:v>
                </c:pt>
                <c:pt idx="145">
                  <c:v>2559.4504817405</c:v>
                </c:pt>
                <c:pt idx="146">
                  <c:v>2561.48361918824</c:v>
                </c:pt>
                <c:pt idx="147">
                  <c:v>2563.5167566359942</c:v>
                </c:pt>
                <c:pt idx="148">
                  <c:v>2565.5498940837297</c:v>
                </c:pt>
                <c:pt idx="149">
                  <c:v>2567.5830315314843</c:v>
                </c:pt>
                <c:pt idx="150">
                  <c:v>2569.6161689792202</c:v>
                </c:pt>
                <c:pt idx="151">
                  <c:v>2571.6493064269698</c:v>
                </c:pt>
                <c:pt idx="152">
                  <c:v>2573.6824438747099</c:v>
                </c:pt>
                <c:pt idx="153">
                  <c:v>2575.7155813224599</c:v>
                </c:pt>
                <c:pt idx="154">
                  <c:v>2577.7487187702</c:v>
                </c:pt>
                <c:pt idx="155">
                  <c:v>2579.78185621795</c:v>
                </c:pt>
                <c:pt idx="156">
                  <c:v>2581.8149936656901</c:v>
                </c:pt>
                <c:pt idx="157">
                  <c:v>2583.8481311134301</c:v>
                </c:pt>
                <c:pt idx="158">
                  <c:v>2585.8812685611801</c:v>
                </c:pt>
                <c:pt idx="159">
                  <c:v>2587.9144060089202</c:v>
                </c:pt>
                <c:pt idx="160">
                  <c:v>2589.9475434566698</c:v>
                </c:pt>
                <c:pt idx="161">
                  <c:v>2591.9806809044098</c:v>
                </c:pt>
                <c:pt idx="162">
                  <c:v>2594.0138183521622</c:v>
                </c:pt>
                <c:pt idx="163">
                  <c:v>2596.0469557998958</c:v>
                </c:pt>
                <c:pt idx="164">
                  <c:v>2598.08009324765</c:v>
                </c:pt>
                <c:pt idx="165">
                  <c:v>2600.1132306953937</c:v>
                </c:pt>
                <c:pt idx="166">
                  <c:v>2602.1463681431387</c:v>
                </c:pt>
                <c:pt idx="167">
                  <c:v>2604.1795055908801</c:v>
                </c:pt>
                <c:pt idx="168">
                  <c:v>2606.2126430386197</c:v>
                </c:pt>
                <c:pt idx="169">
                  <c:v>2608.2457804863698</c:v>
                </c:pt>
                <c:pt idx="170">
                  <c:v>2610.2789179341112</c:v>
                </c:pt>
                <c:pt idx="171">
                  <c:v>2612.3120553818612</c:v>
                </c:pt>
                <c:pt idx="172">
                  <c:v>2614.3451928296022</c:v>
                </c:pt>
                <c:pt idx="173">
                  <c:v>2616.3783302773572</c:v>
                </c:pt>
                <c:pt idx="174">
                  <c:v>2618.41146772509</c:v>
                </c:pt>
                <c:pt idx="175">
                  <c:v>2620.4446051728387</c:v>
                </c:pt>
                <c:pt idx="176">
                  <c:v>2622.4777426205842</c:v>
                </c:pt>
                <c:pt idx="177">
                  <c:v>2624.5108800683297</c:v>
                </c:pt>
                <c:pt idx="178">
                  <c:v>2626.5440175160702</c:v>
                </c:pt>
                <c:pt idx="179">
                  <c:v>2628.5771549638202</c:v>
                </c:pt>
                <c:pt idx="180">
                  <c:v>2630.6102924115612</c:v>
                </c:pt>
                <c:pt idx="181">
                  <c:v>2632.6434298592999</c:v>
                </c:pt>
                <c:pt idx="182">
                  <c:v>2634.6765673070499</c:v>
                </c:pt>
                <c:pt idx="183">
                  <c:v>2636.7097047547863</c:v>
                </c:pt>
                <c:pt idx="184">
                  <c:v>2638.74284220254</c:v>
                </c:pt>
                <c:pt idx="185">
                  <c:v>2640.7759796502801</c:v>
                </c:pt>
                <c:pt idx="186">
                  <c:v>2642.8091170980342</c:v>
                </c:pt>
                <c:pt idx="187">
                  <c:v>2644.8422545457702</c:v>
                </c:pt>
                <c:pt idx="188">
                  <c:v>2646.8753919935257</c:v>
                </c:pt>
                <c:pt idx="189">
                  <c:v>2648.9085294412598</c:v>
                </c:pt>
                <c:pt idx="190">
                  <c:v>2650.9416668890112</c:v>
                </c:pt>
                <c:pt idx="191">
                  <c:v>2652.9748043367499</c:v>
                </c:pt>
                <c:pt idx="192">
                  <c:v>2655.0079417845</c:v>
                </c:pt>
                <c:pt idx="193">
                  <c:v>2657.0410792322436</c:v>
                </c:pt>
                <c:pt idx="194">
                  <c:v>2659.0742166799837</c:v>
                </c:pt>
                <c:pt idx="195">
                  <c:v>2661.1073541277287</c:v>
                </c:pt>
                <c:pt idx="196">
                  <c:v>2663.1404915754702</c:v>
                </c:pt>
                <c:pt idx="197">
                  <c:v>2665.1736290232197</c:v>
                </c:pt>
                <c:pt idx="198">
                  <c:v>2667.2067664709598</c:v>
                </c:pt>
                <c:pt idx="199">
                  <c:v>2669.2399039187098</c:v>
                </c:pt>
                <c:pt idx="200">
                  <c:v>2671.2730413664499</c:v>
                </c:pt>
                <c:pt idx="201">
                  <c:v>2673.3061788142022</c:v>
                </c:pt>
                <c:pt idx="202">
                  <c:v>2675.3393162619473</c:v>
                </c:pt>
                <c:pt idx="203">
                  <c:v>2677.37245370969</c:v>
                </c:pt>
                <c:pt idx="204">
                  <c:v>2679.4055911574301</c:v>
                </c:pt>
                <c:pt idx="205">
                  <c:v>2681.4387286051701</c:v>
                </c:pt>
                <c:pt idx="206">
                  <c:v>2683.4718660529202</c:v>
                </c:pt>
                <c:pt idx="207">
                  <c:v>2685.5050035006602</c:v>
                </c:pt>
                <c:pt idx="208">
                  <c:v>2687.5381409484112</c:v>
                </c:pt>
                <c:pt idx="209">
                  <c:v>2689.5712783961512</c:v>
                </c:pt>
                <c:pt idx="210">
                  <c:v>2691.6044158438999</c:v>
                </c:pt>
                <c:pt idx="211">
                  <c:v>2693.6375532916422</c:v>
                </c:pt>
                <c:pt idx="212">
                  <c:v>2695.67069073939</c:v>
                </c:pt>
                <c:pt idx="213">
                  <c:v>2697.7038281871287</c:v>
                </c:pt>
                <c:pt idx="214">
                  <c:v>2699.7369656348797</c:v>
                </c:pt>
                <c:pt idx="215">
                  <c:v>2701.7701030826202</c:v>
                </c:pt>
                <c:pt idx="216">
                  <c:v>2703.8032405303752</c:v>
                </c:pt>
                <c:pt idx="217">
                  <c:v>2705.8363779781157</c:v>
                </c:pt>
                <c:pt idx="218">
                  <c:v>2707.8695154258498</c:v>
                </c:pt>
                <c:pt idx="219">
                  <c:v>2709.9026528736022</c:v>
                </c:pt>
                <c:pt idx="220">
                  <c:v>2711.9357903213422</c:v>
                </c:pt>
                <c:pt idx="221">
                  <c:v>2713.9689277690863</c:v>
                </c:pt>
                <c:pt idx="222">
                  <c:v>2716.0020652168287</c:v>
                </c:pt>
                <c:pt idx="223">
                  <c:v>2718.0352026645842</c:v>
                </c:pt>
                <c:pt idx="224">
                  <c:v>2720.0683401123197</c:v>
                </c:pt>
                <c:pt idx="225">
                  <c:v>2722.1014775600702</c:v>
                </c:pt>
                <c:pt idx="226">
                  <c:v>2724.1346150078098</c:v>
                </c:pt>
                <c:pt idx="227">
                  <c:v>2726.1677524555612</c:v>
                </c:pt>
                <c:pt idx="228">
                  <c:v>2728.2008899032953</c:v>
                </c:pt>
                <c:pt idx="229">
                  <c:v>2730.2340273510499</c:v>
                </c:pt>
                <c:pt idx="230">
                  <c:v>2732.2671647987859</c:v>
                </c:pt>
                <c:pt idx="231">
                  <c:v>2734.3003022465373</c:v>
                </c:pt>
                <c:pt idx="232">
                  <c:v>2736.3334396942837</c:v>
                </c:pt>
                <c:pt idx="233">
                  <c:v>2738.3665771420201</c:v>
                </c:pt>
                <c:pt idx="234">
                  <c:v>2740.3997145897742</c:v>
                </c:pt>
                <c:pt idx="235">
                  <c:v>2742.4328520375152</c:v>
                </c:pt>
                <c:pt idx="236">
                  <c:v>2744.4659894852598</c:v>
                </c:pt>
                <c:pt idx="237">
                  <c:v>2746.4991269330067</c:v>
                </c:pt>
                <c:pt idx="238">
                  <c:v>2748.5322643807499</c:v>
                </c:pt>
                <c:pt idx="239">
                  <c:v>2750.5654018284899</c:v>
                </c:pt>
                <c:pt idx="240">
                  <c:v>2752.5985392762436</c:v>
                </c:pt>
                <c:pt idx="241">
                  <c:v>2754.63167672398</c:v>
                </c:pt>
                <c:pt idx="242">
                  <c:v>2756.6648141717187</c:v>
                </c:pt>
                <c:pt idx="243">
                  <c:v>2758.6979516194701</c:v>
                </c:pt>
                <c:pt idx="244">
                  <c:v>2760.7310890672097</c:v>
                </c:pt>
                <c:pt idx="245">
                  <c:v>2762.7642265149598</c:v>
                </c:pt>
                <c:pt idx="246">
                  <c:v>2764.7973639626998</c:v>
                </c:pt>
                <c:pt idx="247">
                  <c:v>2766.8305014104512</c:v>
                </c:pt>
                <c:pt idx="248">
                  <c:v>2768.8636388581922</c:v>
                </c:pt>
                <c:pt idx="249">
                  <c:v>2770.8967763059422</c:v>
                </c:pt>
                <c:pt idx="250">
                  <c:v>2772.92991375368</c:v>
                </c:pt>
                <c:pt idx="251">
                  <c:v>2774.9630512014337</c:v>
                </c:pt>
                <c:pt idx="252">
                  <c:v>2776.9961886491701</c:v>
                </c:pt>
                <c:pt idx="253">
                  <c:v>2779.0293260969202</c:v>
                </c:pt>
                <c:pt idx="254">
                  <c:v>2781.0624635446597</c:v>
                </c:pt>
                <c:pt idx="255">
                  <c:v>2783.0956009924012</c:v>
                </c:pt>
                <c:pt idx="256">
                  <c:v>2785.1287384401498</c:v>
                </c:pt>
                <c:pt idx="257">
                  <c:v>2787.1618758878899</c:v>
                </c:pt>
                <c:pt idx="258">
                  <c:v>2789.1950133356422</c:v>
                </c:pt>
                <c:pt idx="259">
                  <c:v>2791.22815078338</c:v>
                </c:pt>
                <c:pt idx="260">
                  <c:v>2793.26128823113</c:v>
                </c:pt>
                <c:pt idx="261">
                  <c:v>2795.2944256788687</c:v>
                </c:pt>
                <c:pt idx="262">
                  <c:v>2797.3275631266197</c:v>
                </c:pt>
                <c:pt idx="263">
                  <c:v>2799.3607005743643</c:v>
                </c:pt>
                <c:pt idx="264">
                  <c:v>2801.3938380221102</c:v>
                </c:pt>
                <c:pt idx="265">
                  <c:v>2803.4269754698453</c:v>
                </c:pt>
                <c:pt idx="266">
                  <c:v>2805.4601129175967</c:v>
                </c:pt>
                <c:pt idx="267">
                  <c:v>2807.4932503653422</c:v>
                </c:pt>
                <c:pt idx="268">
                  <c:v>2809.52638781308</c:v>
                </c:pt>
                <c:pt idx="269">
                  <c:v>2811.55952526083</c:v>
                </c:pt>
                <c:pt idx="270">
                  <c:v>2813.5926627085701</c:v>
                </c:pt>
                <c:pt idx="271">
                  <c:v>2815.6258001563197</c:v>
                </c:pt>
                <c:pt idx="272">
                  <c:v>2817.6589376040602</c:v>
                </c:pt>
                <c:pt idx="273">
                  <c:v>2819.6920750518098</c:v>
                </c:pt>
                <c:pt idx="274">
                  <c:v>2821.7252124995512</c:v>
                </c:pt>
                <c:pt idx="275">
                  <c:v>2823.7583499472998</c:v>
                </c:pt>
                <c:pt idx="276">
                  <c:v>2825.7914873950399</c:v>
                </c:pt>
                <c:pt idx="277">
                  <c:v>2827.8246248427899</c:v>
                </c:pt>
                <c:pt idx="278">
                  <c:v>2829.8577622905373</c:v>
                </c:pt>
                <c:pt idx="279">
                  <c:v>2831.89089973827</c:v>
                </c:pt>
                <c:pt idx="280">
                  <c:v>2833.9240371860201</c:v>
                </c:pt>
                <c:pt idx="281">
                  <c:v>2835.9571746337642</c:v>
                </c:pt>
                <c:pt idx="282">
                  <c:v>2837.9903120815179</c:v>
                </c:pt>
                <c:pt idx="283">
                  <c:v>2840.0234495292498</c:v>
                </c:pt>
                <c:pt idx="284">
                  <c:v>2842.0565869770012</c:v>
                </c:pt>
                <c:pt idx="285">
                  <c:v>2844.0897244247353</c:v>
                </c:pt>
                <c:pt idx="286">
                  <c:v>2846.1228618724899</c:v>
                </c:pt>
                <c:pt idx="287">
                  <c:v>2848.15599932023</c:v>
                </c:pt>
                <c:pt idx="288">
                  <c:v>2850.18913676798</c:v>
                </c:pt>
                <c:pt idx="289">
                  <c:v>2852.2222742157187</c:v>
                </c:pt>
                <c:pt idx="290">
                  <c:v>2854.2554116634701</c:v>
                </c:pt>
                <c:pt idx="291">
                  <c:v>2856.2885491112033</c:v>
                </c:pt>
                <c:pt idx="292">
                  <c:v>2858.3216865589502</c:v>
                </c:pt>
                <c:pt idx="293">
                  <c:v>2860.3548240066998</c:v>
                </c:pt>
                <c:pt idx="294">
                  <c:v>2862.3879614544398</c:v>
                </c:pt>
                <c:pt idx="295">
                  <c:v>2864.4210989021922</c:v>
                </c:pt>
                <c:pt idx="296">
                  <c:v>2866.4542363499322</c:v>
                </c:pt>
                <c:pt idx="297">
                  <c:v>2868.48737379768</c:v>
                </c:pt>
                <c:pt idx="298">
                  <c:v>2870.5205112454237</c:v>
                </c:pt>
                <c:pt idx="299">
                  <c:v>2872.5536486931701</c:v>
                </c:pt>
                <c:pt idx="300">
                  <c:v>2874.5867861409097</c:v>
                </c:pt>
                <c:pt idx="301">
                  <c:v>2876.6199235886602</c:v>
                </c:pt>
                <c:pt idx="302">
                  <c:v>2878.6530610364002</c:v>
                </c:pt>
                <c:pt idx="303">
                  <c:v>2880.6861984841398</c:v>
                </c:pt>
                <c:pt idx="304">
                  <c:v>2882.7193359318912</c:v>
                </c:pt>
                <c:pt idx="305">
                  <c:v>2884.7524733796299</c:v>
                </c:pt>
                <c:pt idx="306">
                  <c:v>2886.78561082738</c:v>
                </c:pt>
                <c:pt idx="307">
                  <c:v>2888.8187482751237</c:v>
                </c:pt>
                <c:pt idx="308">
                  <c:v>2890.8518857228687</c:v>
                </c:pt>
                <c:pt idx="309">
                  <c:v>2892.8850231706101</c:v>
                </c:pt>
                <c:pt idx="310">
                  <c:v>2894.9181606183602</c:v>
                </c:pt>
                <c:pt idx="311">
                  <c:v>2896.9512980661002</c:v>
                </c:pt>
                <c:pt idx="312">
                  <c:v>2898.9844355138498</c:v>
                </c:pt>
                <c:pt idx="313">
                  <c:v>2901.0175729615967</c:v>
                </c:pt>
                <c:pt idx="314">
                  <c:v>2903.0507104093422</c:v>
                </c:pt>
                <c:pt idx="315">
                  <c:v>2905.0838478570799</c:v>
                </c:pt>
                <c:pt idx="316">
                  <c:v>2907.1169853048164</c:v>
                </c:pt>
                <c:pt idx="317">
                  <c:v>2909.1501227525737</c:v>
                </c:pt>
                <c:pt idx="318">
                  <c:v>2911.1832602003101</c:v>
                </c:pt>
                <c:pt idx="319">
                  <c:v>2913.2163976480601</c:v>
                </c:pt>
                <c:pt idx="320">
                  <c:v>2915.2495350957997</c:v>
                </c:pt>
                <c:pt idx="321">
                  <c:v>2917.2826725435502</c:v>
                </c:pt>
                <c:pt idx="322">
                  <c:v>2919.3158099912912</c:v>
                </c:pt>
                <c:pt idx="323">
                  <c:v>2921.3489474390399</c:v>
                </c:pt>
                <c:pt idx="324">
                  <c:v>2923.3820848867799</c:v>
                </c:pt>
                <c:pt idx="325">
                  <c:v>2925.4152223345372</c:v>
                </c:pt>
                <c:pt idx="326">
                  <c:v>2927.44835978227</c:v>
                </c:pt>
                <c:pt idx="327">
                  <c:v>2929.4814972300242</c:v>
                </c:pt>
                <c:pt idx="328">
                  <c:v>2931.5146346777601</c:v>
                </c:pt>
                <c:pt idx="329">
                  <c:v>2933.5477721255002</c:v>
                </c:pt>
                <c:pt idx="330">
                  <c:v>2935.5809095732502</c:v>
                </c:pt>
                <c:pt idx="331">
                  <c:v>2937.6140470209898</c:v>
                </c:pt>
                <c:pt idx="332">
                  <c:v>2939.6471844687353</c:v>
                </c:pt>
                <c:pt idx="333">
                  <c:v>2941.6803219164799</c:v>
                </c:pt>
                <c:pt idx="334">
                  <c:v>2943.7134593642299</c:v>
                </c:pt>
                <c:pt idx="335">
                  <c:v>2945.74659681197</c:v>
                </c:pt>
                <c:pt idx="336">
                  <c:v>2947.77973425972</c:v>
                </c:pt>
                <c:pt idx="337">
                  <c:v>2949.8128717074601</c:v>
                </c:pt>
                <c:pt idx="338">
                  <c:v>2951.8460091552097</c:v>
                </c:pt>
                <c:pt idx="339">
                  <c:v>2953.8791466029543</c:v>
                </c:pt>
                <c:pt idx="340">
                  <c:v>2955.9122840506898</c:v>
                </c:pt>
                <c:pt idx="341">
                  <c:v>2957.9454214984398</c:v>
                </c:pt>
                <c:pt idx="342">
                  <c:v>2959.9785589461812</c:v>
                </c:pt>
                <c:pt idx="343">
                  <c:v>2962.0116963939322</c:v>
                </c:pt>
                <c:pt idx="344">
                  <c:v>2964.04483384167</c:v>
                </c:pt>
                <c:pt idx="345">
                  <c:v>2966.0779712894237</c:v>
                </c:pt>
                <c:pt idx="346">
                  <c:v>2968.1111087371637</c:v>
                </c:pt>
                <c:pt idx="347">
                  <c:v>2970.1442461849097</c:v>
                </c:pt>
                <c:pt idx="348">
                  <c:v>2972.1773836326502</c:v>
                </c:pt>
                <c:pt idx="349">
                  <c:v>2974.2105210804002</c:v>
                </c:pt>
                <c:pt idx="350">
                  <c:v>2976.2436585281398</c:v>
                </c:pt>
                <c:pt idx="351">
                  <c:v>2978.2767959758899</c:v>
                </c:pt>
                <c:pt idx="352">
                  <c:v>2980.3099334236299</c:v>
                </c:pt>
                <c:pt idx="353">
                  <c:v>2982.3430708713772</c:v>
                </c:pt>
                <c:pt idx="354">
                  <c:v>2984.37620831912</c:v>
                </c:pt>
                <c:pt idx="355">
                  <c:v>2986.4093457668587</c:v>
                </c:pt>
                <c:pt idx="356">
                  <c:v>2988.4424832146087</c:v>
                </c:pt>
                <c:pt idx="357">
                  <c:v>2990.4756206623501</c:v>
                </c:pt>
                <c:pt idx="358">
                  <c:v>2992.5087581100997</c:v>
                </c:pt>
                <c:pt idx="359">
                  <c:v>2994.5418955578398</c:v>
                </c:pt>
                <c:pt idx="360">
                  <c:v>2996.5750330055957</c:v>
                </c:pt>
                <c:pt idx="361">
                  <c:v>2998.6081704533299</c:v>
                </c:pt>
                <c:pt idx="362">
                  <c:v>3000.6413079010822</c:v>
                </c:pt>
                <c:pt idx="363">
                  <c:v>3002.6744453488159</c:v>
                </c:pt>
                <c:pt idx="364">
                  <c:v>3004.70758279657</c:v>
                </c:pt>
                <c:pt idx="365">
                  <c:v>3006.7407202443101</c:v>
                </c:pt>
                <c:pt idx="366">
                  <c:v>3008.7738576920501</c:v>
                </c:pt>
                <c:pt idx="367">
                  <c:v>3010.8069951397997</c:v>
                </c:pt>
                <c:pt idx="368">
                  <c:v>3012.8401325875479</c:v>
                </c:pt>
                <c:pt idx="369">
                  <c:v>3014.8732700352957</c:v>
                </c:pt>
                <c:pt idx="370">
                  <c:v>3016.9064074830299</c:v>
                </c:pt>
                <c:pt idx="371">
                  <c:v>3018.9395449307822</c:v>
                </c:pt>
                <c:pt idx="372">
                  <c:v>3020.9726823785222</c:v>
                </c:pt>
                <c:pt idx="373">
                  <c:v>3023.00581982627</c:v>
                </c:pt>
                <c:pt idx="374">
                  <c:v>3025.0389572740137</c:v>
                </c:pt>
                <c:pt idx="375">
                  <c:v>3027.0720947217587</c:v>
                </c:pt>
                <c:pt idx="376">
                  <c:v>3029.1052321695001</c:v>
                </c:pt>
                <c:pt idx="377">
                  <c:v>3031.1383696172397</c:v>
                </c:pt>
                <c:pt idx="378">
                  <c:v>3033.1715070649902</c:v>
                </c:pt>
                <c:pt idx="379">
                  <c:v>3035.2046445127253</c:v>
                </c:pt>
                <c:pt idx="380">
                  <c:v>3037.2377819604799</c:v>
                </c:pt>
                <c:pt idx="381">
                  <c:v>3039.2709194082199</c:v>
                </c:pt>
                <c:pt idx="382">
                  <c:v>3041.3040568559722</c:v>
                </c:pt>
                <c:pt idx="383">
                  <c:v>3043.3371943037137</c:v>
                </c:pt>
                <c:pt idx="384">
                  <c:v>3045.3703317514642</c:v>
                </c:pt>
                <c:pt idx="385">
                  <c:v>3047.4034691991997</c:v>
                </c:pt>
                <c:pt idx="386">
                  <c:v>3049.4366066469502</c:v>
                </c:pt>
                <c:pt idx="387">
                  <c:v>3051.4697440946898</c:v>
                </c:pt>
                <c:pt idx="388">
                  <c:v>3053.5028815424398</c:v>
                </c:pt>
                <c:pt idx="389">
                  <c:v>3055.5360189901812</c:v>
                </c:pt>
                <c:pt idx="390">
                  <c:v>3057.5691564379222</c:v>
                </c:pt>
                <c:pt idx="391">
                  <c:v>3059.60229388567</c:v>
                </c:pt>
                <c:pt idx="392">
                  <c:v>3061.6354313334136</c:v>
                </c:pt>
                <c:pt idx="393">
                  <c:v>3063.6685687811587</c:v>
                </c:pt>
                <c:pt idx="394">
                  <c:v>3065.7017062289001</c:v>
                </c:pt>
                <c:pt idx="395">
                  <c:v>3067.7348436766497</c:v>
                </c:pt>
                <c:pt idx="396">
                  <c:v>3069.7679811243843</c:v>
                </c:pt>
                <c:pt idx="397">
                  <c:v>3071.8011185721493</c:v>
                </c:pt>
                <c:pt idx="398">
                  <c:v>3073.8342560198812</c:v>
                </c:pt>
                <c:pt idx="399">
                  <c:v>3075.8673934676299</c:v>
                </c:pt>
                <c:pt idx="400">
                  <c:v>3077.9005309153722</c:v>
                </c:pt>
                <c:pt idx="401">
                  <c:v>3079.93366836312</c:v>
                </c:pt>
                <c:pt idx="402">
                  <c:v>3081.9668058108587</c:v>
                </c:pt>
                <c:pt idx="403">
                  <c:v>3083.9999432586001</c:v>
                </c:pt>
                <c:pt idx="404">
                  <c:v>3086.0330807063501</c:v>
                </c:pt>
                <c:pt idx="405">
                  <c:v>3088.0662181540897</c:v>
                </c:pt>
                <c:pt idx="406">
                  <c:v>3090.0993556018402</c:v>
                </c:pt>
                <c:pt idx="407">
                  <c:v>3092.1324930495812</c:v>
                </c:pt>
                <c:pt idx="408">
                  <c:v>3094.1656304973299</c:v>
                </c:pt>
                <c:pt idx="409">
                  <c:v>3096.1987679450699</c:v>
                </c:pt>
                <c:pt idx="410">
                  <c:v>3098.23190539282</c:v>
                </c:pt>
                <c:pt idx="411">
                  <c:v>3100.2650428405636</c:v>
                </c:pt>
                <c:pt idx="412">
                  <c:v>3102.29818028831</c:v>
                </c:pt>
                <c:pt idx="413">
                  <c:v>3104.3313177360578</c:v>
                </c:pt>
                <c:pt idx="414">
                  <c:v>3106.3644551837897</c:v>
                </c:pt>
                <c:pt idx="415">
                  <c:v>3108.3975926315479</c:v>
                </c:pt>
                <c:pt idx="416">
                  <c:v>3110.4307300792857</c:v>
                </c:pt>
                <c:pt idx="417">
                  <c:v>3112.4638675270298</c:v>
                </c:pt>
                <c:pt idx="418">
                  <c:v>3114.4970049747712</c:v>
                </c:pt>
                <c:pt idx="419">
                  <c:v>3116.5301424225222</c:v>
                </c:pt>
                <c:pt idx="420">
                  <c:v>3118.5632798702622</c:v>
                </c:pt>
                <c:pt idx="421">
                  <c:v>3120.59641731801</c:v>
                </c:pt>
                <c:pt idx="422">
                  <c:v>3122.6295547657487</c:v>
                </c:pt>
                <c:pt idx="423">
                  <c:v>3124.6626922135001</c:v>
                </c:pt>
                <c:pt idx="424">
                  <c:v>3126.6958296612397</c:v>
                </c:pt>
                <c:pt idx="425">
                  <c:v>3128.7289671089843</c:v>
                </c:pt>
                <c:pt idx="426">
                  <c:v>3130.7621045567298</c:v>
                </c:pt>
                <c:pt idx="427">
                  <c:v>3132.7952420044712</c:v>
                </c:pt>
                <c:pt idx="428">
                  <c:v>3134.8283794522199</c:v>
                </c:pt>
                <c:pt idx="429">
                  <c:v>3136.8615168999672</c:v>
                </c:pt>
                <c:pt idx="430">
                  <c:v>3138.89465434771</c:v>
                </c:pt>
                <c:pt idx="431">
                  <c:v>3140.92779179545</c:v>
                </c:pt>
                <c:pt idx="432">
                  <c:v>3142.9609292432001</c:v>
                </c:pt>
                <c:pt idx="433">
                  <c:v>3144.9940666909401</c:v>
                </c:pt>
                <c:pt idx="434">
                  <c:v>3147.0272041386897</c:v>
                </c:pt>
                <c:pt idx="435">
                  <c:v>3149.0603415864302</c:v>
                </c:pt>
                <c:pt idx="436">
                  <c:v>3151.0934790341812</c:v>
                </c:pt>
                <c:pt idx="437">
                  <c:v>3153.1266164819199</c:v>
                </c:pt>
                <c:pt idx="438">
                  <c:v>3155.1597539296699</c:v>
                </c:pt>
                <c:pt idx="439">
                  <c:v>3157.19289137741</c:v>
                </c:pt>
                <c:pt idx="440">
                  <c:v>3159.2260288251487</c:v>
                </c:pt>
                <c:pt idx="441">
                  <c:v>3161.2591662729042</c:v>
                </c:pt>
                <c:pt idx="442">
                  <c:v>3163.2923037206397</c:v>
                </c:pt>
                <c:pt idx="443">
                  <c:v>3165.3254411683897</c:v>
                </c:pt>
                <c:pt idx="444">
                  <c:v>3167.3585786161302</c:v>
                </c:pt>
                <c:pt idx="445">
                  <c:v>3169.3917160638857</c:v>
                </c:pt>
                <c:pt idx="446">
                  <c:v>3171.4248535116199</c:v>
                </c:pt>
                <c:pt idx="447">
                  <c:v>3173.4579909593722</c:v>
                </c:pt>
                <c:pt idx="448">
                  <c:v>3175.4911284071122</c:v>
                </c:pt>
                <c:pt idx="449">
                  <c:v>3177.5242658548564</c:v>
                </c:pt>
                <c:pt idx="450">
                  <c:v>3179.5574033026001</c:v>
                </c:pt>
                <c:pt idx="451">
                  <c:v>3181.5905407503401</c:v>
                </c:pt>
                <c:pt idx="452">
                  <c:v>3183.6236781980897</c:v>
                </c:pt>
                <c:pt idx="453">
                  <c:v>3185.6568156458297</c:v>
                </c:pt>
                <c:pt idx="454">
                  <c:v>3187.6899530935802</c:v>
                </c:pt>
                <c:pt idx="455">
                  <c:v>3189.7230905413212</c:v>
                </c:pt>
                <c:pt idx="456">
                  <c:v>3191.7562279890699</c:v>
                </c:pt>
                <c:pt idx="457">
                  <c:v>3193.7893654368058</c:v>
                </c:pt>
                <c:pt idx="458">
                  <c:v>3195.8225028845673</c:v>
                </c:pt>
                <c:pt idx="459">
                  <c:v>3197.8556403323037</c:v>
                </c:pt>
                <c:pt idx="460">
                  <c:v>3199.8887777800501</c:v>
                </c:pt>
                <c:pt idx="461">
                  <c:v>3201.9219152277901</c:v>
                </c:pt>
                <c:pt idx="462">
                  <c:v>3203.9550526755479</c:v>
                </c:pt>
                <c:pt idx="463">
                  <c:v>3205.9881901232798</c:v>
                </c:pt>
                <c:pt idx="464">
                  <c:v>3208.0213275710257</c:v>
                </c:pt>
                <c:pt idx="465">
                  <c:v>3210.0544650187653</c:v>
                </c:pt>
                <c:pt idx="466">
                  <c:v>3212.0876024665099</c:v>
                </c:pt>
                <c:pt idx="467">
                  <c:v>3214.12073991426</c:v>
                </c:pt>
                <c:pt idx="468">
                  <c:v>3216.153877362</c:v>
                </c:pt>
                <c:pt idx="469">
                  <c:v>3218.1870148097501</c:v>
                </c:pt>
                <c:pt idx="470">
                  <c:v>3220.2201522574942</c:v>
                </c:pt>
                <c:pt idx="471">
                  <c:v>3222.2532897052397</c:v>
                </c:pt>
                <c:pt idx="472">
                  <c:v>3224.2864271529743</c:v>
                </c:pt>
                <c:pt idx="473">
                  <c:v>3226.3195646007302</c:v>
                </c:pt>
                <c:pt idx="474">
                  <c:v>3228.3527020484767</c:v>
                </c:pt>
                <c:pt idx="475">
                  <c:v>3230.3858394962099</c:v>
                </c:pt>
                <c:pt idx="476">
                  <c:v>3232.4189769439622</c:v>
                </c:pt>
                <c:pt idx="477">
                  <c:v>3234.4521143917036</c:v>
                </c:pt>
                <c:pt idx="478">
                  <c:v>3236.4852518394537</c:v>
                </c:pt>
                <c:pt idx="479">
                  <c:v>3238.5183892871901</c:v>
                </c:pt>
                <c:pt idx="480">
                  <c:v>3240.5515267349442</c:v>
                </c:pt>
                <c:pt idx="481">
                  <c:v>3242.5846641826743</c:v>
                </c:pt>
                <c:pt idx="482">
                  <c:v>3244.6178016304302</c:v>
                </c:pt>
                <c:pt idx="483">
                  <c:v>3246.6509390781712</c:v>
                </c:pt>
                <c:pt idx="484">
                  <c:v>3248.6840765259199</c:v>
                </c:pt>
                <c:pt idx="485">
                  <c:v>3250.7172139736622</c:v>
                </c:pt>
                <c:pt idx="486">
                  <c:v>3252.75035142141</c:v>
                </c:pt>
                <c:pt idx="487">
                  <c:v>3254.7834888691464</c:v>
                </c:pt>
                <c:pt idx="488">
                  <c:v>3256.8166263168901</c:v>
                </c:pt>
                <c:pt idx="489">
                  <c:v>3258.8497637646387</c:v>
                </c:pt>
                <c:pt idx="490">
                  <c:v>3260.8829012123801</c:v>
                </c:pt>
                <c:pt idx="491">
                  <c:v>3262.9160386601302</c:v>
                </c:pt>
                <c:pt idx="492">
                  <c:v>3264.9491761078702</c:v>
                </c:pt>
                <c:pt idx="493">
                  <c:v>3266.9823135556212</c:v>
                </c:pt>
                <c:pt idx="494">
                  <c:v>3269.0154510033612</c:v>
                </c:pt>
                <c:pt idx="495">
                  <c:v>3271.0485884511058</c:v>
                </c:pt>
                <c:pt idx="496">
                  <c:v>3273.08172589885</c:v>
                </c:pt>
                <c:pt idx="497">
                  <c:v>3275.1148633465996</c:v>
                </c:pt>
                <c:pt idx="498">
                  <c:v>3277.1480007943387</c:v>
                </c:pt>
                <c:pt idx="499">
                  <c:v>3279.1811382420942</c:v>
                </c:pt>
                <c:pt idx="500">
                  <c:v>3281.2142756898297</c:v>
                </c:pt>
                <c:pt idx="501">
                  <c:v>3283.2474131375702</c:v>
                </c:pt>
                <c:pt idx="502">
                  <c:v>3285.2805505853212</c:v>
                </c:pt>
                <c:pt idx="503">
                  <c:v>3287.3136880330612</c:v>
                </c:pt>
                <c:pt idx="504">
                  <c:v>3289.3468254808058</c:v>
                </c:pt>
                <c:pt idx="505">
                  <c:v>3291.3799629285522</c:v>
                </c:pt>
                <c:pt idx="506">
                  <c:v>3293.4131003763073</c:v>
                </c:pt>
                <c:pt idx="507">
                  <c:v>3295.4462378240401</c:v>
                </c:pt>
                <c:pt idx="508">
                  <c:v>3297.4793752717942</c:v>
                </c:pt>
                <c:pt idx="509">
                  <c:v>3299.5125127195342</c:v>
                </c:pt>
                <c:pt idx="510">
                  <c:v>3301.5456501672797</c:v>
                </c:pt>
                <c:pt idx="511">
                  <c:v>3303.5787876150198</c:v>
                </c:pt>
                <c:pt idx="512">
                  <c:v>3305.6119250627598</c:v>
                </c:pt>
                <c:pt idx="513">
                  <c:v>3307.6450625105122</c:v>
                </c:pt>
                <c:pt idx="514">
                  <c:v>3309.6781999582499</c:v>
                </c:pt>
                <c:pt idx="515">
                  <c:v>3311.7113374060036</c:v>
                </c:pt>
                <c:pt idx="516">
                  <c:v>3313.7444748537387</c:v>
                </c:pt>
                <c:pt idx="517">
                  <c:v>3315.7776123014942</c:v>
                </c:pt>
                <c:pt idx="518">
                  <c:v>3317.8107497492301</c:v>
                </c:pt>
                <c:pt idx="519">
                  <c:v>3319.8438871969797</c:v>
                </c:pt>
                <c:pt idx="520">
                  <c:v>3321.8770246447202</c:v>
                </c:pt>
                <c:pt idx="521">
                  <c:v>3323.9101620924757</c:v>
                </c:pt>
                <c:pt idx="522">
                  <c:v>3325.9432995402112</c:v>
                </c:pt>
                <c:pt idx="523">
                  <c:v>3327.9764369879622</c:v>
                </c:pt>
                <c:pt idx="524">
                  <c:v>3330.0095744357</c:v>
                </c:pt>
                <c:pt idx="525">
                  <c:v>3332.0427118834436</c:v>
                </c:pt>
                <c:pt idx="526">
                  <c:v>3334.0758493311901</c:v>
                </c:pt>
                <c:pt idx="527">
                  <c:v>3336.1089867789287</c:v>
                </c:pt>
                <c:pt idx="528">
                  <c:v>3338.1421242266797</c:v>
                </c:pt>
                <c:pt idx="529">
                  <c:v>3340.1752616744202</c:v>
                </c:pt>
                <c:pt idx="530">
                  <c:v>3342.2083991221652</c:v>
                </c:pt>
                <c:pt idx="531">
                  <c:v>3344.2415365699112</c:v>
                </c:pt>
                <c:pt idx="532">
                  <c:v>3346.2746740176558</c:v>
                </c:pt>
                <c:pt idx="533">
                  <c:v>3348.3078114653999</c:v>
                </c:pt>
                <c:pt idx="534">
                  <c:v>3350.34094891315</c:v>
                </c:pt>
                <c:pt idx="535">
                  <c:v>3352.37408636089</c:v>
                </c:pt>
                <c:pt idx="536">
                  <c:v>3354.4072238086401</c:v>
                </c:pt>
                <c:pt idx="537">
                  <c:v>3356.4403612563801</c:v>
                </c:pt>
                <c:pt idx="538">
                  <c:v>3358.4734987041202</c:v>
                </c:pt>
                <c:pt idx="539">
                  <c:v>3360.5066361518698</c:v>
                </c:pt>
                <c:pt idx="540">
                  <c:v>3362.5397735996112</c:v>
                </c:pt>
                <c:pt idx="541">
                  <c:v>3364.5729110473612</c:v>
                </c:pt>
                <c:pt idx="542">
                  <c:v>3366.6060484950958</c:v>
                </c:pt>
                <c:pt idx="543">
                  <c:v>3368.63918594285</c:v>
                </c:pt>
                <c:pt idx="544">
                  <c:v>3370.6723233905936</c:v>
                </c:pt>
                <c:pt idx="545">
                  <c:v>3372.7054608383401</c:v>
                </c:pt>
                <c:pt idx="546">
                  <c:v>3374.7385982860801</c:v>
                </c:pt>
                <c:pt idx="547">
                  <c:v>3376.7717357338302</c:v>
                </c:pt>
                <c:pt idx="548">
                  <c:v>3378.8048731815702</c:v>
                </c:pt>
                <c:pt idx="549">
                  <c:v>3380.8380106293102</c:v>
                </c:pt>
                <c:pt idx="550">
                  <c:v>3382.8711480770667</c:v>
                </c:pt>
                <c:pt idx="551">
                  <c:v>3384.9042855247958</c:v>
                </c:pt>
                <c:pt idx="552">
                  <c:v>3386.9374229725572</c:v>
                </c:pt>
                <c:pt idx="553">
                  <c:v>3388.97056042029</c:v>
                </c:pt>
                <c:pt idx="554">
                  <c:v>3391.00369786804</c:v>
                </c:pt>
                <c:pt idx="555">
                  <c:v>3393.0368353157787</c:v>
                </c:pt>
                <c:pt idx="556">
                  <c:v>3395.0699727635301</c:v>
                </c:pt>
                <c:pt idx="557">
                  <c:v>3397.1031102112743</c:v>
                </c:pt>
                <c:pt idx="558">
                  <c:v>3399.1362476590198</c:v>
                </c:pt>
                <c:pt idx="559">
                  <c:v>3401.1693851067553</c:v>
                </c:pt>
                <c:pt idx="560">
                  <c:v>3403.2025225545112</c:v>
                </c:pt>
                <c:pt idx="561">
                  <c:v>3405.2356600022499</c:v>
                </c:pt>
                <c:pt idx="562">
                  <c:v>3407.2687974499859</c:v>
                </c:pt>
                <c:pt idx="563">
                  <c:v>3409.3019348977436</c:v>
                </c:pt>
                <c:pt idx="564">
                  <c:v>3411.3350723454878</c:v>
                </c:pt>
                <c:pt idx="565">
                  <c:v>3413.3682097932297</c:v>
                </c:pt>
                <c:pt idx="566">
                  <c:v>3415.4013472409742</c:v>
                </c:pt>
                <c:pt idx="567">
                  <c:v>3417.4344846887197</c:v>
                </c:pt>
                <c:pt idx="568">
                  <c:v>3419.4676221364602</c:v>
                </c:pt>
                <c:pt idx="569">
                  <c:v>3421.5007595842112</c:v>
                </c:pt>
                <c:pt idx="570">
                  <c:v>3423.5338970319522</c:v>
                </c:pt>
                <c:pt idx="571">
                  <c:v>3425.5670344796999</c:v>
                </c:pt>
                <c:pt idx="572">
                  <c:v>3427.60017192744</c:v>
                </c:pt>
                <c:pt idx="573">
                  <c:v>3429.6333093751937</c:v>
                </c:pt>
                <c:pt idx="574">
                  <c:v>3431.6664468229287</c:v>
                </c:pt>
                <c:pt idx="575">
                  <c:v>3433.6995842706701</c:v>
                </c:pt>
                <c:pt idx="576">
                  <c:v>3435.7327217184197</c:v>
                </c:pt>
                <c:pt idx="577">
                  <c:v>3437.7658591661552</c:v>
                </c:pt>
                <c:pt idx="578">
                  <c:v>3439.7989966139098</c:v>
                </c:pt>
                <c:pt idx="579">
                  <c:v>3441.8321340616512</c:v>
                </c:pt>
                <c:pt idx="580">
                  <c:v>3443.8652715094022</c:v>
                </c:pt>
                <c:pt idx="581">
                  <c:v>3445.89840895714</c:v>
                </c:pt>
                <c:pt idx="582">
                  <c:v>3447.9315464048937</c:v>
                </c:pt>
                <c:pt idx="583">
                  <c:v>3449.9646838526287</c:v>
                </c:pt>
                <c:pt idx="584">
                  <c:v>3451.9978213003801</c:v>
                </c:pt>
                <c:pt idx="585">
                  <c:v>3454.0309587481202</c:v>
                </c:pt>
                <c:pt idx="586">
                  <c:v>3456.0640961958597</c:v>
                </c:pt>
                <c:pt idx="587">
                  <c:v>3458.0972336436112</c:v>
                </c:pt>
                <c:pt idx="588">
                  <c:v>3460.1303710913512</c:v>
                </c:pt>
                <c:pt idx="589">
                  <c:v>3462.1635085391022</c:v>
                </c:pt>
                <c:pt idx="590">
                  <c:v>3464.1966459868358</c:v>
                </c:pt>
                <c:pt idx="591">
                  <c:v>3466.22978343459</c:v>
                </c:pt>
                <c:pt idx="592">
                  <c:v>3468.26292088233</c:v>
                </c:pt>
                <c:pt idx="593">
                  <c:v>3470.2960583300801</c:v>
                </c:pt>
                <c:pt idx="594">
                  <c:v>3472.3291957778201</c:v>
                </c:pt>
                <c:pt idx="595">
                  <c:v>3474.3623332255743</c:v>
                </c:pt>
                <c:pt idx="596">
                  <c:v>3476.3954706733157</c:v>
                </c:pt>
                <c:pt idx="597">
                  <c:v>3478.4286081210553</c:v>
                </c:pt>
                <c:pt idx="598">
                  <c:v>3480.4617455687999</c:v>
                </c:pt>
                <c:pt idx="599">
                  <c:v>3482.4948830165399</c:v>
                </c:pt>
                <c:pt idx="600">
                  <c:v>3484.5280204642859</c:v>
                </c:pt>
                <c:pt idx="601">
                  <c:v>3486.5611579120337</c:v>
                </c:pt>
                <c:pt idx="602">
                  <c:v>3488.5942953597787</c:v>
                </c:pt>
                <c:pt idx="603">
                  <c:v>3490.6274328075242</c:v>
                </c:pt>
                <c:pt idx="604">
                  <c:v>3492.6605702552702</c:v>
                </c:pt>
                <c:pt idx="605">
                  <c:v>3494.6937077030102</c:v>
                </c:pt>
                <c:pt idx="606">
                  <c:v>3496.7268451507521</c:v>
                </c:pt>
                <c:pt idx="607">
                  <c:v>3498.7599825985012</c:v>
                </c:pt>
                <c:pt idx="608">
                  <c:v>3500.7931200462522</c:v>
                </c:pt>
                <c:pt idx="609">
                  <c:v>3502.8262574939899</c:v>
                </c:pt>
                <c:pt idx="610">
                  <c:v>3504.8593949417436</c:v>
                </c:pt>
                <c:pt idx="611">
                  <c:v>3506.8925323894878</c:v>
                </c:pt>
                <c:pt idx="612">
                  <c:v>3508.9256698372201</c:v>
                </c:pt>
                <c:pt idx="613">
                  <c:v>3510.9588072849701</c:v>
                </c:pt>
                <c:pt idx="614">
                  <c:v>3512.9919447327102</c:v>
                </c:pt>
                <c:pt idx="615">
                  <c:v>3515.0250821804602</c:v>
                </c:pt>
                <c:pt idx="616">
                  <c:v>3517.0582196281998</c:v>
                </c:pt>
                <c:pt idx="617">
                  <c:v>3519.0913570759567</c:v>
                </c:pt>
                <c:pt idx="618">
                  <c:v>3521.1244945236858</c:v>
                </c:pt>
                <c:pt idx="619">
                  <c:v>3523.1576319714422</c:v>
                </c:pt>
                <c:pt idx="620">
                  <c:v>3525.1907694191787</c:v>
                </c:pt>
                <c:pt idx="621">
                  <c:v>3527.2239068669301</c:v>
                </c:pt>
                <c:pt idx="622">
                  <c:v>3529.2570443146697</c:v>
                </c:pt>
                <c:pt idx="623">
                  <c:v>3531.2901817624097</c:v>
                </c:pt>
                <c:pt idx="624">
                  <c:v>3533.3233192101652</c:v>
                </c:pt>
                <c:pt idx="625">
                  <c:v>3535.3564566579012</c:v>
                </c:pt>
                <c:pt idx="626">
                  <c:v>3537.3895941056498</c:v>
                </c:pt>
                <c:pt idx="627">
                  <c:v>3539.4227315533922</c:v>
                </c:pt>
                <c:pt idx="628">
                  <c:v>3541.4558690011399</c:v>
                </c:pt>
                <c:pt idx="629">
                  <c:v>3543.48900644888</c:v>
                </c:pt>
                <c:pt idx="630">
                  <c:v>3545.52214389663</c:v>
                </c:pt>
                <c:pt idx="631">
                  <c:v>3547.5552813443701</c:v>
                </c:pt>
                <c:pt idx="632">
                  <c:v>3549.5884187921197</c:v>
                </c:pt>
                <c:pt idx="633">
                  <c:v>3551.6215562398643</c:v>
                </c:pt>
                <c:pt idx="634">
                  <c:v>3553.6546936876098</c:v>
                </c:pt>
                <c:pt idx="635">
                  <c:v>3555.6878311353498</c:v>
                </c:pt>
                <c:pt idx="636">
                  <c:v>3557.7209685830899</c:v>
                </c:pt>
                <c:pt idx="637">
                  <c:v>3559.7541060308422</c:v>
                </c:pt>
                <c:pt idx="638">
                  <c:v>3561.78724347858</c:v>
                </c:pt>
                <c:pt idx="639">
                  <c:v>3563.82038092633</c:v>
                </c:pt>
                <c:pt idx="640">
                  <c:v>3565.8535183740778</c:v>
                </c:pt>
                <c:pt idx="641">
                  <c:v>3567.8866558218197</c:v>
                </c:pt>
                <c:pt idx="642">
                  <c:v>3569.9197932695643</c:v>
                </c:pt>
                <c:pt idx="643">
                  <c:v>3571.9529307173102</c:v>
                </c:pt>
                <c:pt idx="644">
                  <c:v>3573.9860681650453</c:v>
                </c:pt>
                <c:pt idx="645">
                  <c:v>3576.0192056127999</c:v>
                </c:pt>
                <c:pt idx="646">
                  <c:v>3578.0523430605422</c:v>
                </c:pt>
                <c:pt idx="647">
                  <c:v>3580.0854805082899</c:v>
                </c:pt>
                <c:pt idx="648">
                  <c:v>3582.11861795603</c:v>
                </c:pt>
                <c:pt idx="649">
                  <c:v>3584.15175540377</c:v>
                </c:pt>
                <c:pt idx="650">
                  <c:v>3586.1848928515201</c:v>
                </c:pt>
                <c:pt idx="651">
                  <c:v>3588.2180302992601</c:v>
                </c:pt>
                <c:pt idx="652">
                  <c:v>3590.2511677470102</c:v>
                </c:pt>
                <c:pt idx="653">
                  <c:v>3592.2843051947452</c:v>
                </c:pt>
                <c:pt idx="654">
                  <c:v>3594.3174426425057</c:v>
                </c:pt>
                <c:pt idx="655">
                  <c:v>3596.3505800902412</c:v>
                </c:pt>
                <c:pt idx="656">
                  <c:v>3598.3837175379972</c:v>
                </c:pt>
                <c:pt idx="657">
                  <c:v>3600.41685498573</c:v>
                </c:pt>
                <c:pt idx="658">
                  <c:v>3602.4499924334837</c:v>
                </c:pt>
                <c:pt idx="659">
                  <c:v>3604.4831298812237</c:v>
                </c:pt>
                <c:pt idx="660">
                  <c:v>3606.5162673289597</c:v>
                </c:pt>
                <c:pt idx="661">
                  <c:v>3608.5494047767097</c:v>
                </c:pt>
                <c:pt idx="662">
                  <c:v>3610.5825422244502</c:v>
                </c:pt>
                <c:pt idx="663">
                  <c:v>3612.6156796722012</c:v>
                </c:pt>
                <c:pt idx="664">
                  <c:v>3614.6488171199353</c:v>
                </c:pt>
                <c:pt idx="665">
                  <c:v>3616.6819545676899</c:v>
                </c:pt>
                <c:pt idx="666">
                  <c:v>3618.7150920154322</c:v>
                </c:pt>
                <c:pt idx="667">
                  <c:v>3620.7482294631727</c:v>
                </c:pt>
                <c:pt idx="668">
                  <c:v>3622.78136691092</c:v>
                </c:pt>
                <c:pt idx="669">
                  <c:v>3624.8145043586701</c:v>
                </c:pt>
                <c:pt idx="670">
                  <c:v>3626.8476418064101</c:v>
                </c:pt>
                <c:pt idx="671">
                  <c:v>3628.8807792541602</c:v>
                </c:pt>
                <c:pt idx="672">
                  <c:v>3630.9139167019057</c:v>
                </c:pt>
                <c:pt idx="673">
                  <c:v>3632.9470541496398</c:v>
                </c:pt>
                <c:pt idx="674">
                  <c:v>3634.9801915973912</c:v>
                </c:pt>
                <c:pt idx="675">
                  <c:v>3637.0133290451322</c:v>
                </c:pt>
                <c:pt idx="676">
                  <c:v>3639.0464664928759</c:v>
                </c:pt>
                <c:pt idx="677">
                  <c:v>3641.07960394062</c:v>
                </c:pt>
                <c:pt idx="678">
                  <c:v>3643.1127413883701</c:v>
                </c:pt>
                <c:pt idx="679">
                  <c:v>3645.1458788361101</c:v>
                </c:pt>
                <c:pt idx="680">
                  <c:v>3647.1790162838643</c:v>
                </c:pt>
                <c:pt idx="681">
                  <c:v>3649.2121537316002</c:v>
                </c:pt>
                <c:pt idx="682">
                  <c:v>3651.2452911793498</c:v>
                </c:pt>
                <c:pt idx="683">
                  <c:v>3653.2784286270853</c:v>
                </c:pt>
                <c:pt idx="684">
                  <c:v>3655.3115660748367</c:v>
                </c:pt>
                <c:pt idx="685">
                  <c:v>3657.3447035225822</c:v>
                </c:pt>
                <c:pt idx="686">
                  <c:v>3659.3778409703236</c:v>
                </c:pt>
                <c:pt idx="687">
                  <c:v>3661.41097841807</c:v>
                </c:pt>
                <c:pt idx="688">
                  <c:v>3663.4441158658101</c:v>
                </c:pt>
                <c:pt idx="689">
                  <c:v>3665.4772533135642</c:v>
                </c:pt>
                <c:pt idx="690">
                  <c:v>3667.5103907613002</c:v>
                </c:pt>
                <c:pt idx="691">
                  <c:v>3669.5435282090502</c:v>
                </c:pt>
                <c:pt idx="692">
                  <c:v>3671.5766656567853</c:v>
                </c:pt>
                <c:pt idx="693">
                  <c:v>3673.6098031045399</c:v>
                </c:pt>
                <c:pt idx="694">
                  <c:v>3675.6429405522799</c:v>
                </c:pt>
                <c:pt idx="695">
                  <c:v>3677.67607800003</c:v>
                </c:pt>
                <c:pt idx="696">
                  <c:v>3679.7092154477687</c:v>
                </c:pt>
                <c:pt idx="697">
                  <c:v>3681.7423528955137</c:v>
                </c:pt>
                <c:pt idx="698">
                  <c:v>3683.7754903432601</c:v>
                </c:pt>
                <c:pt idx="699">
                  <c:v>3685.8086277909997</c:v>
                </c:pt>
                <c:pt idx="700">
                  <c:v>3687.8417652387502</c:v>
                </c:pt>
                <c:pt idx="701">
                  <c:v>3689.8749026864957</c:v>
                </c:pt>
                <c:pt idx="702">
                  <c:v>3691.9080401342399</c:v>
                </c:pt>
                <c:pt idx="703">
                  <c:v>3693.9411775819867</c:v>
                </c:pt>
                <c:pt idx="704">
                  <c:v>3695.97431502973</c:v>
                </c:pt>
                <c:pt idx="705">
                  <c:v>3698.0074524774736</c:v>
                </c:pt>
                <c:pt idx="706">
                  <c:v>3700.0405899252187</c:v>
                </c:pt>
                <c:pt idx="707">
                  <c:v>3702.0737273729642</c:v>
                </c:pt>
                <c:pt idx="708">
                  <c:v>3704.1068648207033</c:v>
                </c:pt>
                <c:pt idx="709">
                  <c:v>3706.1400022684502</c:v>
                </c:pt>
                <c:pt idx="710">
                  <c:v>3708.1731397161902</c:v>
                </c:pt>
                <c:pt idx="711">
                  <c:v>3710.2062771639353</c:v>
                </c:pt>
                <c:pt idx="712">
                  <c:v>3712.2394146116799</c:v>
                </c:pt>
                <c:pt idx="713">
                  <c:v>3714.2725520594322</c:v>
                </c:pt>
                <c:pt idx="714">
                  <c:v>3716.30568950717</c:v>
                </c:pt>
                <c:pt idx="715">
                  <c:v>3718.33882695492</c:v>
                </c:pt>
                <c:pt idx="716">
                  <c:v>3720.3719644026601</c:v>
                </c:pt>
                <c:pt idx="717">
                  <c:v>3722.4051018504142</c:v>
                </c:pt>
                <c:pt idx="718">
                  <c:v>3724.4382392981502</c:v>
                </c:pt>
                <c:pt idx="719">
                  <c:v>3726.4713767459052</c:v>
                </c:pt>
                <c:pt idx="720">
                  <c:v>3728.5045141936398</c:v>
                </c:pt>
                <c:pt idx="721">
                  <c:v>3730.5376516413812</c:v>
                </c:pt>
                <c:pt idx="722">
                  <c:v>3732.5707890891299</c:v>
                </c:pt>
                <c:pt idx="723">
                  <c:v>3734.6039265368722</c:v>
                </c:pt>
                <c:pt idx="724">
                  <c:v>3736.63706398462</c:v>
                </c:pt>
                <c:pt idx="725">
                  <c:v>3738.67020143236</c:v>
                </c:pt>
                <c:pt idx="726">
                  <c:v>3740.7033388801142</c:v>
                </c:pt>
                <c:pt idx="727">
                  <c:v>3742.7364763278497</c:v>
                </c:pt>
                <c:pt idx="728">
                  <c:v>3744.7696137756002</c:v>
                </c:pt>
                <c:pt idx="729">
                  <c:v>3746.8027512233402</c:v>
                </c:pt>
                <c:pt idx="730">
                  <c:v>3748.8358886710912</c:v>
                </c:pt>
                <c:pt idx="731">
                  <c:v>3750.8690261188299</c:v>
                </c:pt>
                <c:pt idx="732">
                  <c:v>3752.9021635665822</c:v>
                </c:pt>
                <c:pt idx="733">
                  <c:v>3754.9353010143222</c:v>
                </c:pt>
                <c:pt idx="734">
                  <c:v>3756.9684384620587</c:v>
                </c:pt>
                <c:pt idx="735">
                  <c:v>3759.0015759098101</c:v>
                </c:pt>
                <c:pt idx="736">
                  <c:v>3761.0347133575542</c:v>
                </c:pt>
                <c:pt idx="737">
                  <c:v>3763.0678508053002</c:v>
                </c:pt>
                <c:pt idx="738">
                  <c:v>3765.1009882530398</c:v>
                </c:pt>
                <c:pt idx="739">
                  <c:v>3767.1341257007898</c:v>
                </c:pt>
                <c:pt idx="740">
                  <c:v>3769.1672631485299</c:v>
                </c:pt>
                <c:pt idx="741">
                  <c:v>3771.2004005962799</c:v>
                </c:pt>
                <c:pt idx="742">
                  <c:v>3773.2335380440222</c:v>
                </c:pt>
                <c:pt idx="743">
                  <c:v>3775.2666754917627</c:v>
                </c:pt>
                <c:pt idx="744">
                  <c:v>3777.2998129395137</c:v>
                </c:pt>
                <c:pt idx="745">
                  <c:v>3779.3329503872642</c:v>
                </c:pt>
                <c:pt idx="746">
                  <c:v>3781.3660878350001</c:v>
                </c:pt>
                <c:pt idx="747">
                  <c:v>3783.3992252827402</c:v>
                </c:pt>
                <c:pt idx="748">
                  <c:v>3785.4323627304957</c:v>
                </c:pt>
                <c:pt idx="749">
                  <c:v>3787.4655001782312</c:v>
                </c:pt>
                <c:pt idx="750">
                  <c:v>3789.4986376259799</c:v>
                </c:pt>
                <c:pt idx="751">
                  <c:v>3791.5317750737222</c:v>
                </c:pt>
                <c:pt idx="752">
                  <c:v>3793.5649125214736</c:v>
                </c:pt>
                <c:pt idx="753">
                  <c:v>3795.5980499692087</c:v>
                </c:pt>
                <c:pt idx="754">
                  <c:v>3797.6311874169601</c:v>
                </c:pt>
                <c:pt idx="755">
                  <c:v>3799.6643248646997</c:v>
                </c:pt>
                <c:pt idx="756">
                  <c:v>3801.6974623124502</c:v>
                </c:pt>
                <c:pt idx="757">
                  <c:v>3803.7305997601898</c:v>
                </c:pt>
                <c:pt idx="758">
                  <c:v>3805.7637372079312</c:v>
                </c:pt>
                <c:pt idx="759">
                  <c:v>3807.7968746556753</c:v>
                </c:pt>
                <c:pt idx="760">
                  <c:v>3809.8300121034267</c:v>
                </c:pt>
                <c:pt idx="761">
                  <c:v>3811.8631495511722</c:v>
                </c:pt>
                <c:pt idx="762">
                  <c:v>3813.89628699891</c:v>
                </c:pt>
                <c:pt idx="763">
                  <c:v>3815.9294244466587</c:v>
                </c:pt>
                <c:pt idx="764">
                  <c:v>3817.9625618944001</c:v>
                </c:pt>
                <c:pt idx="765">
                  <c:v>3819.9956993421501</c:v>
                </c:pt>
                <c:pt idx="766">
                  <c:v>3822.0288367898897</c:v>
                </c:pt>
                <c:pt idx="767">
                  <c:v>3824.0619742376402</c:v>
                </c:pt>
                <c:pt idx="768">
                  <c:v>3826.0951116853867</c:v>
                </c:pt>
                <c:pt idx="769">
                  <c:v>3828.1282491331253</c:v>
                </c:pt>
                <c:pt idx="770">
                  <c:v>3830.1613865808722</c:v>
                </c:pt>
                <c:pt idx="771">
                  <c:v>3832.1945240286059</c:v>
                </c:pt>
                <c:pt idx="772">
                  <c:v>3834.2276614763587</c:v>
                </c:pt>
                <c:pt idx="773">
                  <c:v>3836.2607989240987</c:v>
                </c:pt>
                <c:pt idx="774">
                  <c:v>3838.2939363718542</c:v>
                </c:pt>
                <c:pt idx="775">
                  <c:v>3840.3270738195943</c:v>
                </c:pt>
                <c:pt idx="776">
                  <c:v>3842.3602112673402</c:v>
                </c:pt>
                <c:pt idx="777">
                  <c:v>3844.3933487150812</c:v>
                </c:pt>
                <c:pt idx="778">
                  <c:v>3846.4264861628253</c:v>
                </c:pt>
                <c:pt idx="779">
                  <c:v>3848.4596236105722</c:v>
                </c:pt>
                <c:pt idx="780">
                  <c:v>3850.49276105832</c:v>
                </c:pt>
                <c:pt idx="781">
                  <c:v>3852.52589850606</c:v>
                </c:pt>
                <c:pt idx="782">
                  <c:v>3854.5590359538101</c:v>
                </c:pt>
                <c:pt idx="783">
                  <c:v>3856.5921734015542</c:v>
                </c:pt>
                <c:pt idx="784">
                  <c:v>3858.6253108492942</c:v>
                </c:pt>
                <c:pt idx="785">
                  <c:v>3860.6584482970397</c:v>
                </c:pt>
                <c:pt idx="786">
                  <c:v>3862.6915857447798</c:v>
                </c:pt>
                <c:pt idx="787">
                  <c:v>3864.7247231925298</c:v>
                </c:pt>
                <c:pt idx="788">
                  <c:v>3866.7578606402699</c:v>
                </c:pt>
                <c:pt idx="789">
                  <c:v>3868.7909980880199</c:v>
                </c:pt>
                <c:pt idx="790">
                  <c:v>3870.8241355357636</c:v>
                </c:pt>
                <c:pt idx="791">
                  <c:v>3872.8572729835178</c:v>
                </c:pt>
                <c:pt idx="792">
                  <c:v>3874.8904104312542</c:v>
                </c:pt>
                <c:pt idx="793">
                  <c:v>3876.9235478790042</c:v>
                </c:pt>
                <c:pt idx="794">
                  <c:v>3878.9566853267343</c:v>
                </c:pt>
                <c:pt idx="795">
                  <c:v>3880.9898227744802</c:v>
                </c:pt>
                <c:pt idx="796">
                  <c:v>3883.0229602222298</c:v>
                </c:pt>
                <c:pt idx="797">
                  <c:v>3885.0560976699699</c:v>
                </c:pt>
                <c:pt idx="798">
                  <c:v>3887.0892351177158</c:v>
                </c:pt>
                <c:pt idx="799">
                  <c:v>3889.1223725654622</c:v>
                </c:pt>
                <c:pt idx="800">
                  <c:v>3891.1555100132136</c:v>
                </c:pt>
                <c:pt idx="801">
                  <c:v>3893.1886474609432</c:v>
                </c:pt>
                <c:pt idx="802">
                  <c:v>3895.2217849086987</c:v>
                </c:pt>
                <c:pt idx="803">
                  <c:v>3897.2549223564401</c:v>
                </c:pt>
                <c:pt idx="804">
                  <c:v>3899.2880598041897</c:v>
                </c:pt>
                <c:pt idx="805">
                  <c:v>3901.3211972519357</c:v>
                </c:pt>
                <c:pt idx="806">
                  <c:v>3903.3543346996812</c:v>
                </c:pt>
                <c:pt idx="807">
                  <c:v>3905.3874721474212</c:v>
                </c:pt>
                <c:pt idx="808">
                  <c:v>3907.4206095951599</c:v>
                </c:pt>
                <c:pt idx="809">
                  <c:v>3909.4537470429136</c:v>
                </c:pt>
                <c:pt idx="810">
                  <c:v>3911.4868844906432</c:v>
                </c:pt>
                <c:pt idx="811">
                  <c:v>3913.5200219384001</c:v>
                </c:pt>
                <c:pt idx="812">
                  <c:v>3915.5531593861442</c:v>
                </c:pt>
                <c:pt idx="813">
                  <c:v>3917.5862968338902</c:v>
                </c:pt>
                <c:pt idx="814">
                  <c:v>3919.6194342816302</c:v>
                </c:pt>
                <c:pt idx="815">
                  <c:v>3921.6525717293798</c:v>
                </c:pt>
                <c:pt idx="816">
                  <c:v>3923.6857091771199</c:v>
                </c:pt>
                <c:pt idx="817">
                  <c:v>3925.7188466248658</c:v>
                </c:pt>
                <c:pt idx="818">
                  <c:v>3927.75198407261</c:v>
                </c:pt>
                <c:pt idx="819">
                  <c:v>3929.78512152036</c:v>
                </c:pt>
                <c:pt idx="820">
                  <c:v>3931.8182589681001</c:v>
                </c:pt>
                <c:pt idx="821">
                  <c:v>3933.8513964158442</c:v>
                </c:pt>
                <c:pt idx="822">
                  <c:v>3935.8845338635942</c:v>
                </c:pt>
                <c:pt idx="823">
                  <c:v>3937.9176713113302</c:v>
                </c:pt>
                <c:pt idx="824">
                  <c:v>3939.9508087590798</c:v>
                </c:pt>
                <c:pt idx="825">
                  <c:v>3941.9839462068212</c:v>
                </c:pt>
                <c:pt idx="826">
                  <c:v>3944.0170836545722</c:v>
                </c:pt>
                <c:pt idx="827">
                  <c:v>3946.0502211023099</c:v>
                </c:pt>
                <c:pt idx="828">
                  <c:v>3948.0833585500636</c:v>
                </c:pt>
                <c:pt idx="829">
                  <c:v>3950.1164959977987</c:v>
                </c:pt>
                <c:pt idx="830">
                  <c:v>3952.1496334455501</c:v>
                </c:pt>
                <c:pt idx="831">
                  <c:v>3954.1827708932901</c:v>
                </c:pt>
                <c:pt idx="832">
                  <c:v>3956.2159083410302</c:v>
                </c:pt>
                <c:pt idx="833">
                  <c:v>3958.2490457887743</c:v>
                </c:pt>
                <c:pt idx="834">
                  <c:v>3960.2821832365212</c:v>
                </c:pt>
                <c:pt idx="835">
                  <c:v>3962.3153206842767</c:v>
                </c:pt>
                <c:pt idx="836">
                  <c:v>3964.3484581320099</c:v>
                </c:pt>
                <c:pt idx="837">
                  <c:v>3966.3815955797622</c:v>
                </c:pt>
                <c:pt idx="838">
                  <c:v>3968.4147330275036</c:v>
                </c:pt>
                <c:pt idx="839">
                  <c:v>3970.4478704752501</c:v>
                </c:pt>
                <c:pt idx="840">
                  <c:v>3972.4810079229901</c:v>
                </c:pt>
                <c:pt idx="841">
                  <c:v>3974.5141453707402</c:v>
                </c:pt>
                <c:pt idx="842">
                  <c:v>3976.5472828184802</c:v>
                </c:pt>
                <c:pt idx="843">
                  <c:v>3978.5804202662298</c:v>
                </c:pt>
                <c:pt idx="844">
                  <c:v>3980.6135577139712</c:v>
                </c:pt>
                <c:pt idx="845">
                  <c:v>3982.6466951617022</c:v>
                </c:pt>
                <c:pt idx="846">
                  <c:v>3984.6798326094622</c:v>
                </c:pt>
                <c:pt idx="847">
                  <c:v>3986.7129700572</c:v>
                </c:pt>
                <c:pt idx="848">
                  <c:v>3988.74610750495</c:v>
                </c:pt>
                <c:pt idx="849">
                  <c:v>3990.7792449526887</c:v>
                </c:pt>
                <c:pt idx="850">
                  <c:v>3992.8123824004442</c:v>
                </c:pt>
                <c:pt idx="851">
                  <c:v>3994.8455198481843</c:v>
                </c:pt>
                <c:pt idx="852">
                  <c:v>3996.8786572959302</c:v>
                </c:pt>
                <c:pt idx="853">
                  <c:v>3998.9117947436712</c:v>
                </c:pt>
                <c:pt idx="854">
                  <c:v>4000.9449321914212</c:v>
                </c:pt>
                <c:pt idx="855">
                  <c:v>4002.9780696391599</c:v>
                </c:pt>
                <c:pt idx="856">
                  <c:v>4005.0112070869122</c:v>
                </c:pt>
                <c:pt idx="857">
                  <c:v>4007.04434453465</c:v>
                </c:pt>
                <c:pt idx="858">
                  <c:v>4009.0774819823901</c:v>
                </c:pt>
                <c:pt idx="859">
                  <c:v>4011.1106194301401</c:v>
                </c:pt>
                <c:pt idx="860">
                  <c:v>4013.1437568778842</c:v>
                </c:pt>
                <c:pt idx="861">
                  <c:v>4015.1768943256243</c:v>
                </c:pt>
                <c:pt idx="862">
                  <c:v>4017.2100317733702</c:v>
                </c:pt>
                <c:pt idx="863">
                  <c:v>4019.2431692211198</c:v>
                </c:pt>
                <c:pt idx="864">
                  <c:v>4021.2763066688599</c:v>
                </c:pt>
                <c:pt idx="865">
                  <c:v>4023.3094441166058</c:v>
                </c:pt>
                <c:pt idx="866">
                  <c:v>4025.34258156435</c:v>
                </c:pt>
                <c:pt idx="867">
                  <c:v>4027.3757190121037</c:v>
                </c:pt>
                <c:pt idx="868">
                  <c:v>4029.4088564598387</c:v>
                </c:pt>
                <c:pt idx="869">
                  <c:v>4031.4419939075842</c:v>
                </c:pt>
                <c:pt idx="870">
                  <c:v>4033.4751313553343</c:v>
                </c:pt>
                <c:pt idx="871">
                  <c:v>4035.5082688030698</c:v>
                </c:pt>
                <c:pt idx="872">
                  <c:v>4037.5414062508212</c:v>
                </c:pt>
                <c:pt idx="873">
                  <c:v>4039.5745436985612</c:v>
                </c:pt>
                <c:pt idx="874">
                  <c:v>4041.6076811463058</c:v>
                </c:pt>
                <c:pt idx="875">
                  <c:v>4043.64081859405</c:v>
                </c:pt>
                <c:pt idx="876">
                  <c:v>4045.6739560418036</c:v>
                </c:pt>
                <c:pt idx="877">
                  <c:v>4047.7070934895401</c:v>
                </c:pt>
                <c:pt idx="878">
                  <c:v>4049.7402309372901</c:v>
                </c:pt>
                <c:pt idx="879">
                  <c:v>4051.7733683850302</c:v>
                </c:pt>
                <c:pt idx="880">
                  <c:v>4053.8065058327802</c:v>
                </c:pt>
                <c:pt idx="881">
                  <c:v>4055.8396432805257</c:v>
                </c:pt>
                <c:pt idx="882">
                  <c:v>4057.8727807282598</c:v>
                </c:pt>
                <c:pt idx="883">
                  <c:v>4059.9059181760122</c:v>
                </c:pt>
                <c:pt idx="884">
                  <c:v>4061.9390556237499</c:v>
                </c:pt>
                <c:pt idx="885">
                  <c:v>4063.9721930715073</c:v>
                </c:pt>
                <c:pt idx="886">
                  <c:v>4066.0053305192437</c:v>
                </c:pt>
                <c:pt idx="887">
                  <c:v>4068.0384679669887</c:v>
                </c:pt>
                <c:pt idx="888">
                  <c:v>4070.0716054147297</c:v>
                </c:pt>
                <c:pt idx="889">
                  <c:v>4072.1047428624802</c:v>
                </c:pt>
                <c:pt idx="890">
                  <c:v>4074.1378803102198</c:v>
                </c:pt>
                <c:pt idx="891">
                  <c:v>4076.1710177579712</c:v>
                </c:pt>
                <c:pt idx="892">
                  <c:v>4078.2041552057099</c:v>
                </c:pt>
                <c:pt idx="893">
                  <c:v>4080.2372926534622</c:v>
                </c:pt>
                <c:pt idx="894">
                  <c:v>4082.2704301012</c:v>
                </c:pt>
                <c:pt idx="895">
                  <c:v>4084.3035675489436</c:v>
                </c:pt>
                <c:pt idx="896">
                  <c:v>4086.3367049966901</c:v>
                </c:pt>
                <c:pt idx="897">
                  <c:v>4088.3698424444301</c:v>
                </c:pt>
                <c:pt idx="898">
                  <c:v>4090.4029798921802</c:v>
                </c:pt>
                <c:pt idx="899">
                  <c:v>4092.4361173399252</c:v>
                </c:pt>
                <c:pt idx="900">
                  <c:v>4094.4692547876698</c:v>
                </c:pt>
                <c:pt idx="901">
                  <c:v>4096.5023922354085</c:v>
                </c:pt>
                <c:pt idx="902">
                  <c:v>4098.5355296831685</c:v>
                </c:pt>
                <c:pt idx="903">
                  <c:v>4100.5686671309004</c:v>
                </c:pt>
                <c:pt idx="904">
                  <c:v>4102.6018045786586</c:v>
                </c:pt>
                <c:pt idx="905">
                  <c:v>4104.6349420263896</c:v>
                </c:pt>
                <c:pt idx="906">
                  <c:v>4106.6680794741396</c:v>
                </c:pt>
                <c:pt idx="907">
                  <c:v>4108.7012169218824</c:v>
                </c:pt>
                <c:pt idx="908">
                  <c:v>4110.7343543696197</c:v>
                </c:pt>
                <c:pt idx="909">
                  <c:v>4112.7674918173734</c:v>
                </c:pt>
                <c:pt idx="910">
                  <c:v>4114.8006292651235</c:v>
                </c:pt>
                <c:pt idx="911">
                  <c:v>4116.8337667128599</c:v>
                </c:pt>
                <c:pt idx="912">
                  <c:v>4118.8669041606136</c:v>
                </c:pt>
                <c:pt idx="913">
                  <c:v>4120.90004160835</c:v>
                </c:pt>
                <c:pt idx="914">
                  <c:v>4122.93317905609</c:v>
                </c:pt>
                <c:pt idx="915">
                  <c:v>4124.9663165038473</c:v>
                </c:pt>
                <c:pt idx="916">
                  <c:v>4126.9994539515801</c:v>
                </c:pt>
                <c:pt idx="917">
                  <c:v>4129.0325913993283</c:v>
                </c:pt>
                <c:pt idx="918">
                  <c:v>4131.0657288470702</c:v>
                </c:pt>
                <c:pt idx="919">
                  <c:v>4133.0988662948103</c:v>
                </c:pt>
                <c:pt idx="920">
                  <c:v>4135.1320037425603</c:v>
                </c:pt>
                <c:pt idx="921">
                  <c:v>4137.1651411903085</c:v>
                </c:pt>
                <c:pt idx="922">
                  <c:v>4139.1982786380504</c:v>
                </c:pt>
                <c:pt idx="923">
                  <c:v>4141.2314160857904</c:v>
                </c:pt>
                <c:pt idx="924">
                  <c:v>4143.2645535335414</c:v>
                </c:pt>
                <c:pt idx="925">
                  <c:v>4145.2976909812796</c:v>
                </c:pt>
                <c:pt idx="926">
                  <c:v>4147.3308284290324</c:v>
                </c:pt>
                <c:pt idx="927">
                  <c:v>4149.3639658767734</c:v>
                </c:pt>
                <c:pt idx="928">
                  <c:v>4151.3971033245198</c:v>
                </c:pt>
                <c:pt idx="929">
                  <c:v>4153.4302407722598</c:v>
                </c:pt>
                <c:pt idx="930">
                  <c:v>4155.4633782199999</c:v>
                </c:pt>
                <c:pt idx="931">
                  <c:v>4157.4965156677554</c:v>
                </c:pt>
                <c:pt idx="932">
                  <c:v>4159.5296531154954</c:v>
                </c:pt>
                <c:pt idx="933">
                  <c:v>4161.5627905632473</c:v>
                </c:pt>
                <c:pt idx="934">
                  <c:v>4163.5959280109873</c:v>
                </c:pt>
                <c:pt idx="935">
                  <c:v>4165.6290654587447</c:v>
                </c:pt>
                <c:pt idx="936">
                  <c:v>4167.6622029064783</c:v>
                </c:pt>
                <c:pt idx="937">
                  <c:v>4169.6953403542202</c:v>
                </c:pt>
                <c:pt idx="938">
                  <c:v>4171.7284778019603</c:v>
                </c:pt>
                <c:pt idx="939">
                  <c:v>4173.7616152497103</c:v>
                </c:pt>
                <c:pt idx="940">
                  <c:v>4175.7947526974485</c:v>
                </c:pt>
                <c:pt idx="941">
                  <c:v>4177.8278901452004</c:v>
                </c:pt>
                <c:pt idx="942">
                  <c:v>4179.8610275929486</c:v>
                </c:pt>
                <c:pt idx="943">
                  <c:v>4181.8941650406814</c:v>
                </c:pt>
                <c:pt idx="944">
                  <c:v>4183.9273024884296</c:v>
                </c:pt>
                <c:pt idx="945">
                  <c:v>4185.9604399361697</c:v>
                </c:pt>
                <c:pt idx="946">
                  <c:v>4187.9935773839197</c:v>
                </c:pt>
                <c:pt idx="947">
                  <c:v>4190.0267148316634</c:v>
                </c:pt>
                <c:pt idx="948">
                  <c:v>4192.0598522794098</c:v>
                </c:pt>
                <c:pt idx="949">
                  <c:v>4194.0929897271544</c:v>
                </c:pt>
                <c:pt idx="950">
                  <c:v>4196.1261271749136</c:v>
                </c:pt>
                <c:pt idx="951">
                  <c:v>4198.1592646226536</c:v>
                </c:pt>
                <c:pt idx="952">
                  <c:v>4200.1924020703973</c:v>
                </c:pt>
                <c:pt idx="953">
                  <c:v>4202.2255395181373</c:v>
                </c:pt>
                <c:pt idx="954">
                  <c:v>4204.2586769658783</c:v>
                </c:pt>
                <c:pt idx="955">
                  <c:v>4206.2918144136283</c:v>
                </c:pt>
                <c:pt idx="956">
                  <c:v>4208.3249518613684</c:v>
                </c:pt>
                <c:pt idx="957">
                  <c:v>4210.3580893091103</c:v>
                </c:pt>
                <c:pt idx="958">
                  <c:v>4212.3912267568658</c:v>
                </c:pt>
                <c:pt idx="959">
                  <c:v>4214.4243642046004</c:v>
                </c:pt>
                <c:pt idx="960">
                  <c:v>4216.4575016523404</c:v>
                </c:pt>
                <c:pt idx="961">
                  <c:v>4218.4906391000904</c:v>
                </c:pt>
                <c:pt idx="962">
                  <c:v>4220.5237765478314</c:v>
                </c:pt>
                <c:pt idx="963">
                  <c:v>4222.5569139955824</c:v>
                </c:pt>
                <c:pt idx="964">
                  <c:v>4224.5900514433224</c:v>
                </c:pt>
                <c:pt idx="965">
                  <c:v>4226.6231888910734</c:v>
                </c:pt>
                <c:pt idx="966">
                  <c:v>4228.6563263388134</c:v>
                </c:pt>
                <c:pt idx="967">
                  <c:v>4230.6894637865544</c:v>
                </c:pt>
                <c:pt idx="968">
                  <c:v>4232.7226012343044</c:v>
                </c:pt>
                <c:pt idx="969">
                  <c:v>4234.7557386820399</c:v>
                </c:pt>
                <c:pt idx="970">
                  <c:v>4236.78887612979</c:v>
                </c:pt>
                <c:pt idx="971">
                  <c:v>4238.8220135775446</c:v>
                </c:pt>
                <c:pt idx="972">
                  <c:v>4240.8551510252873</c:v>
                </c:pt>
                <c:pt idx="973">
                  <c:v>4242.8882884730283</c:v>
                </c:pt>
                <c:pt idx="974">
                  <c:v>4244.9214259207702</c:v>
                </c:pt>
                <c:pt idx="975">
                  <c:v>4246.9545633685102</c:v>
                </c:pt>
                <c:pt idx="976">
                  <c:v>4248.9877008162466</c:v>
                </c:pt>
                <c:pt idx="977">
                  <c:v>4251.0208382640003</c:v>
                </c:pt>
                <c:pt idx="978">
                  <c:v>4253.0539757117403</c:v>
                </c:pt>
                <c:pt idx="979">
                  <c:v>4255.0871131594904</c:v>
                </c:pt>
                <c:pt idx="980">
                  <c:v>4257.1202506072386</c:v>
                </c:pt>
                <c:pt idx="981">
                  <c:v>4259.1533880549814</c:v>
                </c:pt>
                <c:pt idx="982">
                  <c:v>4261.1865255027315</c:v>
                </c:pt>
                <c:pt idx="983">
                  <c:v>4263.2196629504724</c:v>
                </c:pt>
                <c:pt idx="984">
                  <c:v>4265.2528003982097</c:v>
                </c:pt>
                <c:pt idx="985">
                  <c:v>4267.2859378459598</c:v>
                </c:pt>
                <c:pt idx="986">
                  <c:v>4269.3190752937044</c:v>
                </c:pt>
                <c:pt idx="987">
                  <c:v>4271.3522127414544</c:v>
                </c:pt>
                <c:pt idx="988">
                  <c:v>4273.3853501891899</c:v>
                </c:pt>
                <c:pt idx="989">
                  <c:v>4275.4184876369318</c:v>
                </c:pt>
                <c:pt idx="990">
                  <c:v>4277.4516250846873</c:v>
                </c:pt>
                <c:pt idx="991">
                  <c:v>4279.4847625324128</c:v>
                </c:pt>
                <c:pt idx="992">
                  <c:v>4281.5178999801665</c:v>
                </c:pt>
                <c:pt idx="993">
                  <c:v>4283.5510374279183</c:v>
                </c:pt>
                <c:pt idx="994">
                  <c:v>4285.5841748756684</c:v>
                </c:pt>
                <c:pt idx="995">
                  <c:v>4287.6173123233975</c:v>
                </c:pt>
                <c:pt idx="996">
                  <c:v>4289.6504497711585</c:v>
                </c:pt>
                <c:pt idx="997">
                  <c:v>4291.6835872188885</c:v>
                </c:pt>
                <c:pt idx="998">
                  <c:v>4293.7167246666486</c:v>
                </c:pt>
                <c:pt idx="999">
                  <c:v>4295.7498621143795</c:v>
                </c:pt>
              </c:numCache>
            </c:numRef>
          </c:xVal>
          <c:yVal>
            <c:numRef>
              <c:f>Sheet1!$D$2:$D$1001</c:f>
              <c:numCache>
                <c:formatCode>_(* #,##0.00_);_(* \(#,##0.00\);_(* "-"??_);_(@_)</c:formatCode>
                <c:ptCount val="1000"/>
                <c:pt idx="0">
                  <c:v>1.0234216564815603E-10</c:v>
                </c:pt>
                <c:pt idx="1">
                  <c:v>1.3459457598861898E-10</c:v>
                </c:pt>
                <c:pt idx="2">
                  <c:v>1.7646560062309151E-10</c:v>
                </c:pt>
                <c:pt idx="3">
                  <c:v>2.3065849785922679E-10</c:v>
                </c:pt>
                <c:pt idx="4">
                  <c:v>3.0057998350704254E-10</c:v>
                </c:pt>
                <c:pt idx="5">
                  <c:v>3.905105363438923E-10</c:v>
                </c:pt>
                <c:pt idx="6">
                  <c:v>5.0581035383694711E-10</c:v>
                </c:pt>
                <c:pt idx="7">
                  <c:v>6.5316808984649244E-10</c:v>
                </c:pt>
                <c:pt idx="8">
                  <c:v>8.4090029158219004E-10</c:v>
                </c:pt>
                <c:pt idx="9">
                  <c:v>1.0793104036181444E-9</c:v>
                </c:pt>
                <c:pt idx="10">
                  <c:v>1.3811172845251939E-9</c:v>
                </c:pt>
                <c:pt idx="11">
                  <c:v>1.7619643488839153E-9</c:v>
                </c:pt>
                <c:pt idx="12">
                  <c:v>2.2410216663334723E-9</c:v>
                </c:pt>
                <c:pt idx="13">
                  <c:v>2.8416945821230919E-9</c:v>
                </c:pt>
                <c:pt idx="14">
                  <c:v>3.5924536325987026E-9</c:v>
                </c:pt>
                <c:pt idx="15">
                  <c:v>4.5278016764111248E-9</c:v>
                </c:pt>
                <c:pt idx="16">
                  <c:v>5.6893952102067949E-9</c:v>
                </c:pt>
                <c:pt idx="17">
                  <c:v>7.1273377483934589E-9</c:v>
                </c:pt>
                <c:pt idx="18">
                  <c:v>8.9016638824924639E-9</c:v>
                </c:pt>
                <c:pt idx="19">
                  <c:v>1.1084033158832597E-8</c:v>
                </c:pt>
                <c:pt idx="20">
                  <c:v>1.3759653186139752E-8</c:v>
                </c:pt>
                <c:pt idx="21">
                  <c:v>1.7029451369168201E-8</c:v>
                </c:pt>
                <c:pt idx="22">
                  <c:v>2.1012514323131811E-8</c:v>
                </c:pt>
                <c:pt idx="23">
                  <c:v>2.5848813318570913E-8</c:v>
                </c:pt>
                <c:pt idx="24">
                  <c:v>3.1702232999648772E-8</c:v>
                </c:pt>
                <c:pt idx="25">
                  <c:v>3.8763919072972311E-8</c:v>
                </c:pt>
                <c:pt idx="26">
                  <c:v>4.7255958641072091E-8</c:v>
                </c:pt>
                <c:pt idx="27">
                  <c:v>5.7435404316930494E-8</c:v>
                </c:pt>
                <c:pt idx="28">
                  <c:v>6.9338453766080166E-8</c:v>
                </c:pt>
                <c:pt idx="29">
                  <c:v>8.3916795562708849E-8</c:v>
                </c:pt>
                <c:pt idx="30">
                  <c:v>1.011479255924459E-7</c:v>
                </c:pt>
                <c:pt idx="31">
                  <c:v>1.2148926134536183E-7</c:v>
                </c:pt>
                <c:pt idx="32">
                  <c:v>1.4544759045206338E-7</c:v>
                </c:pt>
                <c:pt idx="33">
                  <c:v>1.7358669936475533E-7</c:v>
                </c:pt>
                <c:pt idx="34">
                  <c:v>2.0653408203169388E-7</c:v>
                </c:pt>
                <c:pt idx="35">
                  <c:v>2.4498685422559542E-7</c:v>
                </c:pt>
                <c:pt idx="36">
                  <c:v>2.897169312009859E-7</c:v>
                </c:pt>
                <c:pt idx="37">
                  <c:v>3.4157546616953691E-7</c:v>
                </c:pt>
                <c:pt idx="38">
                  <c:v>4.0149649471652405E-7</c:v>
                </c:pt>
                <c:pt idx="39">
                  <c:v>4.7049968575549802E-7</c:v>
                </c:pt>
                <c:pt idx="40">
                  <c:v>5.4969206295249756E-7</c:v>
                </c:pt>
                <c:pt idx="41">
                  <c:v>6.4026853176564581E-7</c:v>
                </c:pt>
                <c:pt idx="42">
                  <c:v>7.4351102636087948E-7</c:v>
                </c:pt>
                <c:pt idx="43">
                  <c:v>8.6078607770002549E-7</c:v>
                </c:pt>
                <c:pt idx="44">
                  <c:v>9.935405990737629E-7</c:v>
                </c:pt>
                <c:pt idx="45">
                  <c:v>1.1432956882889449E-6</c:v>
                </c:pt>
                <c:pt idx="46">
                  <c:v>1.3116382566379341E-6</c:v>
                </c:pt>
                <c:pt idx="47">
                  <c:v>1.5002103136966055E-6</c:v>
                </c:pt>
                <c:pt idx="48">
                  <c:v>1.7106957639382802E-6</c:v>
                </c:pt>
                <c:pt idx="49">
                  <c:v>1.944804606132581E-6</c:v>
                </c:pt>
                <c:pt idx="50">
                  <c:v>2.2042544695415134E-6</c:v>
                </c:pt>
                <c:pt idx="51">
                  <c:v>2.4907494720502892E-6</c:v>
                </c:pt>
                <c:pt idx="52">
                  <c:v>2.8059564445968176E-6</c:v>
                </c:pt>
                <c:pt idx="53">
                  <c:v>3.1514786336134197E-6</c:v>
                </c:pt>
                <c:pt idx="54">
                  <c:v>3.5288270686839096E-6</c:v>
                </c:pt>
                <c:pt idx="55">
                  <c:v>3.9393898662735961E-6</c:v>
                </c:pt>
                <c:pt idx="56">
                  <c:v>4.3843998322243792E-6</c:v>
                </c:pt>
                <c:pt idx="57">
                  <c:v>4.8649008257449313E-6</c:v>
                </c:pt>
                <c:pt idx="58">
                  <c:v>5.3817134558875854E-6</c:v>
                </c:pt>
                <c:pt idx="59">
                  <c:v>5.9354007980050819E-6</c:v>
                </c:pt>
                <c:pt idx="60">
                  <c:v>6.52623494244876E-6</c:v>
                </c:pt>
                <c:pt idx="61">
                  <c:v>7.1541653208168748E-6</c:v>
                </c:pt>
                <c:pt idx="62">
                  <c:v>7.8187898964158442E-6</c:v>
                </c:pt>
                <c:pt idx="63">
                  <c:v>8.5193304552720525E-6</c:v>
                </c:pt>
                <c:pt idx="64">
                  <c:v>9.2525211820280214E-6</c:v>
                </c:pt>
                <c:pt idx="65">
                  <c:v>1.0021210782982966E-5</c:v>
                </c:pt>
                <c:pt idx="66">
                  <c:v>1.0820451040902698E-5</c:v>
                </c:pt>
                <c:pt idx="67">
                  <c:v>1.1647797378678296E-5</c:v>
                </c:pt>
                <c:pt idx="68">
                  <c:v>1.2500288570607521E-5</c:v>
                </c:pt>
                <c:pt idx="69">
                  <c:v>1.3374466501483421E-5</c:v>
                </c:pt>
                <c:pt idx="70">
                  <c:v>1.4266397971420664E-5</c:v>
                </c:pt>
                <c:pt idx="71">
                  <c:v>1.5171700382779821E-5</c:v>
                </c:pt>
                <c:pt idx="72">
                  <c:v>1.6085572673000305E-5</c:v>
                </c:pt>
                <c:pt idx="73">
                  <c:v>1.7002832420479725E-5</c:v>
                </c:pt>
                <c:pt idx="74">
                  <c:v>1.7917959649922195E-5</c:v>
                </c:pt>
                <c:pt idx="75">
                  <c:v>1.8825147498897187E-5</c:v>
                </c:pt>
                <c:pt idx="76">
                  <c:v>1.971835957879421E-5</c:v>
                </c:pt>
                <c:pt idx="77">
                  <c:v>2.0591393570990759E-5</c:v>
                </c:pt>
                <c:pt idx="78">
                  <c:v>2.1437950342971884E-5</c:v>
                </c:pt>
                <c:pt idx="79">
                  <c:v>2.2251707649409249E-5</c:v>
                </c:pt>
                <c:pt idx="80">
                  <c:v>2.3026397299926989E-5</c:v>
                </c:pt>
                <c:pt idx="81">
                  <c:v>2.3755884528509569E-5</c:v>
                </c:pt>
                <c:pt idx="82">
                  <c:v>2.4434248189343599E-5</c:v>
                </c:pt>
                <c:pt idx="83">
                  <c:v>2.5055860330395971E-5</c:v>
                </c:pt>
                <c:pt idx="84">
                  <c:v>2.5615463659306893E-5</c:v>
                </c:pt>
                <c:pt idx="85">
                  <c:v>2.6108245416287825E-5</c:v>
                </c:pt>
                <c:pt idx="86">
                  <c:v>2.6529906205753151E-5</c:v>
                </c:pt>
                <c:pt idx="87">
                  <c:v>2.6876722412447908E-5</c:v>
                </c:pt>
                <c:pt idx="88">
                  <c:v>2.7145600938955131E-5</c:v>
                </c:pt>
                <c:pt idx="89">
                  <c:v>2.7334125149746289E-5</c:v>
                </c:pt>
                <c:pt idx="90">
                  <c:v>2.7440591092462501E-5</c:v>
                </c:pt>
                <c:pt idx="91">
                  <c:v>2.7464033289956708E-5</c:v>
                </c:pt>
                <c:pt idx="92">
                  <c:v>2.7404239656885334E-5</c:v>
                </c:pt>
                <c:pt idx="93">
                  <c:v>2.7261755392355969E-5</c:v>
                </c:pt>
                <c:pt idx="94">
                  <c:v>2.7037876035452424E-5</c:v>
                </c:pt>
                <c:pt idx="95">
                  <c:v>2.6734630243381241E-5</c:v>
                </c:pt>
                <c:pt idx="96">
                  <c:v>2.6354753262662856E-5</c:v>
                </c:pt>
                <c:pt idx="97">
                  <c:v>2.5901652512253429E-5</c:v>
                </c:pt>
                <c:pt idx="98">
                  <c:v>2.5379367183839929E-5</c:v>
                </c:pt>
                <c:pt idx="99">
                  <c:v>2.479252428887199E-5</c:v>
                </c:pt>
                <c:pt idx="100">
                  <c:v>2.4146294144262782E-5</c:v>
                </c:pt>
                <c:pt idx="101">
                  <c:v>2.3442341096663915E-5</c:v>
                </c:pt>
                <c:pt idx="102">
                  <c:v>2.2692688295170044E-5</c:v>
                </c:pt>
                <c:pt idx="103">
                  <c:v>2.1900339973822041E-5</c:v>
                </c:pt>
                <c:pt idx="104">
                  <c:v>2.1071565369417639E-5</c:v>
                </c:pt>
                <c:pt idx="105">
                  <c:v>2.0212705317159728E-5</c:v>
                </c:pt>
                <c:pt idx="106">
                  <c:v>1.9330103797152849E-5</c:v>
                </c:pt>
                <c:pt idx="107">
                  <c:v>1.8430038836484655E-5</c:v>
                </c:pt>
                <c:pt idx="108">
                  <c:v>1.7518655024997087E-5</c:v>
                </c:pt>
                <c:pt idx="109">
                  <c:v>1.6601899510617893E-5</c:v>
                </c:pt>
                <c:pt idx="110">
                  <c:v>1.5685462977195182E-5</c:v>
                </c:pt>
                <c:pt idx="111">
                  <c:v>1.4774726773615285E-5</c:v>
                </c:pt>
                <c:pt idx="112">
                  <c:v>1.3874717057042149E-5</c:v>
                </c:pt>
                <c:pt idx="113">
                  <c:v>1.2990066534861001E-5</c:v>
                </c:pt>
                <c:pt idx="114">
                  <c:v>1.2124984138784081E-5</c:v>
                </c:pt>
                <c:pt idx="115">
                  <c:v>1.1283232740054026E-5</c:v>
                </c:pt>
                <c:pt idx="116">
                  <c:v>1.0468114816208667E-5</c:v>
                </c:pt>
                <c:pt idx="117">
                  <c:v>9.682465806912007E-6</c:v>
                </c:pt>
                <c:pt idx="118">
                  <c:v>8.9286547483663726E-6</c:v>
                </c:pt>
                <c:pt idx="119">
                  <c:v>8.2085916522582767E-6</c:v>
                </c:pt>
                <c:pt idx="120">
                  <c:v>7.5237409955132327E-6</c:v>
                </c:pt>
                <c:pt idx="121">
                  <c:v>6.8751406107994773E-6</c:v>
                </c:pt>
                <c:pt idx="122">
                  <c:v>6.2634252141876689E-6</c:v>
                </c:pt>
                <c:pt idx="123">
                  <c:v>5.6888537750957821E-6</c:v>
                </c:pt>
                <c:pt idx="124">
                  <c:v>5.1513399240906686E-6</c:v>
                </c:pt>
                <c:pt idx="125">
                  <c:v>4.6504846057302734E-6</c:v>
                </c:pt>
                <c:pt idx="126">
                  <c:v>4.1856102158773844E-6</c:v>
                </c:pt>
                <c:pt idx="127">
                  <c:v>3.7557955152494885E-6</c:v>
                </c:pt>
                <c:pt idx="128">
                  <c:v>3.3599106828527875E-6</c:v>
                </c:pt>
                <c:pt idx="129">
                  <c:v>2.9966519638348602E-6</c:v>
                </c:pt>
                <c:pt idx="130">
                  <c:v>2.6645754756403509E-6</c:v>
                </c:pt>
                <c:pt idx="131">
                  <c:v>2.3621298636241843E-6</c:v>
                </c:pt>
                <c:pt idx="132">
                  <c:v>2.0876876419259644E-6</c:v>
                </c:pt>
                <c:pt idx="133">
                  <c:v>1.8395752168924149E-6</c:v>
                </c:pt>
                <c:pt idx="134">
                  <c:v>1.6161017681146617E-6</c:v>
                </c:pt>
                <c:pt idx="135">
                  <c:v>1.4155873556750675E-6</c:v>
                </c:pt>
                <c:pt idx="136">
                  <c:v>1.2363908309389827E-6</c:v>
                </c:pt>
                <c:pt idx="137">
                  <c:v>1.0755785929627666E-6</c:v>
                </c:pt>
                <c:pt idx="138">
                  <c:v>9.3348266666011083E-7</c:v>
                </c:pt>
                <c:pt idx="139">
                  <c:v>8.0769656642729736E-7</c:v>
                </c:pt>
                <c:pt idx="140">
                  <c:v>6.9673820859490802E-7</c:v>
                </c:pt>
                <c:pt idx="141">
                  <c:v>5.9919962884790279E-7</c:v>
                </c:pt>
                <c:pt idx="142">
                  <c:v>5.1375342341847438E-7</c:v>
                </c:pt>
                <c:pt idx="143">
                  <c:v>4.3915691139058149E-7</c:v>
                </c:pt>
                <c:pt idx="144">
                  <c:v>3.7425434102442555E-7</c:v>
                </c:pt>
                <c:pt idx="145">
                  <c:v>3.1797743742526937E-7</c:v>
                </c:pt>
                <c:pt idx="146">
                  <c:v>2.6934456387911849E-7</c:v>
                </c:pt>
                <c:pt idx="147">
                  <c:v>2.2745874482184885E-7</c:v>
                </c:pt>
                <c:pt idx="148">
                  <c:v>1.9150477476165988E-7</c:v>
                </c:pt>
                <c:pt idx="149">
                  <c:v>1.607456146012507E-7</c:v>
                </c:pt>
                <c:pt idx="150">
                  <c:v>1.3451825476940162E-7</c:v>
                </c:pt>
                <c:pt idx="151">
                  <c:v>1.1222920343527176E-7</c:v>
                </c:pt>
                <c:pt idx="152">
                  <c:v>9.3349737906603727E-8</c:v>
                </c:pt>
                <c:pt idx="153">
                  <c:v>7.7411038168597947E-8</c:v>
                </c:pt>
                <c:pt idx="154">
                  <c:v>6.3999303467277124E-8</c:v>
                </c:pt>
                <c:pt idx="155">
                  <c:v>5.2750935943383451E-8</c:v>
                </c:pt>
                <c:pt idx="156">
                  <c:v>4.3347859643815268E-8</c:v>
                </c:pt>
                <c:pt idx="157">
                  <c:v>3.5513028841121197E-8</c:v>
                </c:pt>
                <c:pt idx="158">
                  <c:v>2.9006166541165113E-8</c:v>
                </c:pt>
                <c:pt idx="159">
                  <c:v>2.3619762418542811E-8</c:v>
                </c:pt>
                <c:pt idx="160">
                  <c:v>1.9175349252257503E-8</c:v>
                </c:pt>
                <c:pt idx="161">
                  <c:v>1.5520068304272702E-8</c:v>
                </c:pt>
                <c:pt idx="162">
                  <c:v>1.2523527054498113E-8</c:v>
                </c:pt>
                <c:pt idx="163">
                  <c:v>1.0074947341218933E-8</c:v>
                </c:pt>
                <c:pt idx="164">
                  <c:v>8.080598319610122E-9</c:v>
                </c:pt>
                <c:pt idx="165">
                  <c:v>6.4615068064646731E-9</c:v>
                </c:pt>
                <c:pt idx="166">
                  <c:v>5.1514375902780253E-9</c:v>
                </c:pt>
                <c:pt idx="167">
                  <c:v>4.0951382160413993E-9</c:v>
                </c:pt>
                <c:pt idx="168">
                  <c:v>3.2468466671786954E-9</c:v>
                </c:pt>
                <c:pt idx="169">
                  <c:v>2.5690663266856694E-9</c:v>
                </c:pt>
                <c:pt idx="170">
                  <c:v>2.0316206693676055E-9</c:v>
                </c:pt>
                <c:pt idx="171">
                  <c:v>1.6110103807989041E-9</c:v>
                </c:pt>
                <c:pt idx="172">
                  <c:v>1.2901080799095637E-9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-3.0494469157280662E-12</c:v>
                </c:pt>
                <c:pt idx="210">
                  <c:v>-9.8583524426450195E-13</c:v>
                </c:pt>
                <c:pt idx="211">
                  <c:v>4.3696325475826741E-13</c:v>
                </c:pt>
                <c:pt idx="212">
                  <c:v>1.5739869210989307E-12</c:v>
                </c:pt>
                <c:pt idx="213">
                  <c:v>2.6835932450268764E-12</c:v>
                </c:pt>
                <c:pt idx="214">
                  <c:v>3.9714954289360703E-12</c:v>
                </c:pt>
                <c:pt idx="215">
                  <c:v>5.6246877338170997E-12</c:v>
                </c:pt>
                <c:pt idx="216">
                  <c:v>7.8386555662974823E-12</c:v>
                </c:pt>
                <c:pt idx="217">
                  <c:v>1.0840740630545467E-11</c:v>
                </c:pt>
                <c:pt idx="218">
                  <c:v>1.4912117285371683E-11</c:v>
                </c:pt>
                <c:pt idx="219">
                  <c:v>2.0410531933332849E-11</c:v>
                </c:pt>
                <c:pt idx="220">
                  <c:v>2.7795761248655031E-11</c:v>
                </c:pt>
                <c:pt idx="221">
                  <c:v>3.7659655747383459E-11</c:v>
                </c:pt>
                <c:pt idx="222">
                  <c:v>5.0762651039443345E-11</c:v>
                </c:pt>
                <c:pt idx="223">
                  <c:v>6.8078748501253925E-11</c:v>
                </c:pt>
                <c:pt idx="224">
                  <c:v>9.0851188492337218E-11</c:v>
                </c:pt>
                <c:pt idx="225">
                  <c:v>1.2066136103296292E-10</c:v>
                </c:pt>
                <c:pt idx="226">
                  <c:v>1.595139194854427E-10</c:v>
                </c:pt>
                <c:pt idx="227">
                  <c:v>2.0994158066219996E-10</c:v>
                </c:pt>
                <c:pt idx="228">
                  <c:v>2.7513370834234421E-10</c:v>
                </c:pt>
                <c:pt idx="229">
                  <c:v>3.5909348483816171E-10</c:v>
                </c:pt>
                <c:pt idx="230">
                  <c:v>4.668292754368285E-10</c:v>
                </c:pt>
                <c:pt idx="231">
                  <c:v>6.0458668167379053E-10</c:v>
                </c:pt>
                <c:pt idx="232">
                  <c:v>7.8012875989567653E-10</c:v>
                </c:pt>
                <c:pt idx="233">
                  <c:v>1.0030729498654573E-9</c:v>
                </c:pt>
                <c:pt idx="234">
                  <c:v>1.2852944126738053E-9</c:v>
                </c:pt>
                <c:pt idx="235">
                  <c:v>1.6414067163714356E-9</c:v>
                </c:pt>
                <c:pt idx="236">
                  <c:v>2.0893321299504565E-9</c:v>
                </c:pt>
                <c:pt idx="237">
                  <c:v>2.6509751900019449E-9</c:v>
                </c:pt>
                <c:pt idx="238">
                  <c:v>3.3530146879843319E-9</c:v>
                </c:pt>
                <c:pt idx="239">
                  <c:v>4.2278307879770726E-9</c:v>
                </c:pt>
                <c:pt idx="240">
                  <c:v>5.3145856234880104E-9</c:v>
                </c:pt>
                <c:pt idx="241">
                  <c:v>6.6604774357553946E-9</c:v>
                </c:pt>
                <c:pt idx="242">
                  <c:v>8.3221901034580379E-9</c:v>
                </c:pt>
                <c:pt idx="243">
                  <c:v>1.036756177324546E-8</c:v>
                </c:pt>
                <c:pt idx="244">
                  <c:v>1.2877498230442933E-8</c:v>
                </c:pt>
                <c:pt idx="245">
                  <c:v>1.5948158648101634E-8</c:v>
                </c:pt>
                <c:pt idx="246">
                  <c:v>1.9713072345330173E-8</c:v>
                </c:pt>
                <c:pt idx="247">
                  <c:v>2.4242004042616826E-8</c:v>
                </c:pt>
                <c:pt idx="248">
                  <c:v>2.9739393827736847E-8</c:v>
                </c:pt>
                <c:pt idx="249">
                  <c:v>3.638354249012278E-8</c:v>
                </c:pt>
                <c:pt idx="250">
                  <c:v>4.4383786971957291E-8</c:v>
                </c:pt>
                <c:pt idx="251">
                  <c:v>5.3983663611002846E-8</c:v>
                </c:pt>
                <c:pt idx="252">
                  <c:v>6.5464565789187566E-8</c:v>
                </c:pt>
                <c:pt idx="253">
                  <c:v>7.9149803075654009E-8</c:v>
                </c:pt>
                <c:pt idx="254">
                  <c:v>9.5408979047565275E-8</c:v>
                </c:pt>
                <c:pt idx="255">
                  <c:v>1.1466260899546566E-7</c:v>
                </c:pt>
                <c:pt idx="256">
                  <c:v>1.3738689748400001E-7</c:v>
                </c:pt>
                <c:pt idx="257">
                  <c:v>1.6411859005482827E-7</c:v>
                </c:pt>
                <c:pt idx="258">
                  <c:v>1.954598040381819E-7</c:v>
                </c:pt>
                <c:pt idx="259">
                  <c:v>2.3208273129425062E-7</c:v>
                </c:pt>
                <c:pt idx="260">
                  <c:v>2.7473409154696977E-7</c:v>
                </c:pt>
                <c:pt idx="261">
                  <c:v>3.2423919961239678E-7</c:v>
                </c:pt>
                <c:pt idx="262">
                  <c:v>3.8150549407323541E-7</c:v>
                </c:pt>
                <c:pt idx="263">
                  <c:v>4.4752535962171926E-7</c:v>
                </c:pt>
                <c:pt idx="264">
                  <c:v>5.233780611965618E-7</c:v>
                </c:pt>
                <c:pt idx="265">
                  <c:v>6.1023059598759883E-7</c:v>
                </c:pt>
                <c:pt idx="266">
                  <c:v>7.0933726018557453E-7</c:v>
                </c:pt>
                <c:pt idx="267">
                  <c:v>8.2203772182575565E-7</c:v>
                </c:pt>
                <c:pt idx="268">
                  <c:v>9.4975339002455179E-7</c:v>
                </c:pt>
                <c:pt idx="269">
                  <c:v>1.0939818751489641E-6</c:v>
                </c:pt>
                <c:pt idx="270">
                  <c:v>1.2562893448019571E-6</c:v>
                </c:pt>
                <c:pt idx="271">
                  <c:v>1.4383005977632345E-6</c:v>
                </c:pt>
                <c:pt idx="272">
                  <c:v>1.6416867030070418E-6</c:v>
                </c:pt>
                <c:pt idx="273">
                  <c:v>1.8681500844369125E-6</c:v>
                </c:pt>
                <c:pt idx="274">
                  <c:v>2.1194069748443992E-6</c:v>
                </c:pt>
                <c:pt idx="275">
                  <c:v>2.39716721562559E-6</c:v>
                </c:pt>
                <c:pt idx="276">
                  <c:v>2.703111442786721E-6</c:v>
                </c:pt>
                <c:pt idx="277">
                  <c:v>3.0388657755523886E-6</c:v>
                </c:pt>
                <c:pt idx="278">
                  <c:v>3.4059742122640584E-6</c:v>
                </c:pt>
                <c:pt idx="279">
                  <c:v>3.8058690400387414E-6</c:v>
                </c:pt>
                <c:pt idx="280">
                  <c:v>4.2398396806570634E-6</c:v>
                </c:pt>
                <c:pt idx="281">
                  <c:v>4.7090005261770305E-6</c:v>
                </c:pt>
                <c:pt idx="282">
                  <c:v>5.2153804427760381E-6</c:v>
                </c:pt>
                <c:pt idx="283">
                  <c:v>5.7576280778442825E-6</c:v>
                </c:pt>
                <c:pt idx="284">
                  <c:v>6.3370564264222129E-6</c:v>
                </c:pt>
                <c:pt idx="285">
                  <c:v>6.9537283225609747E-6</c:v>
                </c:pt>
                <c:pt idx="286">
                  <c:v>7.6073663056343848E-6</c:v>
                </c:pt>
                <c:pt idx="287">
                  <c:v>8.2973214068132009E-6</c:v>
                </c:pt>
                <c:pt idx="288">
                  <c:v>9.0225460908334395E-6</c:v>
                </c:pt>
                <c:pt idx="289">
                  <c:v>9.7815718352783055E-6</c:v>
                </c:pt>
                <c:pt idx="290">
                  <c:v>1.0572491933714921E-5</c:v>
                </c:pt>
                <c:pt idx="291">
                  <c:v>1.139295015997974E-5</c:v>
                </c:pt>
                <c:pt idx="292">
                  <c:v>1.2240135933915953E-5</c:v>
                </c:pt>
                <c:pt idx="293">
                  <c:v>1.311078658914711E-5</c:v>
                </c:pt>
                <c:pt idx="294">
                  <c:v>1.4001197266245302E-5</c:v>
                </c:pt>
                <c:pt idx="295">
                  <c:v>1.4907238845135735E-5</c:v>
                </c:pt>
                <c:pt idx="296">
                  <c:v>1.5824384193997413E-5</c:v>
                </c:pt>
                <c:pt idx="297">
                  <c:v>1.6747742853482626E-5</c:v>
                </c:pt>
                <c:pt idx="298">
                  <c:v>1.7672104100014991E-5</c:v>
                </c:pt>
                <c:pt idx="299">
                  <c:v>1.8591988145446465E-5</c:v>
                </c:pt>
                <c:pt idx="300">
                  <c:v>1.9501705037686356E-5</c:v>
                </c:pt>
                <c:pt idx="301">
                  <c:v>2.0395420633270596E-5</c:v>
                </c:pt>
                <c:pt idx="302">
                  <c:v>2.126722882344502E-5</c:v>
                </c:pt>
                <c:pt idx="303">
                  <c:v>2.2111229015402412E-5</c:v>
                </c:pt>
                <c:pt idx="304">
                  <c:v>2.2921607705067203E-5</c:v>
                </c:pt>
                <c:pt idx="305">
                  <c:v>2.3692722832479852E-5</c:v>
                </c:pt>
                <c:pt idx="306">
                  <c:v>2.4419189490609433E-5</c:v>
                </c:pt>
                <c:pt idx="307">
                  <c:v>2.5095965468545222E-5</c:v>
                </c:pt>
                <c:pt idx="308">
                  <c:v>2.5718435055703252E-5</c:v>
                </c:pt>
                <c:pt idx="309">
                  <c:v>2.6282489520144987E-5</c:v>
                </c:pt>
                <c:pt idx="310">
                  <c:v>2.6784602706566902E-5</c:v>
                </c:pt>
                <c:pt idx="311">
                  <c:v>2.7221900283208906E-5</c:v>
                </c:pt>
                <c:pt idx="312">
                  <c:v>2.7592221307038453E-5</c:v>
                </c:pt>
                <c:pt idx="313">
                  <c:v>2.7894170978357602E-5</c:v>
                </c:pt>
                <c:pt idx="314">
                  <c:v>2.8127163724624451E-5</c:v>
                </c:pt>
                <c:pt idx="315">
                  <c:v>2.8291456094037948E-5</c:v>
                </c:pt>
                <c:pt idx="316">
                  <c:v>2.8388169357494879E-5</c:v>
                </c:pt>
                <c:pt idx="317">
                  <c:v>2.8419302218132624E-5</c:v>
                </c:pt>
                <c:pt idx="318">
                  <c:v>2.8394993745126375E-5</c:v>
                </c:pt>
                <c:pt idx="319">
                  <c:v>2.8305571911515901E-5</c:v>
                </c:pt>
                <c:pt idx="320">
                  <c:v>2.8161819082216728E-5</c:v>
                </c:pt>
                <c:pt idx="321">
                  <c:v>2.7968958837006436E-5</c:v>
                </c:pt>
                <c:pt idx="322">
                  <c:v>2.7732927770608658E-5</c:v>
                </c:pt>
                <c:pt idx="323">
                  <c:v>2.7460302741646044E-5</c:v>
                </c:pt>
                <c:pt idx="324">
                  <c:v>2.7158220234012071E-5</c:v>
                </c:pt>
                <c:pt idx="325">
                  <c:v>2.6834288609646491E-5</c:v>
                </c:pt>
                <c:pt idx="326">
                  <c:v>2.6496494345492467E-5</c:v>
                </c:pt>
                <c:pt idx="327">
                  <c:v>2.6153103590112676E-5</c:v>
                </c:pt>
                <c:pt idx="328">
                  <c:v>2.5812560551960914E-5</c:v>
                </c:pt>
                <c:pt idx="329">
                  <c:v>2.5483384346570585E-5</c:v>
                </c:pt>
                <c:pt idx="330">
                  <c:v>2.5174065988802015E-5</c:v>
                </c:pt>
                <c:pt idx="331">
                  <c:v>2.4892967223745613E-5</c:v>
                </c:pt>
                <c:pt idx="332">
                  <c:v>2.4648222850766813E-5</c:v>
                </c:pt>
                <c:pt idx="333">
                  <c:v>2.4447648114450659E-5</c:v>
                </c:pt>
                <c:pt idx="334">
                  <c:v>2.4298652618737185E-5</c:v>
                </c:pt>
                <c:pt idx="335">
                  <c:v>2.4208162071262768E-5</c:v>
                </c:pt>
                <c:pt idx="336">
                  <c:v>2.4182548988731611E-5</c:v>
                </c:pt>
                <c:pt idx="337">
                  <c:v>2.4227573295956792E-5</c:v>
                </c:pt>
                <c:pt idx="338">
                  <c:v>2.4348333535928387E-5</c:v>
                </c:pt>
                <c:pt idx="339">
                  <c:v>2.4549229180800726E-5</c:v>
                </c:pt>
                <c:pt idx="340">
                  <c:v>2.4833934298959685E-5</c:v>
                </c:pt>
                <c:pt idx="341">
                  <c:v>2.5205382596218758E-5</c:v>
                </c:pt>
                <c:pt idx="342">
                  <c:v>2.5665763614641851E-5</c:v>
                </c:pt>
                <c:pt idx="343">
                  <c:v>2.6216529645368881E-5</c:v>
                </c:pt>
                <c:pt idx="344">
                  <c:v>2.6858412697085167E-5</c:v>
                </c:pt>
                <c:pt idx="345">
                  <c:v>2.7591450664277483E-5</c:v>
                </c:pt>
                <c:pt idx="346">
                  <c:v>2.8415021664133207E-5</c:v>
                </c:pt>
                <c:pt idx="347">
                  <c:v>2.9327885362702872E-5</c:v>
                </c:pt>
                <c:pt idx="348">
                  <c:v>3.0328229994737534E-5</c:v>
                </c:pt>
                <c:pt idx="349">
                  <c:v>3.1413723702276687E-5</c:v>
                </c:pt>
                <c:pt idx="350">
                  <c:v>3.2581568779564129E-5</c:v>
                </c:pt>
                <c:pt idx="351">
                  <c:v>3.3828557421070553E-5</c:v>
                </c:pt>
                <c:pt idx="352">
                  <c:v>3.5151127630243948E-5</c:v>
                </c:pt>
                <c:pt idx="353">
                  <c:v>3.6545418063980674E-5</c:v>
                </c:pt>
                <c:pt idx="354">
                  <c:v>3.8007320766637749E-5</c:v>
                </c:pt>
                <c:pt idx="355">
                  <c:v>3.9535432090652822E-5</c:v>
                </c:pt>
                <c:pt idx="356">
                  <c:v>4.1119052638559856E-5</c:v>
                </c:pt>
                <c:pt idx="357">
                  <c:v>4.2757314345389932E-5</c:v>
                </c:pt>
                <c:pt idx="358">
                  <c:v>4.4445392312953322E-5</c:v>
                </c:pt>
                <c:pt idx="359">
                  <c:v>4.6178454335777392E-5</c:v>
                </c:pt>
                <c:pt idx="360">
                  <c:v>4.7951654996579831E-5</c:v>
                </c:pt>
                <c:pt idx="361">
                  <c:v>4.9760130791633889E-5</c:v>
                </c:pt>
                <c:pt idx="362">
                  <c:v>5.1598994355854176E-5</c:v>
                </c:pt>
                <c:pt idx="363">
                  <c:v>5.346332670411353E-5</c:v>
                </c:pt>
                <c:pt idx="364">
                  <c:v>5.53481671159456E-5</c:v>
                </c:pt>
                <c:pt idx="365">
                  <c:v>5.7248500873593616E-5</c:v>
                </c:pt>
                <c:pt idx="366">
                  <c:v>5.9159245526497192E-5</c:v>
                </c:pt>
                <c:pt idx="367">
                  <c:v>6.1075236706950733E-5</c:v>
                </c:pt>
                <c:pt idx="368">
                  <c:v>6.299121476998685E-5</c:v>
                </c:pt>
                <c:pt idx="369">
                  <c:v>6.4901813683732013E-5</c:v>
                </c:pt>
                <c:pt idx="370">
                  <c:v>6.680155366270352E-5</c:v>
                </c:pt>
                <c:pt idx="371">
                  <c:v>6.8684839023958906E-5</c:v>
                </c:pt>
                <c:pt idx="372">
                  <c:v>7.0545962662847979E-5</c:v>
                </c:pt>
                <c:pt idx="373">
                  <c:v>7.2379118399530705E-5</c:v>
                </c:pt>
                <c:pt idx="374">
                  <c:v>7.4178422247567769E-5</c:v>
                </c:pt>
                <c:pt idx="375">
                  <c:v>7.5937943409991486E-5</c:v>
                </c:pt>
                <c:pt idx="376">
                  <c:v>7.7651745524436462E-5</c:v>
                </c:pt>
                <c:pt idx="377">
                  <c:v>7.9313938365385236E-5</c:v>
                </c:pt>
                <c:pt idx="378">
                  <c:v>8.0918739876506334E-5</c:v>
                </c:pt>
                <c:pt idx="379">
                  <c:v>8.2460548057626781E-5</c:v>
                </c:pt>
                <c:pt idx="380">
                  <c:v>8.3934021877242191E-5</c:v>
                </c:pt>
                <c:pt idx="381">
                  <c:v>8.5334170030853892E-5</c:v>
                </c:pt>
                <c:pt idx="382">
                  <c:v>8.6656446025928775E-5</c:v>
                </c:pt>
                <c:pt idx="383">
                  <c:v>8.789684775416785E-5</c:v>
                </c:pt>
                <c:pt idx="384">
                  <c:v>8.9052019419163584E-5</c:v>
                </c:pt>
                <c:pt idx="385">
                  <c:v>9.0119353430624565E-5</c:v>
                </c:pt>
                <c:pt idx="386">
                  <c:v>9.1097089663311944E-5</c:v>
                </c:pt>
                <c:pt idx="387">
                  <c:v>9.1984409317872665E-5</c:v>
                </c:pt>
                <c:pt idx="388">
                  <c:v>9.2781520519999748E-5</c:v>
                </c:pt>
                <c:pt idx="389">
                  <c:v>9.3489732762031363E-5</c:v>
                </c:pt>
                <c:pt idx="390">
                  <c:v>9.4111517335337445E-5</c:v>
                </c:pt>
                <c:pt idx="391">
                  <c:v>9.4660265887157728E-5</c:v>
                </c:pt>
                <c:pt idx="392">
                  <c:v>9.5126501091513779E-5</c:v>
                </c:pt>
                <c:pt idx="393">
                  <c:v>9.5522453954885114E-5</c:v>
                </c:pt>
                <c:pt idx="394">
                  <c:v>9.5855966764401656E-5</c:v>
                </c:pt>
                <c:pt idx="395">
                  <c:v>9.6136220155281228E-5</c:v>
                </c:pt>
                <c:pt idx="396">
                  <c:v>9.6373693208926466E-5</c:v>
                </c:pt>
                <c:pt idx="397">
                  <c:v>9.6580105579129641E-5</c:v>
                </c:pt>
                <c:pt idx="398">
                  <c:v>9.6768340919263108E-5</c:v>
                </c:pt>
                <c:pt idx="399">
                  <c:v>9.6952351523325547E-5</c:v>
                </c:pt>
                <c:pt idx="400">
                  <c:v>9.7147044675343025E-5</c:v>
                </c:pt>
                <c:pt idx="401">
                  <c:v>9.7368151725402743E-5</c:v>
                </c:pt>
                <c:pt idx="402">
                  <c:v>9.7632081377022487E-5</c:v>
                </c:pt>
                <c:pt idx="403">
                  <c:v>9.7955759080062729E-5</c:v>
                </c:pt>
                <c:pt idx="404">
                  <c:v>9.8356454776509208E-5</c:v>
                </c:pt>
                <c:pt idx="405">
                  <c:v>9.8851601543652773E-5</c:v>
                </c:pt>
                <c:pt idx="406">
                  <c:v>9.9458607920942273E-5</c:v>
                </c:pt>
                <c:pt idx="407">
                  <c:v>1.001946668935962E-4</c:v>
                </c:pt>
                <c:pt idx="408">
                  <c:v>1.0107656463839E-4</c:v>
                </c:pt>
                <c:pt idx="409">
                  <c:v>1.0212049221538781E-4</c:v>
                </c:pt>
                <c:pt idx="410">
                  <c:v>1.0334186341423381E-4</c:v>
                </c:pt>
                <c:pt idx="411">
                  <c:v>1.0475514193544859E-4</c:v>
                </c:pt>
                <c:pt idx="412">
                  <c:v>1.0637368100647588E-4</c:v>
                </c:pt>
                <c:pt idx="413">
                  <c:v>1.0820957839946621E-4</c:v>
                </c:pt>
                <c:pt idx="414">
                  <c:v>1.1027354963347405E-4</c:v>
                </c:pt>
                <c:pt idx="415">
                  <c:v>1.1257482190833921E-4</c:v>
                </c:pt>
                <c:pt idx="416">
                  <c:v>1.1512105103152724E-4</c:v>
                </c:pt>
                <c:pt idx="417">
                  <c:v>1.1791826326309038E-4</c:v>
                </c:pt>
                <c:pt idx="418">
                  <c:v>1.2097082361817591E-4</c:v>
                </c:pt>
                <c:pt idx="419">
                  <c:v>1.2428143173161041E-4</c:v>
                </c:pt>
                <c:pt idx="420">
                  <c:v>1.2785114590555032E-4</c:v>
                </c:pt>
                <c:pt idx="421">
                  <c:v>1.3167943542944857E-4</c:v>
                </c:pt>
                <c:pt idx="422">
                  <c:v>1.3576426068218574E-4</c:v>
                </c:pt>
                <c:pt idx="423">
                  <c:v>1.4010217989955274E-4</c:v>
                </c:pt>
                <c:pt idx="424">
                  <c:v>1.4468848081694777E-4</c:v>
                </c:pt>
                <c:pt idx="425">
                  <c:v>1.4951733467751741E-4</c:v>
                </c:pt>
                <c:pt idx="426">
                  <c:v>1.5458196933063677E-4</c:v>
                </c:pt>
                <c:pt idx="427">
                  <c:v>1.5990778669216786E-4</c:v>
                </c:pt>
                <c:pt idx="428">
                  <c:v>1.6542814196520206E-4</c:v>
                </c:pt>
                <c:pt idx="429">
                  <c:v>1.7116304089671229E-4</c:v>
                </c:pt>
                <c:pt idx="430">
                  <c:v>1.7710440453172136E-4</c:v>
                </c:pt>
                <c:pt idx="431">
                  <c:v>1.8324446749373984E-4</c:v>
                </c:pt>
                <c:pt idx="432">
                  <c:v>1.8957600300615064E-4</c:v>
                </c:pt>
                <c:pt idx="433">
                  <c:v>1.9609254543316126E-4</c:v>
                </c:pt>
                <c:pt idx="434">
                  <c:v>2.0278860484382961E-4</c:v>
                </c:pt>
                <c:pt idx="435">
                  <c:v>2.0965986810120768E-4</c:v>
                </c:pt>
                <c:pt idx="436">
                  <c:v>2.167033811790665E-4</c:v>
                </c:pt>
                <c:pt idx="437">
                  <c:v>2.2391770778719533E-4</c:v>
                </c:pt>
                <c:pt idx="438">
                  <c:v>2.3130305991935895E-4</c:v>
                </c:pt>
                <c:pt idx="439">
                  <c:v>2.388613966016522E-4</c:v>
                </c:pt>
                <c:pt idx="440">
                  <c:v>2.4659648788987652E-4</c:v>
                </c:pt>
                <c:pt idx="441">
                  <c:v>2.5451394201861816E-4</c:v>
                </c:pt>
                <c:pt idx="442">
                  <c:v>2.6262119451843797E-4</c:v>
                </c:pt>
                <c:pt idx="443">
                  <c:v>2.709274590672558E-4</c:v>
                </c:pt>
                <c:pt idx="444">
                  <c:v>2.7944364080378616E-4</c:v>
                </c:pt>
                <c:pt idx="445">
                  <c:v>2.8818221378126076E-4</c:v>
                </c:pt>
                <c:pt idx="446">
                  <c:v>2.9715706515468003E-4</c:v>
                </c:pt>
                <c:pt idx="447">
                  <c:v>3.0638330955113399E-4</c:v>
                </c:pt>
                <c:pt idx="448">
                  <c:v>3.1587707784612603E-4</c:v>
                </c:pt>
                <c:pt idx="449">
                  <c:v>3.2565528523609722E-4</c:v>
                </c:pt>
                <c:pt idx="450">
                  <c:v>3.3573538403446605E-4</c:v>
                </c:pt>
                <c:pt idx="451">
                  <c:v>3.4613510700182051E-4</c:v>
                </c:pt>
                <c:pt idx="452">
                  <c:v>3.5687220722681632E-4</c:v>
                </c:pt>
                <c:pt idx="453">
                  <c:v>3.6796420057904776E-4</c:v>
                </c:pt>
                <c:pt idx="454">
                  <c:v>3.7942811653493444E-4</c:v>
                </c:pt>
                <c:pt idx="455">
                  <c:v>3.9128026270891504E-4</c:v>
                </c:pt>
                <c:pt idx="456">
                  <c:v>4.0353600768111358E-4</c:v>
                </c:pt>
                <c:pt idx="457">
                  <c:v>4.1620958567554903E-4</c:v>
                </c:pt>
                <c:pt idx="458">
                  <c:v>4.2931392528612909E-4</c:v>
                </c:pt>
                <c:pt idx="459">
                  <c:v>4.4286050274731974E-4</c:v>
                </c:pt>
                <c:pt idx="460">
                  <c:v>4.5685921817908705E-4</c:v>
                </c:pt>
                <c:pt idx="461">
                  <c:v>4.7131829077728932E-4</c:v>
                </c:pt>
                <c:pt idx="462">
                  <c:v>4.8624416604800888E-4</c:v>
                </c:pt>
                <c:pt idx="463">
                  <c:v>5.0164142487303968E-4</c:v>
                </c:pt>
                <c:pt idx="464">
                  <c:v>5.1764454453639812E-4</c:v>
                </c:pt>
                <c:pt idx="465">
                  <c:v>5.3402950408057101E-4</c:v>
                </c:pt>
                <c:pt idx="466">
                  <c:v>5.5090117626902424E-4</c:v>
                </c:pt>
                <c:pt idx="467">
                  <c:v>5.6826016368307882E-4</c:v>
                </c:pt>
                <c:pt idx="468">
                  <c:v>5.8610619573064228E-4</c:v>
                </c:pt>
                <c:pt idx="469">
                  <c:v>6.0443826095863101E-4</c:v>
                </c:pt>
                <c:pt idx="470">
                  <c:v>6.232547555823886E-4</c:v>
                </c:pt>
                <c:pt idx="471">
                  <c:v>6.4255363967271782E-4</c:v>
                </c:pt>
                <c:pt idx="472">
                  <c:v>6.6233259312075939E-4</c:v>
                </c:pt>
                <c:pt idx="473">
                  <c:v>6.8258916424811678E-4</c:v>
                </c:pt>
                <c:pt idx="474">
                  <c:v>7.0332090473370723E-4</c:v>
                </c:pt>
                <c:pt idx="475">
                  <c:v>7.2452548537802202E-4</c:v>
                </c:pt>
                <c:pt idx="476">
                  <c:v>7.4620078810928609E-4</c:v>
                </c:pt>
                <c:pt idx="477">
                  <c:v>7.6834497054273235E-4</c:v>
                </c:pt>
                <c:pt idx="478">
                  <c:v>7.9095650032312049E-4</c:v>
                </c:pt>
                <c:pt idx="479">
                  <c:v>8.1403415740019243E-4</c:v>
                </c:pt>
                <c:pt idx="480">
                  <c:v>8.3757700329618867E-4</c:v>
                </c:pt>
                <c:pt idx="481">
                  <c:v>8.615843173122999E-4</c:v>
                </c:pt>
                <c:pt idx="482">
                  <c:v>8.8605550047636441E-4</c:v>
                </c:pt>
                <c:pt idx="483">
                  <c:v>9.1098994884531207E-4</c:v>
                </c:pt>
                <c:pt idx="484">
                  <c:v>9.3638689853268228E-4</c:v>
                </c:pt>
                <c:pt idx="485">
                  <c:v>9.6224524552167539E-4</c:v>
                </c:pt>
                <c:pt idx="486">
                  <c:v>9.8856334393761019E-4</c:v>
                </c:pt>
                <c:pt idx="487">
                  <c:v>1.0153387869783271E-3</c:v>
                </c:pt>
                <c:pt idx="488">
                  <c:v>1.0425681751263073E-3</c:v>
                </c:pt>
                <c:pt idx="489">
                  <c:v>1.0702468765807697E-3</c:v>
                </c:pt>
                <c:pt idx="490">
                  <c:v>1.0983687850406986E-3</c:v>
                </c:pt>
                <c:pt idx="491">
                  <c:v>1.1269260800293637E-3</c:v>
                </c:pt>
                <c:pt idx="492">
                  <c:v>1.155908994866166E-3</c:v>
                </c:pt>
                <c:pt idx="493">
                  <c:v>1.1853055971520101E-3</c:v>
                </c:pt>
                <c:pt idx="494">
                  <c:v>1.215101586227816E-3</c:v>
                </c:pt>
                <c:pt idx="495">
                  <c:v>1.2452801114817482E-3</c:v>
                </c:pt>
                <c:pt idx="496">
                  <c:v>1.2758216146079922E-3</c:v>
                </c:pt>
                <c:pt idx="497">
                  <c:v>1.3067036979471178E-3</c:v>
                </c:pt>
                <c:pt idx="498">
                  <c:v>1.3379010198539521E-3</c:v>
                </c:pt>
                <c:pt idx="499">
                  <c:v>1.3693852166330553E-3</c:v>
                </c:pt>
                <c:pt idx="500">
                  <c:v>1.4012156862135321E-3</c:v>
                </c:pt>
                <c:pt idx="501">
                  <c:v>1.4332066755072519E-3</c:v>
                </c:pt>
                <c:pt idx="502">
                  <c:v>1.4653879506965929E-3</c:v>
                </c:pt>
                <c:pt idx="503">
                  <c:v>1.4977217125866035E-3</c:v>
                </c:pt>
                <c:pt idx="504">
                  <c:v>1.5301676711666327E-3</c:v>
                </c:pt>
                <c:pt idx="505">
                  <c:v>1.5626833399174829E-3</c:v>
                </c:pt>
                <c:pt idx="506">
                  <c:v>1.5952243450959558E-3</c:v>
                </c:pt>
                <c:pt idx="507">
                  <c:v>1.6277447530164849E-3</c:v>
                </c:pt>
                <c:pt idx="508">
                  <c:v>1.6601974158047517E-3</c:v>
                </c:pt>
                <c:pt idx="509">
                  <c:v>1.6925343340042916E-3</c:v>
                </c:pt>
                <c:pt idx="510">
                  <c:v>1.7247070327437823E-3</c:v>
                </c:pt>
                <c:pt idx="511">
                  <c:v>1.7566669468899049E-3</c:v>
                </c:pt>
                <c:pt idx="512">
                  <c:v>1.7883658096883922E-3</c:v>
                </c:pt>
                <c:pt idx="513">
                  <c:v>1.8197560388034202E-3</c:v>
                </c:pt>
                <c:pt idx="514">
                  <c:v>1.8507911133733707E-3</c:v>
                </c:pt>
                <c:pt idx="515">
                  <c:v>1.881425935678257E-3</c:v>
                </c:pt>
                <c:pt idx="516">
                  <c:v>1.9116171712313073E-3</c:v>
                </c:pt>
                <c:pt idx="517">
                  <c:v>1.9413235615335664E-3</c:v>
                </c:pt>
                <c:pt idx="518">
                  <c:v>1.9705062043361065E-3</c:v>
                </c:pt>
                <c:pt idx="519">
                  <c:v>1.9991287970090544E-3</c:v>
                </c:pt>
                <c:pt idx="520">
                  <c:v>2.0271578394903894E-3</c:v>
                </c:pt>
                <c:pt idx="521">
                  <c:v>2.0545627942494351E-3</c:v>
                </c:pt>
                <c:pt idx="522">
                  <c:v>2.08131620172113E-3</c:v>
                </c:pt>
                <c:pt idx="523">
                  <c:v>2.1073937507155058E-3</c:v>
                </c:pt>
                <c:pt idx="524">
                  <c:v>2.1327743043547545E-3</c:v>
                </c:pt>
                <c:pt idx="525">
                  <c:v>2.1574398831047947E-3</c:v>
                </c:pt>
                <c:pt idx="526">
                  <c:v>2.1813756074210823E-3</c:v>
                </c:pt>
                <c:pt idx="527">
                  <c:v>2.2045696033890692E-3</c:v>
                </c:pt>
                <c:pt idx="528">
                  <c:v>2.2270128754775446E-3</c:v>
                </c:pt>
                <c:pt idx="529">
                  <c:v>2.2486991511075079E-3</c:v>
                </c:pt>
                <c:pt idx="530">
                  <c:v>2.2696247021418907E-3</c:v>
                </c:pt>
                <c:pt idx="531">
                  <c:v>2.2897881485897604E-3</c:v>
                </c:pt>
                <c:pt idx="532">
                  <c:v>2.3091902497644726E-3</c:v>
                </c:pt>
                <c:pt idx="533">
                  <c:v>2.3278336878067292E-3</c:v>
                </c:pt>
                <c:pt idx="534">
                  <c:v>2.3457228478521597E-3</c:v>
                </c:pt>
                <c:pt idx="535">
                  <c:v>2.3628635981569612E-3</c:v>
                </c:pt>
                <c:pt idx="536">
                  <c:v>2.3794406822887602E-3</c:v>
                </c:pt>
                <c:pt idx="537">
                  <c:v>2.3951529030286313E-3</c:v>
                </c:pt>
                <c:pt idx="538">
                  <c:v>2.4101531347645176E-3</c:v>
                </c:pt>
                <c:pt idx="539">
                  <c:v>2.4244533675680602E-3</c:v>
                </c:pt>
                <c:pt idx="540">
                  <c:v>2.4380668443100919E-3</c:v>
                </c:pt>
                <c:pt idx="541">
                  <c:v>2.4510079640789194E-3</c:v>
                </c:pt>
                <c:pt idx="542">
                  <c:v>2.4632922368535031E-3</c:v>
                </c:pt>
                <c:pt idx="543">
                  <c:v>2.4749362846991272E-3</c:v>
                </c:pt>
                <c:pt idx="544">
                  <c:v>2.4859578852380192E-3</c:v>
                </c:pt>
                <c:pt idx="545">
                  <c:v>2.4963760534664411E-3</c:v>
                </c:pt>
                <c:pt idx="546">
                  <c:v>2.5062111581587092E-3</c:v>
                </c:pt>
                <c:pt idx="547">
                  <c:v>2.5154850691349101E-3</c:v>
                </c:pt>
                <c:pt idx="548">
                  <c:v>2.5242213315896252E-3</c:v>
                </c:pt>
                <c:pt idx="549">
                  <c:v>2.5324453635009762E-3</c:v>
                </c:pt>
                <c:pt idx="550">
                  <c:v>2.5401846718801999E-3</c:v>
                </c:pt>
                <c:pt idx="551">
                  <c:v>2.5474690832963079E-3</c:v>
                </c:pt>
                <c:pt idx="552">
                  <c:v>2.5543309837395608E-3</c:v>
                </c:pt>
                <c:pt idx="553">
                  <c:v>2.5608055624835959E-3</c:v>
                </c:pt>
                <c:pt idx="554">
                  <c:v>2.5669310541898472E-3</c:v>
                </c:pt>
                <c:pt idx="555">
                  <c:v>2.5727489730846139E-3</c:v>
                </c:pt>
                <c:pt idx="556">
                  <c:v>2.5783043326454693E-3</c:v>
                </c:pt>
                <c:pt idx="557">
                  <c:v>2.583645843878218E-3</c:v>
                </c:pt>
                <c:pt idx="558">
                  <c:v>2.5888260849634402E-3</c:v>
                </c:pt>
                <c:pt idx="559">
                  <c:v>2.5939016348213197E-3</c:v>
                </c:pt>
                <c:pt idx="560">
                  <c:v>2.5989331630008783E-3</c:v>
                </c:pt>
                <c:pt idx="561">
                  <c:v>2.6039854682626908E-3</c:v>
                </c:pt>
                <c:pt idx="562">
                  <c:v>2.60912745830843E-3</c:v>
                </c:pt>
                <c:pt idx="563">
                  <c:v>2.6144320633355554E-3</c:v>
                </c:pt>
                <c:pt idx="564">
                  <c:v>2.6199760764746842E-3</c:v>
                </c:pt>
                <c:pt idx="565">
                  <c:v>2.6258399147208399E-3</c:v>
                </c:pt>
                <c:pt idx="566">
                  <c:v>2.6321072947131942E-3</c:v>
                </c:pt>
                <c:pt idx="567">
                  <c:v>2.6388648186678951E-3</c:v>
                </c:pt>
                <c:pt idx="568">
                  <c:v>2.6462014669437041E-3</c:v>
                </c:pt>
                <c:pt idx="569">
                  <c:v>2.6542079951349462E-3</c:v>
                </c:pt>
                <c:pt idx="570">
                  <c:v>2.6629762352603399E-3</c:v>
                </c:pt>
                <c:pt idx="571">
                  <c:v>2.672598302564797E-3</c:v>
                </c:pt>
                <c:pt idx="572">
                  <c:v>2.6831657116920113E-3</c:v>
                </c:pt>
                <c:pt idx="573">
                  <c:v>2.6948877172215686E-3</c:v>
                </c:pt>
                <c:pt idx="574">
                  <c:v>2.7076680113706959E-3</c:v>
                </c:pt>
                <c:pt idx="575">
                  <c:v>2.7216651291148137E-3</c:v>
                </c:pt>
                <c:pt idx="576">
                  <c:v>2.736960607610789E-3</c:v>
                </c:pt>
                <c:pt idx="577">
                  <c:v>2.7536306304183325E-3</c:v>
                </c:pt>
                <c:pt idx="578">
                  <c:v>2.7717448312634912E-3</c:v>
                </c:pt>
                <c:pt idx="579">
                  <c:v>2.7913651302599401E-3</c:v>
                </c:pt>
                <c:pt idx="580">
                  <c:v>2.8125446119672002E-3</c:v>
                </c:pt>
                <c:pt idx="581">
                  <c:v>2.8353264583991602E-3</c:v>
                </c:pt>
                <c:pt idx="582">
                  <c:v>2.859742952757891E-3</c:v>
                </c:pt>
                <c:pt idx="583">
                  <c:v>2.8858145713346844E-3</c:v>
                </c:pt>
                <c:pt idx="584">
                  <c:v>2.9135491817820092E-3</c:v>
                </c:pt>
                <c:pt idx="585">
                  <c:v>2.9429413658971248E-3</c:v>
                </c:pt>
                <c:pt idx="586">
                  <c:v>2.9739718842568511E-3</c:v>
                </c:pt>
                <c:pt idx="587">
                  <c:v>3.0066072985875979E-3</c:v>
                </c:pt>
                <c:pt idx="588">
                  <c:v>3.0407997657277944E-3</c:v>
                </c:pt>
                <c:pt idx="589">
                  <c:v>3.0764870145281384E-3</c:v>
                </c:pt>
                <c:pt idx="590">
                  <c:v>3.113592514120962E-3</c:v>
                </c:pt>
                <c:pt idx="591">
                  <c:v>3.152025838758087E-3</c:v>
                </c:pt>
                <c:pt idx="592">
                  <c:v>3.1916832309526392E-3</c:v>
                </c:pt>
                <c:pt idx="593">
                  <c:v>3.2324483610456992E-3</c:v>
                </c:pt>
                <c:pt idx="594">
                  <c:v>3.2741932776414284E-3</c:v>
                </c:pt>
                <c:pt idx="595">
                  <c:v>3.3167795396945787E-3</c:v>
                </c:pt>
                <c:pt idx="596">
                  <c:v>3.3600595174809959E-3</c:v>
                </c:pt>
                <c:pt idx="597">
                  <c:v>3.403877846313789E-3</c:v>
                </c:pt>
                <c:pt idx="598">
                  <c:v>3.4480730137752815E-3</c:v>
                </c:pt>
                <c:pt idx="599">
                  <c:v>3.4924790584968412E-3</c:v>
                </c:pt>
                <c:pt idx="600">
                  <c:v>3.536927356222741E-3</c:v>
                </c:pt>
                <c:pt idx="601">
                  <c:v>3.5812484671238387E-3</c:v>
                </c:pt>
                <c:pt idx="602">
                  <c:v>3.6252740171655758E-3</c:v>
                </c:pt>
                <c:pt idx="603">
                  <c:v>3.6688385858671957E-3</c:v>
                </c:pt>
                <c:pt idx="604">
                  <c:v>3.7117815731011645E-3</c:v>
                </c:pt>
                <c:pt idx="605">
                  <c:v>3.7539490187540187E-3</c:v>
                </c:pt>
                <c:pt idx="606">
                  <c:v>3.7951953511913598E-3</c:v>
                </c:pt>
                <c:pt idx="607">
                  <c:v>3.8353850436201012E-3</c:v>
                </c:pt>
                <c:pt idx="608">
                  <c:v>3.8743941617085326E-3</c:v>
                </c:pt>
                <c:pt idx="609">
                  <c:v>3.9121686936548564E-3</c:v>
                </c:pt>
                <c:pt idx="610">
                  <c:v>3.948530090395086E-3</c:v>
                </c:pt>
                <c:pt idx="611">
                  <c:v>3.9834233891682686E-3</c:v>
                </c:pt>
                <c:pt idx="612">
                  <c:v>4.0167828620653731E-3</c:v>
                </c:pt>
                <c:pt idx="613">
                  <c:v>4.0485591802115464E-3</c:v>
                </c:pt>
                <c:pt idx="614">
                  <c:v>4.0787196948987173E-3</c:v>
                </c:pt>
                <c:pt idx="615">
                  <c:v>4.1072485010942008E-3</c:v>
                </c:pt>
                <c:pt idx="616">
                  <c:v>4.134146277364345E-3</c:v>
                </c:pt>
                <c:pt idx="617">
                  <c:v>4.1594299011254304E-3</c:v>
                </c:pt>
                <c:pt idx="618">
                  <c:v>4.1831318426103527E-3</c:v>
                </c:pt>
                <c:pt idx="619">
                  <c:v>4.2052993450229009E-3</c:v>
                </c:pt>
                <c:pt idx="620">
                  <c:v>4.225993402043788E-3</c:v>
                </c:pt>
                <c:pt idx="621">
                  <c:v>4.2452875471594795E-3</c:v>
                </c:pt>
                <c:pt idx="622">
                  <c:v>4.2632664722044101E-3</c:v>
                </c:pt>
                <c:pt idx="623">
                  <c:v>4.2800244950487029E-3</c:v>
                </c:pt>
                <c:pt idx="624">
                  <c:v>4.2956638985241795E-3</c:v>
                </c:pt>
                <c:pt idx="625">
                  <c:v>4.3102931644675791E-3</c:v>
                </c:pt>
                <c:pt idx="626">
                  <c:v>4.3240251281736995E-3</c:v>
                </c:pt>
                <c:pt idx="627">
                  <c:v>4.3369750795951125E-3</c:v>
                </c:pt>
                <c:pt idx="628">
                  <c:v>4.349258838302626E-3</c:v>
                </c:pt>
                <c:pt idx="629">
                  <c:v>4.3609908295345065E-3</c:v>
                </c:pt>
                <c:pt idx="630">
                  <c:v>4.3722821886164514E-3</c:v>
                </c:pt>
                <c:pt idx="631">
                  <c:v>4.3832389206284331E-3</c:v>
                </c:pt>
                <c:pt idx="632">
                  <c:v>4.3939601414374127E-3</c:v>
                </c:pt>
                <c:pt idx="633">
                  <c:v>4.4045364251027903E-3</c:v>
                </c:pt>
                <c:pt idx="634">
                  <c:v>4.4150482812022078E-3</c:v>
                </c:pt>
                <c:pt idx="635">
                  <c:v>4.4255647838204104E-3</c:v>
                </c:pt>
                <c:pt idx="636">
                  <c:v>4.4361423717953277E-3</c:v>
                </c:pt>
                <c:pt idx="637">
                  <c:v>4.4468238373275718E-3</c:v>
                </c:pt>
                <c:pt idx="638">
                  <c:v>4.457637517234529E-3</c:v>
                </c:pt>
                <c:pt idx="639">
                  <c:v>4.4685966979716146E-3</c:v>
                </c:pt>
                <c:pt idx="640">
                  <c:v>4.4796992420530904E-3</c:v>
                </c:pt>
                <c:pt idx="641">
                  <c:v>4.4909274396870034E-3</c:v>
                </c:pt>
                <c:pt idx="642">
                  <c:v>4.5022480852964075E-3</c:v>
                </c:pt>
                <c:pt idx="643">
                  <c:v>4.5136127741325464E-3</c:v>
                </c:pt>
                <c:pt idx="644">
                  <c:v>4.5249584094039681E-3</c:v>
                </c:pt>
                <c:pt idx="645">
                  <c:v>4.5362590076993932E-3</c:v>
                </c:pt>
                <c:pt idx="646">
                  <c:v>4.5473732143360814E-3</c:v>
                </c:pt>
                <c:pt idx="647">
                  <c:v>4.5582054485958316E-3</c:v>
                </c:pt>
                <c:pt idx="648">
                  <c:v>4.568646840086372E-3</c:v>
                </c:pt>
                <c:pt idx="649">
                  <c:v>4.5785797365690724E-3</c:v>
                </c:pt>
                <c:pt idx="650">
                  <c:v>4.5878794606672713E-3</c:v>
                </c:pt>
                <c:pt idx="651">
                  <c:v>4.5964161490356674E-3</c:v>
                </c:pt>
                <c:pt idx="652">
                  <c:v>4.6040566557168086E-3</c:v>
                </c:pt>
                <c:pt idx="653">
                  <c:v>4.6106664976058509E-3</c:v>
                </c:pt>
                <c:pt idx="654">
                  <c:v>4.616111817193274E-3</c:v>
                </c:pt>
                <c:pt idx="655">
                  <c:v>4.6202613359849435E-3</c:v>
                </c:pt>
                <c:pt idx="656">
                  <c:v>4.6229882711209458E-3</c:v>
                </c:pt>
                <c:pt idx="657">
                  <c:v>4.6241721876585555E-3</c:v>
                </c:pt>
                <c:pt idx="658">
                  <c:v>4.6237007596607264E-3</c:v>
                </c:pt>
                <c:pt idx="659">
                  <c:v>4.6214714145694762E-3</c:v>
                </c:pt>
                <c:pt idx="660">
                  <c:v>4.6173928372541294E-3</c:v>
                </c:pt>
                <c:pt idx="661">
                  <c:v>4.6113863125357025E-3</c:v>
                </c:pt>
                <c:pt idx="662">
                  <c:v>4.6033868878145433E-3</c:v>
                </c:pt>
                <c:pt idx="663">
                  <c:v>4.5933443405928708E-3</c:v>
                </c:pt>
                <c:pt idx="664">
                  <c:v>4.5812239391054103E-3</c:v>
                </c:pt>
                <c:pt idx="665">
                  <c:v>4.5670069878689283E-3</c:v>
                </c:pt>
                <c:pt idx="666">
                  <c:v>4.5506911536578242E-3</c:v>
                </c:pt>
                <c:pt idx="667">
                  <c:v>4.5322905711256229E-3</c:v>
                </c:pt>
                <c:pt idx="668">
                  <c:v>4.5118357309423696E-3</c:v>
                </c:pt>
                <c:pt idx="669">
                  <c:v>4.4893731568252347E-3</c:v>
                </c:pt>
                <c:pt idx="670">
                  <c:v>4.4649648811249951E-3</c:v>
                </c:pt>
                <c:pt idx="671">
                  <c:v>4.4386877316123837E-3</c:v>
                </c:pt>
                <c:pt idx="672">
                  <c:v>4.410632444708352E-3</c:v>
                </c:pt>
                <c:pt idx="673">
                  <c:v>4.3809026225392917E-3</c:v>
                </c:pt>
                <c:pt idx="674">
                  <c:v>4.3496135527917824E-3</c:v>
                </c:pt>
                <c:pt idx="675">
                  <c:v>4.3168909113139404E-3</c:v>
                </c:pt>
                <c:pt idx="676">
                  <c:v>4.2828693676793539E-3</c:v>
                </c:pt>
                <c:pt idx="677">
                  <c:v>4.2476911134160357E-3</c:v>
                </c:pt>
                <c:pt idx="678">
                  <c:v>4.2115043312271564E-3</c:v>
                </c:pt>
                <c:pt idx="679">
                  <c:v>4.1744616212121295E-3</c:v>
                </c:pt>
                <c:pt idx="680">
                  <c:v>4.1367183967554698E-3</c:v>
                </c:pt>
                <c:pt idx="681">
                  <c:v>4.098431258308069E-3</c:v>
                </c:pt>
                <c:pt idx="682">
                  <c:v>4.0597455180051414E-3</c:v>
                </c:pt>
                <c:pt idx="683">
                  <c:v>4.0208826571289675E-3</c:v>
                </c:pt>
                <c:pt idx="684">
                  <c:v>3.9819435073253744E-3</c:v>
                </c:pt>
                <c:pt idx="685">
                  <c:v>3.9430784241693542E-3</c:v>
                </c:pt>
                <c:pt idx="686">
                  <c:v>3.9044324584042002E-3</c:v>
                </c:pt>
                <c:pt idx="687">
                  <c:v>3.8661442956637372E-3</c:v>
                </c:pt>
                <c:pt idx="688">
                  <c:v>3.828345296496932E-3</c:v>
                </c:pt>
                <c:pt idx="689">
                  <c:v>3.7911586426258564E-3</c:v>
                </c:pt>
                <c:pt idx="690">
                  <c:v>3.754698592760466E-3</c:v>
                </c:pt>
                <c:pt idx="691">
                  <c:v>3.7190698490672915E-3</c:v>
                </c:pt>
                <c:pt idx="692">
                  <c:v>3.6843670335187976E-3</c:v>
                </c:pt>
                <c:pt idx="693">
                  <c:v>3.6506742718085006E-3</c:v>
                </c:pt>
                <c:pt idx="694">
                  <c:v>3.6180648812784298E-3</c:v>
                </c:pt>
                <c:pt idx="695">
                  <c:v>3.5866011583431659E-3</c:v>
                </c:pt>
                <c:pt idx="696">
                  <c:v>3.5563342601821167E-3</c:v>
                </c:pt>
                <c:pt idx="697">
                  <c:v>3.5273041749837005E-3</c:v>
                </c:pt>
                <c:pt idx="698">
                  <c:v>3.4995397747335831E-3</c:v>
                </c:pt>
                <c:pt idx="699">
                  <c:v>3.4730589444185683E-3</c:v>
                </c:pt>
                <c:pt idx="700">
                  <c:v>3.4478687815428111E-3</c:v>
                </c:pt>
                <c:pt idx="701">
                  <c:v>3.4239658599951343E-3</c:v>
                </c:pt>
                <c:pt idx="702">
                  <c:v>3.4013365525409197E-3</c:v>
                </c:pt>
                <c:pt idx="703">
                  <c:v>3.3799574065124017E-3</c:v>
                </c:pt>
                <c:pt idx="704">
                  <c:v>3.3597955676103269E-3</c:v>
                </c:pt>
                <c:pt idx="705">
                  <c:v>3.3408092470820247E-3</c:v>
                </c:pt>
                <c:pt idx="706">
                  <c:v>3.3229482278800231E-3</c:v>
                </c:pt>
                <c:pt idx="707">
                  <c:v>3.3061544057036941E-3</c:v>
                </c:pt>
                <c:pt idx="708">
                  <c:v>3.2903623610593944E-3</c:v>
                </c:pt>
                <c:pt idx="709">
                  <c:v>3.2754999586144186E-3</c:v>
                </c:pt>
                <c:pt idx="710">
                  <c:v>3.2614889701411596E-3</c:v>
                </c:pt>
                <c:pt idx="711">
                  <c:v>3.2482457172239416E-3</c:v>
                </c:pt>
                <c:pt idx="712">
                  <c:v>3.2356817296047011E-3</c:v>
                </c:pt>
                <c:pt idx="713">
                  <c:v>3.2237044145505553E-3</c:v>
                </c:pt>
                <c:pt idx="714">
                  <c:v>3.2122177319074867E-3</c:v>
                </c:pt>
                <c:pt idx="715">
                  <c:v>3.2011228685361218E-3</c:v>
                </c:pt>
                <c:pt idx="716">
                  <c:v>3.1903189045789158E-3</c:v>
                </c:pt>
                <c:pt idx="717">
                  <c:v>3.1797034624596212E-3</c:v>
                </c:pt>
                <c:pt idx="718">
                  <c:v>3.1691112404451252E-3</c:v>
                </c:pt>
                <c:pt idx="719">
                  <c:v>3.1586032645366403E-3</c:v>
                </c:pt>
                <c:pt idx="720">
                  <c:v>3.1479750154027814E-3</c:v>
                </c:pt>
                <c:pt idx="721">
                  <c:v>3.137128251071417E-3</c:v>
                </c:pt>
                <c:pt idx="722">
                  <c:v>3.1259666909182952E-3</c:v>
                </c:pt>
                <c:pt idx="723">
                  <c:v>3.1143967823949281E-3</c:v>
                </c:pt>
                <c:pt idx="724">
                  <c:v>3.1023284251849212E-3</c:v>
                </c:pt>
                <c:pt idx="725">
                  <c:v>3.0896756547497848E-3</c:v>
                </c:pt>
                <c:pt idx="726">
                  <c:v>3.0763572859227894E-3</c:v>
                </c:pt>
                <c:pt idx="727">
                  <c:v>3.062297516059968E-3</c:v>
                </c:pt>
                <c:pt idx="728">
                  <c:v>3.0474264862621519E-3</c:v>
                </c:pt>
                <c:pt idx="729">
                  <c:v>3.0316807983389238E-3</c:v>
                </c:pt>
                <c:pt idx="730">
                  <c:v>3.0150039844953546E-3</c:v>
                </c:pt>
                <c:pt idx="731">
                  <c:v>2.9973469261872407E-3</c:v>
                </c:pt>
                <c:pt idx="732">
                  <c:v>2.9786682182052415E-3</c:v>
                </c:pt>
                <c:pt idx="733">
                  <c:v>2.9589344738200252E-3</c:v>
                </c:pt>
                <c:pt idx="734">
                  <c:v>2.9381205667409513E-3</c:v>
                </c:pt>
                <c:pt idx="735">
                  <c:v>2.9162098057181588E-3</c:v>
                </c:pt>
                <c:pt idx="736">
                  <c:v>2.8931940378448045E-3</c:v>
                </c:pt>
                <c:pt idx="737">
                  <c:v>2.8690736769979423E-3</c:v>
                </c:pt>
                <c:pt idx="738">
                  <c:v>2.8438576543910405E-3</c:v>
                </c:pt>
                <c:pt idx="739">
                  <c:v>2.8175632888961921E-3</c:v>
                </c:pt>
                <c:pt idx="740">
                  <c:v>2.7902160756354956E-3</c:v>
                </c:pt>
                <c:pt idx="741">
                  <c:v>2.7618493923313499E-3</c:v>
                </c:pt>
                <c:pt idx="742">
                  <c:v>2.7325041240510882E-3</c:v>
                </c:pt>
                <c:pt idx="743">
                  <c:v>2.702228208278405E-3</c:v>
                </c:pt>
                <c:pt idx="744">
                  <c:v>2.6710761036932928E-3</c:v>
                </c:pt>
                <c:pt idx="745">
                  <c:v>2.6391081876453292E-3</c:v>
                </c:pt>
                <c:pt idx="746">
                  <c:v>2.6063900890587895E-3</c:v>
                </c:pt>
                <c:pt idx="747">
                  <c:v>2.5729919654162488E-3</c:v>
                </c:pt>
                <c:pt idx="748">
                  <c:v>2.53898773452558E-3</c:v>
                </c:pt>
                <c:pt idx="749">
                  <c:v>2.5044542739882801E-3</c:v>
                </c:pt>
                <c:pt idx="750">
                  <c:v>2.4694706036499391E-3</c:v>
                </c:pt>
                <c:pt idx="751">
                  <c:v>2.4341170688306655E-3</c:v>
                </c:pt>
                <c:pt idx="752">
                  <c:v>2.3984745448014911E-3</c:v>
                </c:pt>
                <c:pt idx="753">
                  <c:v>2.3626236857932623E-3</c:v>
                </c:pt>
                <c:pt idx="754">
                  <c:v>2.3265020378586223E-3</c:v>
                </c:pt>
                <c:pt idx="755">
                  <c:v>2.29049604173002E-3</c:v>
                </c:pt>
                <c:pt idx="756">
                  <c:v>2.2545008589727167E-3</c:v>
                </c:pt>
                <c:pt idx="757">
                  <c:v>2.218589089666849E-3</c:v>
                </c:pt>
                <c:pt idx="758">
                  <c:v>2.1828284731774486E-3</c:v>
                </c:pt>
                <c:pt idx="759">
                  <c:v>2.1472815995117215E-3</c:v>
                </c:pt>
                <c:pt idx="760">
                  <c:v>2.1120056419416792E-3</c:v>
                </c:pt>
                <c:pt idx="761">
                  <c:v>2.0770521361888339E-3</c:v>
                </c:pt>
                <c:pt idx="762">
                  <c:v>2.0424668248177607E-3</c:v>
                </c:pt>
                <c:pt idx="763">
                  <c:v>2.0082895795356212E-3</c:v>
                </c:pt>
                <c:pt idx="764">
                  <c:v>1.9745544088200619E-3</c:v>
                </c:pt>
                <c:pt idx="765">
                  <c:v>1.9412895536722787E-3</c:v>
                </c:pt>
                <c:pt idx="766">
                  <c:v>1.908517670289494E-3</c:v>
                </c:pt>
                <c:pt idx="767">
                  <c:v>1.8762560950453982E-3</c:v>
                </c:pt>
                <c:pt idx="768">
                  <c:v>1.8445171843323022E-3</c:v>
                </c:pt>
                <c:pt idx="769">
                  <c:v>1.8133087195287831E-3</c:v>
                </c:pt>
                <c:pt idx="770">
                  <c:v>1.78263436558565E-3</c:v>
                </c:pt>
                <c:pt idx="771">
                  <c:v>1.7524941704445641E-3</c:v>
                </c:pt>
                <c:pt idx="772">
                  <c:v>1.7228850916923635E-3</c:v>
                </c:pt>
                <c:pt idx="773">
                  <c:v>1.6938015364832523E-3</c:v>
                </c:pt>
                <c:pt idx="774">
                  <c:v>1.665235900804969E-3</c:v>
                </c:pt>
                <c:pt idx="775">
                  <c:v>1.6371790945977262E-3</c:v>
                </c:pt>
                <c:pt idx="776">
                  <c:v>1.609621040029886E-3</c:v>
                </c:pt>
                <c:pt idx="777">
                  <c:v>1.5825511313663466E-3</c:v>
                </c:pt>
                <c:pt idx="778">
                  <c:v>1.5559586463079181E-3</c:v>
                </c:pt>
                <c:pt idx="779">
                  <c:v>1.5298331004071979E-3</c:v>
                </c:pt>
                <c:pt idx="780">
                  <c:v>1.5041645381516802E-3</c:v>
                </c:pt>
                <c:pt idx="781">
                  <c:v>1.4789437565231741E-3</c:v>
                </c:pt>
                <c:pt idx="782">
                  <c:v>1.4541624592668918E-3</c:v>
                </c:pt>
                <c:pt idx="783">
                  <c:v>1.4298133427084099E-3</c:v>
                </c:pt>
                <c:pt idx="784">
                  <c:v>1.4058901167162299E-3</c:v>
                </c:pt>
                <c:pt idx="785">
                  <c:v>1.3823874672950025E-3</c:v>
                </c:pt>
                <c:pt idx="786">
                  <c:v>1.3593009702847169E-3</c:v>
                </c:pt>
                <c:pt idx="787">
                  <c:v>1.3366269687072507E-3</c:v>
                </c:pt>
                <c:pt idx="788">
                  <c:v>1.3143624294182335E-3</c:v>
                </c:pt>
                <c:pt idx="789">
                  <c:v>1.292504797863009E-3</c:v>
                </c:pt>
                <c:pt idx="790">
                  <c:v>1.2710518728743811E-3</c:v>
                </c:pt>
                <c:pt idx="791">
                  <c:v>1.2499018427173858E-3</c:v>
                </c:pt>
                <c:pt idx="792">
                  <c:v>1.2292524391463219E-3</c:v>
                </c:pt>
                <c:pt idx="793">
                  <c:v>1.2089868589281549E-3</c:v>
                </c:pt>
                <c:pt idx="794">
                  <c:v>1.1891000060346301E-3</c:v>
                </c:pt>
                <c:pt idx="795">
                  <c:v>1.1695849426200473E-3</c:v>
                </c:pt>
                <c:pt idx="796">
                  <c:v>1.1504328377457058E-3</c:v>
                </c:pt>
                <c:pt idx="797">
                  <c:v>1.1316329175053341E-3</c:v>
                </c:pt>
                <c:pt idx="798">
                  <c:v>1.1131724350834672E-3</c:v>
                </c:pt>
                <c:pt idx="799">
                  <c:v>1.0950366745447065E-3</c:v>
                </c:pt>
                <c:pt idx="800">
                  <c:v>1.0772089978944013E-3</c:v>
                </c:pt>
                <c:pt idx="801">
                  <c:v>1.059670941155638E-3</c:v>
                </c:pt>
                <c:pt idx="802">
                  <c:v>1.0424023618597037E-3</c:v>
                </c:pt>
                <c:pt idx="803">
                  <c:v>1.0253816374323759E-3</c:v>
                </c:pt>
                <c:pt idx="804">
                  <c:v>1.0085859114624901E-3</c:v>
                </c:pt>
                <c:pt idx="805">
                  <c:v>9.9199138274731541E-4</c:v>
                </c:pt>
                <c:pt idx="806">
                  <c:v>9.7557363030766704E-4</c:v>
                </c:pt>
                <c:pt idx="807">
                  <c:v>9.5930796623881721E-4</c:v>
                </c:pt>
                <c:pt idx="808">
                  <c:v>9.4316980729800405E-4</c:v>
                </c:pt>
                <c:pt idx="809">
                  <c:v>9.2713505550998717E-4</c:v>
                </c:pt>
                <c:pt idx="810">
                  <c:v>9.1118047778526246E-4</c:v>
                </c:pt>
                <c:pt idx="811">
                  <c:v>8.9528407457601278E-4</c:v>
                </c:pt>
                <c:pt idx="812">
                  <c:v>8.7942542792865267E-4</c:v>
                </c:pt>
                <c:pt idx="813">
                  <c:v>8.6358601991432839E-4</c:v>
                </c:pt>
                <c:pt idx="814">
                  <c:v>8.4774951331532706E-4</c:v>
                </c:pt>
                <c:pt idx="815">
                  <c:v>8.3190198760218234E-4</c:v>
                </c:pt>
                <c:pt idx="816">
                  <c:v>8.1603212463795161E-4</c:v>
                </c:pt>
                <c:pt idx="817">
                  <c:v>8.0013134017928019E-4</c:v>
                </c:pt>
                <c:pt idx="818">
                  <c:v>7.8419385909314447E-4</c:v>
                </c:pt>
                <c:pt idx="819">
                  <c:v>7.6821673425972014E-4</c:v>
                </c:pt>
                <c:pt idx="820">
                  <c:v>7.5219981137092027E-4</c:v>
                </c:pt>
                <c:pt idx="821">
                  <c:v>7.3614564424637305E-4</c:v>
                </c:pt>
                <c:pt idx="822">
                  <c:v>7.2005936785964704E-4</c:v>
                </c:pt>
                <c:pt idx="823">
                  <c:v>7.0394853898282823E-4</c:v>
                </c:pt>
                <c:pt idx="824">
                  <c:v>6.8782295720264662E-4</c:v>
                </c:pt>
                <c:pt idx="825">
                  <c:v>6.7169448202193519E-4</c:v>
                </c:pt>
                <c:pt idx="826">
                  <c:v>6.5557686482163114E-4</c:v>
                </c:pt>
                <c:pt idx="827">
                  <c:v>6.3939388009489066E-4</c:v>
                </c:pt>
                <c:pt idx="828">
                  <c:v>6.233528917394751E-4</c:v>
                </c:pt>
                <c:pt idx="829">
                  <c:v>6.0736072159632451E-4</c:v>
                </c:pt>
                <c:pt idx="830">
                  <c:v>5.9143458994104909E-4</c:v>
                </c:pt>
                <c:pt idx="831">
                  <c:v>5.7559132688524009E-4</c:v>
                </c:pt>
                <c:pt idx="832">
                  <c:v>5.5984723439123974E-4</c:v>
                </c:pt>
                <c:pt idx="833">
                  <c:v>5.442179402417698E-4</c:v>
                </c:pt>
                <c:pt idx="834">
                  <c:v>5.2871825999234836E-4</c:v>
                </c:pt>
                <c:pt idx="835">
                  <c:v>5.1336207890088025E-4</c:v>
                </c:pt>
                <c:pt idx="836">
                  <c:v>4.9816226225895112E-4</c:v>
                </c:pt>
                <c:pt idx="837">
                  <c:v>4.8313059942177878E-4</c:v>
                </c:pt>
                <c:pt idx="838">
                  <c:v>4.6827778412717304E-4</c:v>
                </c:pt>
                <c:pt idx="839">
                  <c:v>4.5361343138665812E-4</c:v>
                </c:pt>
                <c:pt idx="840">
                  <c:v>4.3914612930274864E-4</c:v>
                </c:pt>
                <c:pt idx="841">
                  <c:v>4.2488352259389164E-4</c:v>
                </c:pt>
                <c:pt idx="842">
                  <c:v>4.1083242337115164E-4</c:v>
                </c:pt>
                <c:pt idx="843">
                  <c:v>3.9699894378711738E-4</c:v>
                </c:pt>
                <c:pt idx="844">
                  <c:v>3.8338864454622387E-4</c:v>
                </c:pt>
                <c:pt idx="845">
                  <c:v>3.7000669290518753E-4</c:v>
                </c:pt>
                <c:pt idx="846">
                  <c:v>3.5685802368132517E-4</c:v>
                </c:pt>
                <c:pt idx="847">
                  <c:v>3.43947496903529E-4</c:v>
                </c:pt>
                <c:pt idx="848">
                  <c:v>3.3128004606432747E-4</c:v>
                </c:pt>
                <c:pt idx="849">
                  <c:v>3.1886081144018481E-4</c:v>
                </c:pt>
                <c:pt idx="850">
                  <c:v>3.0669525361978853E-4</c:v>
                </c:pt>
                <c:pt idx="851">
                  <c:v>2.9478924319481249E-4</c:v>
                </c:pt>
                <c:pt idx="852">
                  <c:v>2.8314912350332742E-4</c:v>
                </c:pt>
                <c:pt idx="853">
                  <c:v>2.7178174435119187E-4</c:v>
                </c:pt>
                <c:pt idx="854">
                  <c:v>2.6069446574979844E-4</c:v>
                </c:pt>
                <c:pt idx="855">
                  <c:v>2.4989513187829217E-4</c:v>
                </c:pt>
                <c:pt idx="856">
                  <c:v>2.393920166832182E-4</c:v>
                </c:pt>
                <c:pt idx="857">
                  <c:v>2.2919374374701389E-4</c:v>
                </c:pt>
                <c:pt idx="858">
                  <c:v>2.1930918426775269E-4</c:v>
                </c:pt>
                <c:pt idx="859">
                  <c:v>2.0974733817404059E-4</c:v>
                </c:pt>
                <c:pt idx="860">
                  <c:v>2.0051720453024213E-4</c:v>
                </c:pt>
                <c:pt idx="861">
                  <c:v>1.9162764844616486E-4</c:v>
                </c:pt>
                <c:pt idx="862">
                  <c:v>1.8308727267110904E-4</c:v>
                </c:pt>
                <c:pt idx="863">
                  <c:v>1.7484359525479667E-4</c:v>
                </c:pt>
                <c:pt idx="864">
                  <c:v>1.6703118451243164E-4</c:v>
                </c:pt>
                <c:pt idx="865">
                  <c:v>1.5958501844231892E-4</c:v>
                </c:pt>
                <c:pt idx="866">
                  <c:v>1.5251046910345271E-4</c:v>
                </c:pt>
                <c:pt idx="867">
                  <c:v>1.4581150018660085E-4</c:v>
                </c:pt>
                <c:pt idx="868">
                  <c:v>1.3949056447644883E-4</c:v>
                </c:pt>
                <c:pt idx="869">
                  <c:v>1.3354851009617441E-4</c:v>
                </c:pt>
                <c:pt idx="870">
                  <c:v>1.2798450114897208E-4</c:v>
                </c:pt>
                <c:pt idx="871">
                  <c:v>1.2279595696629503E-4</c:v>
                </c:pt>
                <c:pt idx="872">
                  <c:v>1.179785129271534E-4</c:v>
                </c:pt>
                <c:pt idx="873">
                  <c:v>1.1352600471847561E-4</c:v>
                </c:pt>
                <c:pt idx="874">
                  <c:v>1.0943047695476067E-4</c:v>
                </c:pt>
                <c:pt idx="875">
                  <c:v>1.0568221625756713E-4</c:v>
                </c:pt>
                <c:pt idx="876">
                  <c:v>1.0226980820352089E-4</c:v>
                </c:pt>
                <c:pt idx="877">
                  <c:v>9.9180216974827044E-5</c:v>
                </c:pt>
                <c:pt idx="878">
                  <c:v>9.6398886080509267E-5</c:v>
                </c:pt>
                <c:pt idx="879">
                  <c:v>9.390985815122155E-5</c:v>
                </c:pt>
                <c:pt idx="880">
                  <c:v>9.1695911537084741E-5</c:v>
                </c:pt>
                <c:pt idx="881">
                  <c:v>8.9738711248176065E-5</c:v>
                </c:pt>
                <c:pt idx="882">
                  <c:v>8.8018971662591367E-5</c:v>
                </c:pt>
                <c:pt idx="883">
                  <c:v>8.6516628378980668E-5</c:v>
                </c:pt>
                <c:pt idx="884">
                  <c:v>8.5211016600708609E-5</c:v>
                </c:pt>
                <c:pt idx="885">
                  <c:v>8.4081053498864745E-5</c:v>
                </c:pt>
                <c:pt idx="886">
                  <c:v>8.3105422102800519E-5</c:v>
                </c:pt>
                <c:pt idx="887">
                  <c:v>8.2262754401333482E-5</c:v>
                </c:pt>
                <c:pt idx="888">
                  <c:v>8.1531811496700596E-5</c:v>
                </c:pt>
                <c:pt idx="889">
                  <c:v>8.0891658828417069E-5</c:v>
                </c:pt>
                <c:pt idx="890">
                  <c:v>8.0321834666940522E-5</c:v>
                </c:pt>
                <c:pt idx="891">
                  <c:v>7.9802510259011631E-5</c:v>
                </c:pt>
                <c:pt idx="892">
                  <c:v>7.9314640179309107E-5</c:v>
                </c:pt>
                <c:pt idx="893">
                  <c:v>7.8840101598237511E-5</c:v>
                </c:pt>
                <c:pt idx="894">
                  <c:v>7.8361821304733035E-5</c:v>
                </c:pt>
                <c:pt idx="895">
                  <c:v>7.78638894175985E-5</c:v>
                </c:pt>
                <c:pt idx="896">
                  <c:v>7.7331658770555327E-5</c:v>
                </c:pt>
                <c:pt idx="897">
                  <c:v>7.675182895653453E-5</c:v>
                </c:pt>
                <c:pt idx="898">
                  <c:v>7.6112513957268541E-5</c:v>
                </c:pt>
                <c:pt idx="899">
                  <c:v>7.5381818655505652E-5</c:v>
                </c:pt>
                <c:pt idx="900">
                  <c:v>7.4598088390567428E-5</c:v>
                </c:pt>
                <c:pt idx="901">
                  <c:v>7.372760154207797E-5</c:v>
                </c:pt>
                <c:pt idx="902">
                  <c:v>7.2764622978267832E-5</c:v>
                </c:pt>
                <c:pt idx="903">
                  <c:v>7.1704979207208363E-5</c:v>
                </c:pt>
                <c:pt idx="904">
                  <c:v>7.0546023271540956E-5</c:v>
                </c:pt>
                <c:pt idx="905">
                  <c:v>6.9286590120188921E-5</c:v>
                </c:pt>
                <c:pt idx="906">
                  <c:v>6.7926941453375016E-5</c:v>
                </c:pt>
                <c:pt idx="907">
                  <c:v>6.6468699564932067E-5</c:v>
                </c:pt>
                <c:pt idx="908">
                  <c:v>6.4914770170250541E-5</c:v>
                </c:pt>
                <c:pt idx="909">
                  <c:v>6.3269254611874898E-5</c:v>
                </c:pt>
                <c:pt idx="910">
                  <c:v>6.1537352180308723E-5</c:v>
                </c:pt>
                <c:pt idx="911">
                  <c:v>5.9725253577603795E-5</c:v>
                </c:pt>
                <c:pt idx="912">
                  <c:v>5.7840026788389102E-5</c:v>
                </c:pt>
                <c:pt idx="913">
                  <c:v>5.5889496809718683E-5</c:v>
                </c:pt>
                <c:pt idx="914">
                  <c:v>5.3882120830064104E-5</c:v>
                </c:pt>
                <c:pt idx="915">
                  <c:v>5.1826860541563824E-5</c:v>
                </c:pt>
                <c:pt idx="916">
                  <c:v>4.9733053320804328E-5</c:v>
                </c:pt>
                <c:pt idx="917">
                  <c:v>4.7610284024589817E-5</c:v>
                </c:pt>
                <c:pt idx="918">
                  <c:v>4.5468259120908791E-5</c:v>
                </c:pt>
                <c:pt idx="919">
                  <c:v>4.3316684814209032E-5</c:v>
                </c:pt>
                <c:pt idx="920">
                  <c:v>4.1165150730779546E-5</c:v>
                </c:pt>
                <c:pt idx="921">
                  <c:v>3.9023020607034229E-5</c:v>
                </c:pt>
                <c:pt idx="922">
                  <c:v>3.6899331273431559E-5</c:v>
                </c:pt>
                <c:pt idx="923">
                  <c:v>3.4802701052218938E-5</c:v>
                </c:pt>
                <c:pt idx="924">
                  <c:v>3.2741248490734022E-5</c:v>
                </c:pt>
                <c:pt idx="925">
                  <c:v>3.0722522136233638E-5</c:v>
                </c:pt>
                <c:pt idx="926">
                  <c:v>2.8753441825737201E-5</c:v>
                </c:pt>
                <c:pt idx="927">
                  <c:v>2.6840251717734215E-5</c:v>
                </c:pt>
                <c:pt idx="928">
                  <c:v>2.4988485034437827E-5</c:v>
                </c:pt>
                <c:pt idx="929">
                  <c:v>2.3202940216108416E-5</c:v>
                </c:pt>
                <c:pt idx="930">
                  <c:v>2.1487667915456381E-5</c:v>
                </c:pt>
                <c:pt idx="931">
                  <c:v>1.9845967982814032E-5</c:v>
                </c:pt>
                <c:pt idx="932">
                  <c:v>1.8280395314244383E-5</c:v>
                </c:pt>
                <c:pt idx="933">
                  <c:v>1.679277315762189E-5</c:v>
                </c:pt>
                <c:pt idx="934">
                  <c:v>1.5384212198543913E-5</c:v>
                </c:pt>
                <c:pt idx="935">
                  <c:v>1.4055133481322949E-5</c:v>
                </c:pt>
                <c:pt idx="936">
                  <c:v>1.2804498982619846E-5</c:v>
                </c:pt>
                <c:pt idx="937">
                  <c:v>1.1635020811655511E-5</c:v>
                </c:pt>
                <c:pt idx="938">
                  <c:v>1.0543203909608181E-5</c:v>
                </c:pt>
                <c:pt idx="939">
                  <c:v>9.5273977755182721E-6</c:v>
                </c:pt>
                <c:pt idx="940">
                  <c:v>8.5855466281588207E-6</c:v>
                </c:pt>
                <c:pt idx="941">
                  <c:v>7.71524189265182E-6</c:v>
                </c:pt>
                <c:pt idx="942">
                  <c:v>6.9137757552425352E-6</c:v>
                </c:pt>
                <c:pt idx="943">
                  <c:v>6.178194503568269E-6</c:v>
                </c:pt>
                <c:pt idx="944">
                  <c:v>5.5053505845842149E-6</c:v>
                </c:pt>
                <c:pt idx="945">
                  <c:v>4.8919525086530387E-6</c:v>
                </c:pt>
                <c:pt idx="946">
                  <c:v>4.3346119068576104E-6</c:v>
                </c:pt>
                <c:pt idx="947">
                  <c:v>3.8298872100390426E-6</c:v>
                </c:pt>
                <c:pt idx="948">
                  <c:v>3.3743235630845949E-6</c:v>
                </c:pt>
                <c:pt idx="949">
                  <c:v>2.9644887172766844E-6</c:v>
                </c:pt>
                <c:pt idx="950">
                  <c:v>2.5970047577498644E-6</c:v>
                </c:pt>
                <c:pt idx="951">
                  <c:v>2.2685756229773198E-6</c:v>
                </c:pt>
                <c:pt idx="952">
                  <c:v>1.976010459402949E-6</c:v>
                </c:pt>
                <c:pt idx="953">
                  <c:v>1.7162429275407386E-6</c:v>
                </c:pt>
                <c:pt idx="954">
                  <c:v>1.4863466367614448E-6</c:v>
                </c:pt>
                <c:pt idx="955">
                  <c:v>1.2835469352673303E-6</c:v>
                </c:pt>
                <c:pt idx="956">
                  <c:v>1.1052293201023255E-6</c:v>
                </c:pt>
                <c:pt idx="957">
                  <c:v>9.4894476014508127E-7</c:v>
                </c:pt>
                <c:pt idx="958">
                  <c:v>8.1241224357129227E-7</c:v>
                </c:pt>
                <c:pt idx="959">
                  <c:v>6.9351887093594849E-7</c:v>
                </c:pt>
                <c:pt idx="960">
                  <c:v>5.9031781650128365E-7</c:v>
                </c:pt>
                <c:pt idx="961">
                  <c:v>5.0102447440914116E-7</c:v>
                </c:pt>
                <c:pt idx="962">
                  <c:v>4.240110934522339E-7</c:v>
                </c:pt>
                <c:pt idx="963">
                  <c:v>3.5780018522433797E-7</c:v>
                </c:pt>
                <c:pt idx="964">
                  <c:v>3.0105696601048291E-7</c:v>
                </c:pt>
                <c:pt idx="965">
                  <c:v>2.525810636007066E-7</c:v>
                </c:pt>
                <c:pt idx="966">
                  <c:v>2.1129768696127836E-7</c:v>
                </c:pt>
                <c:pt idx="967">
                  <c:v>1.7624842006128465E-7</c:v>
                </c:pt>
                <c:pt idx="968">
                  <c:v>1.4658176181639438E-7</c:v>
                </c:pt>
                <c:pt idx="969">
                  <c:v>1.2154349276134847E-7</c:v>
                </c:pt>
                <c:pt idx="970">
                  <c:v>1.0046690638455844E-7</c:v>
                </c:pt>
                <c:pt idx="971">
                  <c:v>8.2762899738021543E-8</c:v>
                </c:pt>
                <c:pt idx="972">
                  <c:v>6.7957409194902432E-8</c:v>
                </c:pt>
                <c:pt idx="973">
                  <c:v>5.5717303297941982E-8</c:v>
                </c:pt>
                <c:pt idx="974">
                  <c:v>4.5549723406675098E-8</c:v>
                </c:pt>
                <c:pt idx="975">
                  <c:v>3.7129251841608163E-8</c:v>
                </c:pt>
                <c:pt idx="976">
                  <c:v>3.0176817663909815E-8</c:v>
                </c:pt>
                <c:pt idx="977">
                  <c:v>2.4453937176979099E-8</c:v>
                </c:pt>
                <c:pt idx="978">
                  <c:v>1.9757531465442593E-8</c:v>
                </c:pt>
                <c:pt idx="979">
                  <c:v>1.5915283842437725E-8</c:v>
                </c:pt>
                <c:pt idx="980">
                  <c:v>1.2781499691723058E-8</c:v>
                </c:pt>
                <c:pt idx="981">
                  <c:v>1.0233431218235554E-8</c:v>
                </c:pt>
                <c:pt idx="982">
                  <c:v>8.1680300221707734E-9</c:v>
                </c:pt>
                <c:pt idx="983">
                  <c:v>6.4990911504625918E-9</c:v>
                </c:pt>
                <c:pt idx="984">
                  <c:v>5.1547533186783855E-9</c:v>
                </c:pt>
                <c:pt idx="985">
                  <c:v>4.0753212987983191E-9</c:v>
                </c:pt>
                <c:pt idx="986">
                  <c:v>3.2113779970936537E-9</c:v>
                </c:pt>
                <c:pt idx="987">
                  <c:v>2.522155464344374E-9</c:v>
                </c:pt>
                <c:pt idx="988">
                  <c:v>1.974135950917093E-9</c:v>
                </c:pt>
                <c:pt idx="989">
                  <c:v>1.5398561047439593E-9</c:v>
                </c:pt>
                <c:pt idx="990">
                  <c:v>1.1968894739824566E-9</c:v>
                </c:pt>
                <c:pt idx="991">
                  <c:v>9.2698458107462432E-10</c:v>
                </c:pt>
                <c:pt idx="992">
                  <c:v>7.1533794404490261E-10</c:v>
                </c:pt>
                <c:pt idx="993">
                  <c:v>5.4998349715789962E-10</c:v>
                </c:pt>
                <c:pt idx="994">
                  <c:v>4.2128186948283151E-10</c:v>
                </c:pt>
                <c:pt idx="995">
                  <c:v>3.2149487946086091E-10</c:v>
                </c:pt>
                <c:pt idx="996">
                  <c:v>2.4443235922596809E-10</c:v>
                </c:pt>
                <c:pt idx="997">
                  <c:v>1.8515999717024039E-10</c:v>
                </c:pt>
                <c:pt idx="998">
                  <c:v>1.3975824405183293E-10</c:v>
                </c:pt>
                <c:pt idx="999">
                  <c:v>1.0512342979879413E-10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Scenario 4C - Faster Max. EE Ramp</c:v>
                </c:pt>
              </c:strCache>
            </c:strRef>
          </c:tx>
          <c:marker>
            <c:symbol val="none"/>
          </c:marker>
          <c:xVal>
            <c:numRef>
              <c:f>Sheet1!$E$2:$E$1001</c:f>
              <c:numCache>
                <c:formatCode>_(* #,##0.00_);_(* \(#,##0.00\);_(* "-"??_);_(@_)</c:formatCode>
                <c:ptCount val="1000"/>
                <c:pt idx="0">
                  <c:v>2230.4617779303967</c:v>
                </c:pt>
                <c:pt idx="1">
                  <c:v>2233</c:v>
                </c:pt>
                <c:pt idx="2">
                  <c:v>2234.7066760057787</c:v>
                </c:pt>
                <c:pt idx="3">
                  <c:v>2236.8291250434822</c:v>
                </c:pt>
                <c:pt idx="4">
                  <c:v>2238.9515740811767</c:v>
                </c:pt>
                <c:pt idx="5">
                  <c:v>2241.0740231188697</c:v>
                </c:pt>
                <c:pt idx="6">
                  <c:v>2243.1964721565701</c:v>
                </c:pt>
                <c:pt idx="7">
                  <c:v>2245.3189211942599</c:v>
                </c:pt>
                <c:pt idx="8">
                  <c:v>2247.4413702319657</c:v>
                </c:pt>
                <c:pt idx="9">
                  <c:v>2249.5638192696597</c:v>
                </c:pt>
                <c:pt idx="10">
                  <c:v>2251.6862683073487</c:v>
                </c:pt>
                <c:pt idx="11">
                  <c:v>2253.8087173450522</c:v>
                </c:pt>
                <c:pt idx="12">
                  <c:v>2255.9311663827457</c:v>
                </c:pt>
                <c:pt idx="13">
                  <c:v>2258.0536154204401</c:v>
                </c:pt>
                <c:pt idx="14">
                  <c:v>2260.1760644581364</c:v>
                </c:pt>
                <c:pt idx="15">
                  <c:v>2262.2985134958299</c:v>
                </c:pt>
                <c:pt idx="16">
                  <c:v>2264.4209625335352</c:v>
                </c:pt>
                <c:pt idx="17">
                  <c:v>2266.5434115712342</c:v>
                </c:pt>
                <c:pt idx="18">
                  <c:v>2268.6658606089159</c:v>
                </c:pt>
                <c:pt idx="19">
                  <c:v>2270.7883096466153</c:v>
                </c:pt>
                <c:pt idx="20">
                  <c:v>2272.9107586843143</c:v>
                </c:pt>
                <c:pt idx="21">
                  <c:v>2275.03320772201</c:v>
                </c:pt>
                <c:pt idx="22">
                  <c:v>2277.1556567597099</c:v>
                </c:pt>
                <c:pt idx="23">
                  <c:v>2279.2781057973998</c:v>
                </c:pt>
                <c:pt idx="24">
                  <c:v>2281.4005548351042</c:v>
                </c:pt>
                <c:pt idx="25">
                  <c:v>2283.5230038728037</c:v>
                </c:pt>
                <c:pt idx="26">
                  <c:v>2285.6454529104922</c:v>
                </c:pt>
                <c:pt idx="27">
                  <c:v>2287.7679019481898</c:v>
                </c:pt>
                <c:pt idx="28">
                  <c:v>2289.8903509858842</c:v>
                </c:pt>
                <c:pt idx="29">
                  <c:v>2292.01280002358</c:v>
                </c:pt>
                <c:pt idx="30">
                  <c:v>2294.1352490612799</c:v>
                </c:pt>
                <c:pt idx="31">
                  <c:v>2296.2576980989697</c:v>
                </c:pt>
                <c:pt idx="32">
                  <c:v>2298.3801471366701</c:v>
                </c:pt>
                <c:pt idx="33">
                  <c:v>2300.5025961743722</c:v>
                </c:pt>
                <c:pt idx="34">
                  <c:v>2302.6250452120598</c:v>
                </c:pt>
                <c:pt idx="35">
                  <c:v>2304.7474942497597</c:v>
                </c:pt>
                <c:pt idx="36">
                  <c:v>2306.8699432874537</c:v>
                </c:pt>
                <c:pt idx="37">
                  <c:v>2308.9923923251522</c:v>
                </c:pt>
                <c:pt idx="38">
                  <c:v>2311.1148413628453</c:v>
                </c:pt>
                <c:pt idx="39">
                  <c:v>2313.2372904005401</c:v>
                </c:pt>
                <c:pt idx="40">
                  <c:v>2315.3597394382437</c:v>
                </c:pt>
                <c:pt idx="41">
                  <c:v>2317.4821884759399</c:v>
                </c:pt>
                <c:pt idx="42">
                  <c:v>2319.6046375136298</c:v>
                </c:pt>
                <c:pt idx="43">
                  <c:v>2321.7270865513301</c:v>
                </c:pt>
                <c:pt idx="44">
                  <c:v>2323.8495355890236</c:v>
                </c:pt>
                <c:pt idx="45">
                  <c:v>2325.9719846267199</c:v>
                </c:pt>
                <c:pt idx="46">
                  <c:v>2328.0944336644202</c:v>
                </c:pt>
                <c:pt idx="47">
                  <c:v>2330.2168827021087</c:v>
                </c:pt>
                <c:pt idx="48">
                  <c:v>2332.3393317398122</c:v>
                </c:pt>
                <c:pt idx="49">
                  <c:v>2334.4617807775112</c:v>
                </c:pt>
                <c:pt idx="50">
                  <c:v>2336.5842298151997</c:v>
                </c:pt>
                <c:pt idx="51">
                  <c:v>2338.7066788528987</c:v>
                </c:pt>
                <c:pt idx="52">
                  <c:v>2340.8291278905967</c:v>
                </c:pt>
                <c:pt idx="53">
                  <c:v>2342.9515769282957</c:v>
                </c:pt>
                <c:pt idx="54">
                  <c:v>2345.0740259659897</c:v>
                </c:pt>
                <c:pt idx="55">
                  <c:v>2347.1964750036764</c:v>
                </c:pt>
                <c:pt idx="56">
                  <c:v>2349.3189240413822</c:v>
                </c:pt>
                <c:pt idx="57">
                  <c:v>2351.4413730790857</c:v>
                </c:pt>
                <c:pt idx="58">
                  <c:v>2353.5638221167687</c:v>
                </c:pt>
                <c:pt idx="59">
                  <c:v>2355.6862711544659</c:v>
                </c:pt>
                <c:pt idx="60">
                  <c:v>2357.8087201921599</c:v>
                </c:pt>
                <c:pt idx="61">
                  <c:v>2359.9311692298602</c:v>
                </c:pt>
                <c:pt idx="62">
                  <c:v>2362.0536182675642</c:v>
                </c:pt>
                <c:pt idx="63">
                  <c:v>2364.1760673052499</c:v>
                </c:pt>
                <c:pt idx="64">
                  <c:v>2366.2985163429512</c:v>
                </c:pt>
                <c:pt idx="65">
                  <c:v>2368.4209653806497</c:v>
                </c:pt>
                <c:pt idx="66">
                  <c:v>2370.54341441834</c:v>
                </c:pt>
                <c:pt idx="67">
                  <c:v>2372.6658634560358</c:v>
                </c:pt>
                <c:pt idx="68">
                  <c:v>2374.7883124937298</c:v>
                </c:pt>
                <c:pt idx="69">
                  <c:v>2376.9107615314342</c:v>
                </c:pt>
                <c:pt idx="70">
                  <c:v>2379.0332105691336</c:v>
                </c:pt>
                <c:pt idx="71">
                  <c:v>2381.1556596068199</c:v>
                </c:pt>
                <c:pt idx="72">
                  <c:v>2383.2781086445202</c:v>
                </c:pt>
                <c:pt idx="73">
                  <c:v>2385.4005576822242</c:v>
                </c:pt>
                <c:pt idx="74">
                  <c:v>2387.52300671991</c:v>
                </c:pt>
                <c:pt idx="75">
                  <c:v>2389.6454557576053</c:v>
                </c:pt>
                <c:pt idx="76">
                  <c:v>2391.7679047952997</c:v>
                </c:pt>
                <c:pt idx="77">
                  <c:v>2393.8903538330078</c:v>
                </c:pt>
                <c:pt idx="78">
                  <c:v>2396.0128028707022</c:v>
                </c:pt>
                <c:pt idx="79">
                  <c:v>2398.1352519083912</c:v>
                </c:pt>
                <c:pt idx="80">
                  <c:v>2400.2577009460902</c:v>
                </c:pt>
                <c:pt idx="81">
                  <c:v>2402.38014998379</c:v>
                </c:pt>
                <c:pt idx="82">
                  <c:v>2404.5025990214799</c:v>
                </c:pt>
                <c:pt idx="83">
                  <c:v>2406.6250480591798</c:v>
                </c:pt>
                <c:pt idx="84">
                  <c:v>2408.7474970968697</c:v>
                </c:pt>
                <c:pt idx="85">
                  <c:v>2410.8699461345736</c:v>
                </c:pt>
                <c:pt idx="86">
                  <c:v>2412.9923951722712</c:v>
                </c:pt>
                <c:pt idx="87">
                  <c:v>2415.1148442099598</c:v>
                </c:pt>
                <c:pt idx="88">
                  <c:v>2417.2372932476601</c:v>
                </c:pt>
                <c:pt idx="89">
                  <c:v>2419.3597422853672</c:v>
                </c:pt>
                <c:pt idx="90">
                  <c:v>2421.4821913230498</c:v>
                </c:pt>
                <c:pt idx="91">
                  <c:v>2423.6046403607443</c:v>
                </c:pt>
                <c:pt idx="92">
                  <c:v>2425.7270893984387</c:v>
                </c:pt>
                <c:pt idx="93">
                  <c:v>2427.8495384361422</c:v>
                </c:pt>
                <c:pt idx="94">
                  <c:v>2429.9719874738412</c:v>
                </c:pt>
                <c:pt idx="95">
                  <c:v>2432.0944365115342</c:v>
                </c:pt>
                <c:pt idx="96">
                  <c:v>2434.2168855492287</c:v>
                </c:pt>
                <c:pt idx="97">
                  <c:v>2436.3393345869367</c:v>
                </c:pt>
                <c:pt idx="98">
                  <c:v>2438.4617836246198</c:v>
                </c:pt>
                <c:pt idx="99">
                  <c:v>2440.5842326623201</c:v>
                </c:pt>
                <c:pt idx="100">
                  <c:v>2442.7066817000027</c:v>
                </c:pt>
                <c:pt idx="101">
                  <c:v>2444.8291307377112</c:v>
                </c:pt>
                <c:pt idx="102">
                  <c:v>2446.9515797754152</c:v>
                </c:pt>
                <c:pt idx="103">
                  <c:v>2449.0740288131001</c:v>
                </c:pt>
                <c:pt idx="104">
                  <c:v>2451.1964778508</c:v>
                </c:pt>
                <c:pt idx="105">
                  <c:v>2453.3189268884967</c:v>
                </c:pt>
                <c:pt idx="106">
                  <c:v>2455.4413759261902</c:v>
                </c:pt>
                <c:pt idx="107">
                  <c:v>2457.5638249638887</c:v>
                </c:pt>
                <c:pt idx="108">
                  <c:v>2459.6862740015799</c:v>
                </c:pt>
                <c:pt idx="109">
                  <c:v>2461.8087230392812</c:v>
                </c:pt>
                <c:pt idx="110">
                  <c:v>2463.9311720769879</c:v>
                </c:pt>
                <c:pt idx="111">
                  <c:v>2466.0536211146687</c:v>
                </c:pt>
                <c:pt idx="112">
                  <c:v>2468.1760701523699</c:v>
                </c:pt>
                <c:pt idx="113">
                  <c:v>2470.2985191900598</c:v>
                </c:pt>
                <c:pt idx="114">
                  <c:v>2472.4209682277597</c:v>
                </c:pt>
                <c:pt idx="115">
                  <c:v>2474.5434172654636</c:v>
                </c:pt>
                <c:pt idx="116">
                  <c:v>2476.6658663031499</c:v>
                </c:pt>
                <c:pt idx="117">
                  <c:v>2478.7883153408497</c:v>
                </c:pt>
                <c:pt idx="118">
                  <c:v>2480.9107643785542</c:v>
                </c:pt>
                <c:pt idx="119">
                  <c:v>2483.0332134162422</c:v>
                </c:pt>
                <c:pt idx="120">
                  <c:v>2485.1556624539398</c:v>
                </c:pt>
                <c:pt idx="121">
                  <c:v>2487.2781114916297</c:v>
                </c:pt>
                <c:pt idx="122">
                  <c:v>2489.4005605293301</c:v>
                </c:pt>
                <c:pt idx="123">
                  <c:v>2491.5230095670299</c:v>
                </c:pt>
                <c:pt idx="124">
                  <c:v>2493.6454586047198</c:v>
                </c:pt>
                <c:pt idx="125">
                  <c:v>2495.7679076424201</c:v>
                </c:pt>
                <c:pt idx="126">
                  <c:v>2497.8903566801278</c:v>
                </c:pt>
                <c:pt idx="127">
                  <c:v>2500.0128057178058</c:v>
                </c:pt>
                <c:pt idx="128">
                  <c:v>2502.1352547555102</c:v>
                </c:pt>
                <c:pt idx="129">
                  <c:v>2504.2577037932001</c:v>
                </c:pt>
                <c:pt idx="130">
                  <c:v>2506.3801528309073</c:v>
                </c:pt>
                <c:pt idx="131">
                  <c:v>2508.5026018685999</c:v>
                </c:pt>
                <c:pt idx="132">
                  <c:v>2510.6250509062902</c:v>
                </c:pt>
                <c:pt idx="133">
                  <c:v>2512.7474999439887</c:v>
                </c:pt>
                <c:pt idx="134">
                  <c:v>2514.86994898169</c:v>
                </c:pt>
                <c:pt idx="135">
                  <c:v>2516.9923980193812</c:v>
                </c:pt>
                <c:pt idx="136">
                  <c:v>2519.1148470570797</c:v>
                </c:pt>
                <c:pt idx="137">
                  <c:v>2521.23729609477</c:v>
                </c:pt>
                <c:pt idx="138">
                  <c:v>2523.3597451324722</c:v>
                </c:pt>
                <c:pt idx="139">
                  <c:v>2525.4821941701712</c:v>
                </c:pt>
                <c:pt idx="140">
                  <c:v>2527.6046432078597</c:v>
                </c:pt>
                <c:pt idx="141">
                  <c:v>2529.7270922455637</c:v>
                </c:pt>
                <c:pt idx="142">
                  <c:v>2531.8495412832622</c:v>
                </c:pt>
                <c:pt idx="143">
                  <c:v>2533.9719903209502</c:v>
                </c:pt>
                <c:pt idx="144">
                  <c:v>2536.0944393586497</c:v>
                </c:pt>
                <c:pt idx="145">
                  <c:v>2538.2168883963363</c:v>
                </c:pt>
                <c:pt idx="146">
                  <c:v>2540.3393374340467</c:v>
                </c:pt>
                <c:pt idx="147">
                  <c:v>2542.4617864717402</c:v>
                </c:pt>
                <c:pt idx="148">
                  <c:v>2544.5842355094301</c:v>
                </c:pt>
                <c:pt idx="149">
                  <c:v>2546.7066845471259</c:v>
                </c:pt>
                <c:pt idx="150">
                  <c:v>2548.8291335848367</c:v>
                </c:pt>
                <c:pt idx="151">
                  <c:v>2550.9515826225243</c:v>
                </c:pt>
                <c:pt idx="152">
                  <c:v>2553.07403166022</c:v>
                </c:pt>
                <c:pt idx="153">
                  <c:v>2555.1964806979058</c:v>
                </c:pt>
                <c:pt idx="154">
                  <c:v>2557.3189297356098</c:v>
                </c:pt>
                <c:pt idx="155">
                  <c:v>2559.4413787733142</c:v>
                </c:pt>
                <c:pt idx="156">
                  <c:v>2561.563827811</c:v>
                </c:pt>
                <c:pt idx="157">
                  <c:v>2563.6862768486999</c:v>
                </c:pt>
                <c:pt idx="158">
                  <c:v>2565.8087258864002</c:v>
                </c:pt>
                <c:pt idx="159">
                  <c:v>2567.9311749240942</c:v>
                </c:pt>
                <c:pt idx="160">
                  <c:v>2570.05362396179</c:v>
                </c:pt>
                <c:pt idx="161">
                  <c:v>2572.1760729994812</c:v>
                </c:pt>
                <c:pt idx="162">
                  <c:v>2574.2985220371802</c:v>
                </c:pt>
                <c:pt idx="163">
                  <c:v>2576.4209710748801</c:v>
                </c:pt>
                <c:pt idx="164">
                  <c:v>2578.5434201125699</c:v>
                </c:pt>
                <c:pt idx="165">
                  <c:v>2580.6658691502653</c:v>
                </c:pt>
                <c:pt idx="166">
                  <c:v>2582.7883181879697</c:v>
                </c:pt>
                <c:pt idx="167">
                  <c:v>2584.91076722566</c:v>
                </c:pt>
                <c:pt idx="168">
                  <c:v>2587.0332162633667</c:v>
                </c:pt>
                <c:pt idx="169">
                  <c:v>2589.1556653010498</c:v>
                </c:pt>
                <c:pt idx="170">
                  <c:v>2591.2781143387501</c:v>
                </c:pt>
                <c:pt idx="171">
                  <c:v>2593.4005633764536</c:v>
                </c:pt>
                <c:pt idx="172">
                  <c:v>2595.5230124141412</c:v>
                </c:pt>
                <c:pt idx="173">
                  <c:v>2597.6454614518343</c:v>
                </c:pt>
                <c:pt idx="174">
                  <c:v>2599.7679104895401</c:v>
                </c:pt>
                <c:pt idx="175">
                  <c:v>2601.8903595272322</c:v>
                </c:pt>
                <c:pt idx="176">
                  <c:v>2604.0128085649299</c:v>
                </c:pt>
                <c:pt idx="177">
                  <c:v>2606.1352576026202</c:v>
                </c:pt>
                <c:pt idx="178">
                  <c:v>2608.2577066403237</c:v>
                </c:pt>
                <c:pt idx="179">
                  <c:v>2610.3801556780222</c:v>
                </c:pt>
                <c:pt idx="180">
                  <c:v>2612.5026047157053</c:v>
                </c:pt>
                <c:pt idx="181">
                  <c:v>2614.6250537534102</c:v>
                </c:pt>
                <c:pt idx="182">
                  <c:v>2616.74750279111</c:v>
                </c:pt>
                <c:pt idx="183">
                  <c:v>2618.8699518287999</c:v>
                </c:pt>
                <c:pt idx="184">
                  <c:v>2620.9924008665002</c:v>
                </c:pt>
                <c:pt idx="185">
                  <c:v>2623.1148499041897</c:v>
                </c:pt>
                <c:pt idx="186">
                  <c:v>2625.23729894189</c:v>
                </c:pt>
                <c:pt idx="187">
                  <c:v>2627.3597479795967</c:v>
                </c:pt>
                <c:pt idx="188">
                  <c:v>2629.4821970172802</c:v>
                </c:pt>
                <c:pt idx="189">
                  <c:v>2631.6046460549787</c:v>
                </c:pt>
                <c:pt idx="190">
                  <c:v>2633.7270950926759</c:v>
                </c:pt>
                <c:pt idx="191">
                  <c:v>2635.8495441303712</c:v>
                </c:pt>
                <c:pt idx="192">
                  <c:v>2637.9719931680702</c:v>
                </c:pt>
                <c:pt idx="193">
                  <c:v>2640.0944422057601</c:v>
                </c:pt>
                <c:pt idx="194">
                  <c:v>2642.2168912434599</c:v>
                </c:pt>
                <c:pt idx="195">
                  <c:v>2644.3393402811657</c:v>
                </c:pt>
                <c:pt idx="196">
                  <c:v>2646.4617893188497</c:v>
                </c:pt>
                <c:pt idx="197">
                  <c:v>2648.58423835655</c:v>
                </c:pt>
                <c:pt idx="198">
                  <c:v>2650.7066873942458</c:v>
                </c:pt>
                <c:pt idx="199">
                  <c:v>2652.8291364319457</c:v>
                </c:pt>
                <c:pt idx="200">
                  <c:v>2654.9515854696397</c:v>
                </c:pt>
                <c:pt idx="201">
                  <c:v>2657.0740345073336</c:v>
                </c:pt>
                <c:pt idx="202">
                  <c:v>2659.1964835450299</c:v>
                </c:pt>
                <c:pt idx="203">
                  <c:v>2661.3189325827352</c:v>
                </c:pt>
                <c:pt idx="204">
                  <c:v>2663.4413816204201</c:v>
                </c:pt>
                <c:pt idx="205">
                  <c:v>2665.56383065812</c:v>
                </c:pt>
                <c:pt idx="206">
                  <c:v>2667.6862796958153</c:v>
                </c:pt>
                <c:pt idx="207">
                  <c:v>2669.8087287335102</c:v>
                </c:pt>
                <c:pt idx="208">
                  <c:v>2671.9311777712178</c:v>
                </c:pt>
                <c:pt idx="209">
                  <c:v>2674.0536268089022</c:v>
                </c:pt>
                <c:pt idx="210">
                  <c:v>2676.1760758466003</c:v>
                </c:pt>
                <c:pt idx="211">
                  <c:v>2678.2985248843002</c:v>
                </c:pt>
                <c:pt idx="212">
                  <c:v>2680.42097392199</c:v>
                </c:pt>
                <c:pt idx="213">
                  <c:v>2682.5434229596899</c:v>
                </c:pt>
                <c:pt idx="214">
                  <c:v>2684.6658719973898</c:v>
                </c:pt>
                <c:pt idx="215">
                  <c:v>2686.7883210350797</c:v>
                </c:pt>
                <c:pt idx="216">
                  <c:v>2688.9107700727836</c:v>
                </c:pt>
                <c:pt idx="217">
                  <c:v>2691.0332191104712</c:v>
                </c:pt>
                <c:pt idx="218">
                  <c:v>2693.1556681481698</c:v>
                </c:pt>
                <c:pt idx="219">
                  <c:v>2695.2781171858701</c:v>
                </c:pt>
                <c:pt idx="220">
                  <c:v>2697.4005662235622</c:v>
                </c:pt>
                <c:pt idx="221">
                  <c:v>2699.5230152612612</c:v>
                </c:pt>
                <c:pt idx="222">
                  <c:v>2701.6454642989597</c:v>
                </c:pt>
                <c:pt idx="223">
                  <c:v>2703.7679133366501</c:v>
                </c:pt>
                <c:pt idx="224">
                  <c:v>2705.8903623743572</c:v>
                </c:pt>
                <c:pt idx="225">
                  <c:v>2708.0128114120398</c:v>
                </c:pt>
                <c:pt idx="226">
                  <c:v>2710.1352604497397</c:v>
                </c:pt>
                <c:pt idx="227">
                  <c:v>2712.25770948744</c:v>
                </c:pt>
                <c:pt idx="228">
                  <c:v>2714.3801585251322</c:v>
                </c:pt>
                <c:pt idx="229">
                  <c:v>2716.5026075628298</c:v>
                </c:pt>
                <c:pt idx="230">
                  <c:v>2718.6250566005342</c:v>
                </c:pt>
                <c:pt idx="231">
                  <c:v>2720.74750563822</c:v>
                </c:pt>
                <c:pt idx="232">
                  <c:v>2722.8699546759212</c:v>
                </c:pt>
                <c:pt idx="233">
                  <c:v>2724.9924037136097</c:v>
                </c:pt>
                <c:pt idx="234">
                  <c:v>2727.1148527513101</c:v>
                </c:pt>
                <c:pt idx="235">
                  <c:v>2729.23730178901</c:v>
                </c:pt>
                <c:pt idx="236">
                  <c:v>2731.3597508267012</c:v>
                </c:pt>
                <c:pt idx="237">
                  <c:v>2733.4821998644002</c:v>
                </c:pt>
                <c:pt idx="238">
                  <c:v>2735.6046489020987</c:v>
                </c:pt>
                <c:pt idx="239">
                  <c:v>2737.7270979397899</c:v>
                </c:pt>
                <c:pt idx="240">
                  <c:v>2739.8495469774957</c:v>
                </c:pt>
                <c:pt idx="241">
                  <c:v>2741.9719960151842</c:v>
                </c:pt>
                <c:pt idx="242">
                  <c:v>2744.0944450528787</c:v>
                </c:pt>
                <c:pt idx="243">
                  <c:v>2746.2168940905799</c:v>
                </c:pt>
                <c:pt idx="244">
                  <c:v>2748.3393431282702</c:v>
                </c:pt>
                <c:pt idx="245">
                  <c:v>2750.4617921659701</c:v>
                </c:pt>
                <c:pt idx="246">
                  <c:v>2752.5842412036664</c:v>
                </c:pt>
                <c:pt idx="247">
                  <c:v>2754.7066902413599</c:v>
                </c:pt>
                <c:pt idx="248">
                  <c:v>2756.8291392790652</c:v>
                </c:pt>
                <c:pt idx="249">
                  <c:v>2758.9515883167501</c:v>
                </c:pt>
                <c:pt idx="250">
                  <c:v>2761.0740373544522</c:v>
                </c:pt>
                <c:pt idx="251">
                  <c:v>2763.1964863921498</c:v>
                </c:pt>
                <c:pt idx="252">
                  <c:v>2765.3189354298397</c:v>
                </c:pt>
                <c:pt idx="253">
                  <c:v>2767.44138446754</c:v>
                </c:pt>
                <c:pt idx="254">
                  <c:v>2769.5638335052422</c:v>
                </c:pt>
                <c:pt idx="255">
                  <c:v>2771.6862825429298</c:v>
                </c:pt>
                <c:pt idx="256">
                  <c:v>2773.8087315806301</c:v>
                </c:pt>
                <c:pt idx="257">
                  <c:v>2775.9311806183237</c:v>
                </c:pt>
                <c:pt idx="258">
                  <c:v>2778.0536296560199</c:v>
                </c:pt>
                <c:pt idx="259">
                  <c:v>2780.1760786937198</c:v>
                </c:pt>
                <c:pt idx="260">
                  <c:v>2782.2985277314101</c:v>
                </c:pt>
                <c:pt idx="261">
                  <c:v>2784.42097676911</c:v>
                </c:pt>
                <c:pt idx="262">
                  <c:v>2786.5434258067999</c:v>
                </c:pt>
                <c:pt idx="263">
                  <c:v>2788.6658748445002</c:v>
                </c:pt>
                <c:pt idx="264">
                  <c:v>2790.7883238822001</c:v>
                </c:pt>
                <c:pt idx="265">
                  <c:v>2792.9107729198922</c:v>
                </c:pt>
                <c:pt idx="266">
                  <c:v>2795.0332219575912</c:v>
                </c:pt>
                <c:pt idx="267">
                  <c:v>2797.1556709952902</c:v>
                </c:pt>
                <c:pt idx="268">
                  <c:v>2799.27812003298</c:v>
                </c:pt>
                <c:pt idx="269">
                  <c:v>2801.4005690706799</c:v>
                </c:pt>
                <c:pt idx="270">
                  <c:v>2803.5230181083712</c:v>
                </c:pt>
                <c:pt idx="271">
                  <c:v>2805.6454671460697</c:v>
                </c:pt>
                <c:pt idx="272">
                  <c:v>2807.76791618377</c:v>
                </c:pt>
                <c:pt idx="273">
                  <c:v>2809.8903652214622</c:v>
                </c:pt>
                <c:pt idx="274">
                  <c:v>2812.0128142591602</c:v>
                </c:pt>
                <c:pt idx="275">
                  <c:v>2814.1352632968601</c:v>
                </c:pt>
                <c:pt idx="276">
                  <c:v>2816.2577123345573</c:v>
                </c:pt>
                <c:pt idx="277">
                  <c:v>2818.3801613722512</c:v>
                </c:pt>
                <c:pt idx="278">
                  <c:v>2820.5026104099397</c:v>
                </c:pt>
                <c:pt idx="279">
                  <c:v>2822.6250594476387</c:v>
                </c:pt>
                <c:pt idx="280">
                  <c:v>2824.7475084853399</c:v>
                </c:pt>
                <c:pt idx="281">
                  <c:v>2826.8699575230312</c:v>
                </c:pt>
                <c:pt idx="282">
                  <c:v>2828.9924065607302</c:v>
                </c:pt>
                <c:pt idx="283">
                  <c:v>2831.11485559843</c:v>
                </c:pt>
                <c:pt idx="284">
                  <c:v>2833.2373046361222</c:v>
                </c:pt>
                <c:pt idx="285">
                  <c:v>2835.3597536738257</c:v>
                </c:pt>
                <c:pt idx="286">
                  <c:v>2837.4822027115101</c:v>
                </c:pt>
                <c:pt idx="287">
                  <c:v>2839.6046517492064</c:v>
                </c:pt>
                <c:pt idx="288">
                  <c:v>2841.7271007869099</c:v>
                </c:pt>
                <c:pt idx="289">
                  <c:v>2843.8495498246002</c:v>
                </c:pt>
                <c:pt idx="290">
                  <c:v>2845.9719988623042</c:v>
                </c:pt>
                <c:pt idx="291">
                  <c:v>2848.0944479</c:v>
                </c:pt>
                <c:pt idx="292">
                  <c:v>2850.2168969376899</c:v>
                </c:pt>
                <c:pt idx="293">
                  <c:v>2852.3393459753943</c:v>
                </c:pt>
                <c:pt idx="294">
                  <c:v>2854.4617950130801</c:v>
                </c:pt>
                <c:pt idx="295">
                  <c:v>2856.5842440507759</c:v>
                </c:pt>
                <c:pt idx="296">
                  <c:v>2858.7066930884798</c:v>
                </c:pt>
                <c:pt idx="297">
                  <c:v>2860.8291421261702</c:v>
                </c:pt>
                <c:pt idx="298">
                  <c:v>2862.95159116387</c:v>
                </c:pt>
                <c:pt idx="299">
                  <c:v>2865.0740402015722</c:v>
                </c:pt>
                <c:pt idx="300">
                  <c:v>2867.1964892392598</c:v>
                </c:pt>
                <c:pt idx="301">
                  <c:v>2869.3189382769642</c:v>
                </c:pt>
                <c:pt idx="302">
                  <c:v>2871.44138731465</c:v>
                </c:pt>
                <c:pt idx="303">
                  <c:v>2873.5638363523512</c:v>
                </c:pt>
                <c:pt idx="304">
                  <c:v>2875.6862853900443</c:v>
                </c:pt>
                <c:pt idx="305">
                  <c:v>2877.8087344277387</c:v>
                </c:pt>
                <c:pt idx="306">
                  <c:v>2879.9311834654422</c:v>
                </c:pt>
                <c:pt idx="307">
                  <c:v>2882.0536325031467</c:v>
                </c:pt>
                <c:pt idx="308">
                  <c:v>2884.1760815408297</c:v>
                </c:pt>
                <c:pt idx="309">
                  <c:v>2886.2985305785337</c:v>
                </c:pt>
                <c:pt idx="310">
                  <c:v>2888.4209796162199</c:v>
                </c:pt>
                <c:pt idx="311">
                  <c:v>2890.5434286539198</c:v>
                </c:pt>
                <c:pt idx="312">
                  <c:v>2892.6658776916197</c:v>
                </c:pt>
                <c:pt idx="313">
                  <c:v>2894.7883267293087</c:v>
                </c:pt>
                <c:pt idx="314">
                  <c:v>2896.9107757670099</c:v>
                </c:pt>
                <c:pt idx="315">
                  <c:v>2899.0332248047102</c:v>
                </c:pt>
                <c:pt idx="316">
                  <c:v>2901.1556738424042</c:v>
                </c:pt>
                <c:pt idx="317">
                  <c:v>2903.2781228801036</c:v>
                </c:pt>
                <c:pt idx="318">
                  <c:v>2905.4005719177899</c:v>
                </c:pt>
                <c:pt idx="319">
                  <c:v>2907.5230209554902</c:v>
                </c:pt>
                <c:pt idx="320">
                  <c:v>2909.6454699931887</c:v>
                </c:pt>
                <c:pt idx="321">
                  <c:v>2911.76791903088</c:v>
                </c:pt>
                <c:pt idx="322">
                  <c:v>2913.8903680685812</c:v>
                </c:pt>
                <c:pt idx="323">
                  <c:v>2916.0128171062802</c:v>
                </c:pt>
                <c:pt idx="324">
                  <c:v>2918.1352661439701</c:v>
                </c:pt>
                <c:pt idx="325">
                  <c:v>2920.2577151816699</c:v>
                </c:pt>
                <c:pt idx="326">
                  <c:v>2922.3801642193612</c:v>
                </c:pt>
                <c:pt idx="327">
                  <c:v>2924.5026132570601</c:v>
                </c:pt>
                <c:pt idx="328">
                  <c:v>2926.62506229476</c:v>
                </c:pt>
                <c:pt idx="329">
                  <c:v>2928.7475113324522</c:v>
                </c:pt>
                <c:pt idx="330">
                  <c:v>2930.8699603701502</c:v>
                </c:pt>
                <c:pt idx="331">
                  <c:v>2932.9924094078497</c:v>
                </c:pt>
                <c:pt idx="332">
                  <c:v>2935.11485844554</c:v>
                </c:pt>
                <c:pt idx="333">
                  <c:v>2937.2373074832412</c:v>
                </c:pt>
                <c:pt idx="334">
                  <c:v>2939.3597565209352</c:v>
                </c:pt>
                <c:pt idx="335">
                  <c:v>2941.4822055586287</c:v>
                </c:pt>
                <c:pt idx="336">
                  <c:v>2943.60465459633</c:v>
                </c:pt>
                <c:pt idx="337">
                  <c:v>2945.7271036340212</c:v>
                </c:pt>
                <c:pt idx="338">
                  <c:v>2947.8495526717243</c:v>
                </c:pt>
                <c:pt idx="339">
                  <c:v>2949.9720017094201</c:v>
                </c:pt>
                <c:pt idx="340">
                  <c:v>2952.0944507471099</c:v>
                </c:pt>
                <c:pt idx="341">
                  <c:v>2954.2168997848053</c:v>
                </c:pt>
                <c:pt idx="342">
                  <c:v>2956.3393488225042</c:v>
                </c:pt>
                <c:pt idx="343">
                  <c:v>2958.4617978602037</c:v>
                </c:pt>
                <c:pt idx="344">
                  <c:v>2960.5842468978999</c:v>
                </c:pt>
                <c:pt idx="345">
                  <c:v>2962.7066959355898</c:v>
                </c:pt>
                <c:pt idx="346">
                  <c:v>2964.8291449732942</c:v>
                </c:pt>
                <c:pt idx="347">
                  <c:v>2966.9515940109936</c:v>
                </c:pt>
                <c:pt idx="348">
                  <c:v>2969.0740430486799</c:v>
                </c:pt>
                <c:pt idx="349">
                  <c:v>2971.1964920863802</c:v>
                </c:pt>
                <c:pt idx="350">
                  <c:v>2973.3189411240687</c:v>
                </c:pt>
                <c:pt idx="351">
                  <c:v>2975.44139016177</c:v>
                </c:pt>
                <c:pt idx="352">
                  <c:v>2977.5638391994698</c:v>
                </c:pt>
                <c:pt idx="353">
                  <c:v>2979.6862882371597</c:v>
                </c:pt>
                <c:pt idx="354">
                  <c:v>2981.8087372748637</c:v>
                </c:pt>
                <c:pt idx="355">
                  <c:v>2983.9311863125672</c:v>
                </c:pt>
                <c:pt idx="356">
                  <c:v>2986.0536353502512</c:v>
                </c:pt>
                <c:pt idx="357">
                  <c:v>2988.1760843879497</c:v>
                </c:pt>
                <c:pt idx="358">
                  <c:v>2990.2985334256387</c:v>
                </c:pt>
                <c:pt idx="359">
                  <c:v>2992.4209824633399</c:v>
                </c:pt>
                <c:pt idx="360">
                  <c:v>2994.5434315010402</c:v>
                </c:pt>
                <c:pt idx="361">
                  <c:v>2996.6658805387297</c:v>
                </c:pt>
                <c:pt idx="362">
                  <c:v>2998.78832957643</c:v>
                </c:pt>
                <c:pt idx="363">
                  <c:v>3000.9107786141312</c:v>
                </c:pt>
                <c:pt idx="364">
                  <c:v>3003.0332276518202</c:v>
                </c:pt>
                <c:pt idx="365">
                  <c:v>3005.1556766895242</c:v>
                </c:pt>
                <c:pt idx="366">
                  <c:v>3007.2781257272059</c:v>
                </c:pt>
                <c:pt idx="367">
                  <c:v>3009.4005747649098</c:v>
                </c:pt>
                <c:pt idx="368">
                  <c:v>3011.5230238026102</c:v>
                </c:pt>
                <c:pt idx="369">
                  <c:v>3013.6454728403037</c:v>
                </c:pt>
                <c:pt idx="370">
                  <c:v>3015.7679218779999</c:v>
                </c:pt>
                <c:pt idx="371">
                  <c:v>3017.8903709157012</c:v>
                </c:pt>
                <c:pt idx="372">
                  <c:v>3020.0128199533901</c:v>
                </c:pt>
                <c:pt idx="373">
                  <c:v>3022.13526899109</c:v>
                </c:pt>
                <c:pt idx="374">
                  <c:v>3024.2577180287799</c:v>
                </c:pt>
                <c:pt idx="375">
                  <c:v>3026.3801670664802</c:v>
                </c:pt>
                <c:pt idx="376">
                  <c:v>3028.5026161041801</c:v>
                </c:pt>
                <c:pt idx="377">
                  <c:v>3030.6250651418663</c:v>
                </c:pt>
                <c:pt idx="378">
                  <c:v>3032.7475141795712</c:v>
                </c:pt>
                <c:pt idx="379">
                  <c:v>3034.8699632172702</c:v>
                </c:pt>
                <c:pt idx="380">
                  <c:v>3036.9924122549642</c:v>
                </c:pt>
                <c:pt idx="381">
                  <c:v>3039.1148612926559</c:v>
                </c:pt>
                <c:pt idx="382">
                  <c:v>3041.2373103303557</c:v>
                </c:pt>
                <c:pt idx="383">
                  <c:v>3043.3597593680502</c:v>
                </c:pt>
                <c:pt idx="384">
                  <c:v>3045.4822084057487</c:v>
                </c:pt>
                <c:pt idx="385">
                  <c:v>3047.6046574434399</c:v>
                </c:pt>
                <c:pt idx="386">
                  <c:v>3049.7271064811412</c:v>
                </c:pt>
                <c:pt idx="387">
                  <c:v>3051.8495555188401</c:v>
                </c:pt>
                <c:pt idx="388">
                  <c:v>3053.9720045565336</c:v>
                </c:pt>
                <c:pt idx="389">
                  <c:v>3056.0944535942322</c:v>
                </c:pt>
                <c:pt idx="390">
                  <c:v>3058.2169026319202</c:v>
                </c:pt>
                <c:pt idx="391">
                  <c:v>3060.3393516696201</c:v>
                </c:pt>
                <c:pt idx="392">
                  <c:v>3062.46180070732</c:v>
                </c:pt>
                <c:pt idx="393">
                  <c:v>3064.5842497450053</c:v>
                </c:pt>
                <c:pt idx="394">
                  <c:v>3066.7066987827043</c:v>
                </c:pt>
                <c:pt idx="395">
                  <c:v>3068.8291478204142</c:v>
                </c:pt>
                <c:pt idx="396">
                  <c:v>3070.9515968581072</c:v>
                </c:pt>
                <c:pt idx="397">
                  <c:v>3073.0740458957998</c:v>
                </c:pt>
                <c:pt idx="398">
                  <c:v>3075.1964949334902</c:v>
                </c:pt>
                <c:pt idx="399">
                  <c:v>3077.3189439711937</c:v>
                </c:pt>
                <c:pt idx="400">
                  <c:v>3079.4413930088922</c:v>
                </c:pt>
                <c:pt idx="401">
                  <c:v>3081.5638420465802</c:v>
                </c:pt>
                <c:pt idx="402">
                  <c:v>3083.6862910842797</c:v>
                </c:pt>
                <c:pt idx="403">
                  <c:v>3085.8087401219764</c:v>
                </c:pt>
                <c:pt idx="404">
                  <c:v>3087.9311891596699</c:v>
                </c:pt>
                <c:pt idx="405">
                  <c:v>3090.0536381973702</c:v>
                </c:pt>
                <c:pt idx="406">
                  <c:v>3092.1760872350601</c:v>
                </c:pt>
                <c:pt idx="407">
                  <c:v>3094.2985362727622</c:v>
                </c:pt>
                <c:pt idx="408">
                  <c:v>3096.4209853104599</c:v>
                </c:pt>
                <c:pt idx="409">
                  <c:v>3098.5434343481502</c:v>
                </c:pt>
                <c:pt idx="410">
                  <c:v>3100.6658833858487</c:v>
                </c:pt>
                <c:pt idx="411">
                  <c:v>3102.7883324235499</c:v>
                </c:pt>
                <c:pt idx="412">
                  <c:v>3104.9107814612398</c:v>
                </c:pt>
                <c:pt idx="413">
                  <c:v>3107.0332304989402</c:v>
                </c:pt>
                <c:pt idx="414">
                  <c:v>3109.15567953663</c:v>
                </c:pt>
                <c:pt idx="415">
                  <c:v>3111.2781285743322</c:v>
                </c:pt>
                <c:pt idx="416">
                  <c:v>3113.4005776120302</c:v>
                </c:pt>
                <c:pt idx="417">
                  <c:v>3115.5230266497201</c:v>
                </c:pt>
                <c:pt idx="418">
                  <c:v>3117.64547568742</c:v>
                </c:pt>
                <c:pt idx="419">
                  <c:v>3119.7679247251053</c:v>
                </c:pt>
                <c:pt idx="420">
                  <c:v>3121.8903737628102</c:v>
                </c:pt>
                <c:pt idx="421">
                  <c:v>3124.0128228005142</c:v>
                </c:pt>
                <c:pt idx="422">
                  <c:v>3126.1352718382022</c:v>
                </c:pt>
                <c:pt idx="423">
                  <c:v>3128.2577208759012</c:v>
                </c:pt>
                <c:pt idx="424">
                  <c:v>3130.3801699136002</c:v>
                </c:pt>
                <c:pt idx="425">
                  <c:v>3132.5026189512901</c:v>
                </c:pt>
                <c:pt idx="426">
                  <c:v>3134.6250679889899</c:v>
                </c:pt>
                <c:pt idx="427">
                  <c:v>3136.7475170266798</c:v>
                </c:pt>
                <c:pt idx="428">
                  <c:v>3138.8699660643802</c:v>
                </c:pt>
                <c:pt idx="429">
                  <c:v>3140.99241510208</c:v>
                </c:pt>
                <c:pt idx="430">
                  <c:v>3143.1148641397658</c:v>
                </c:pt>
                <c:pt idx="431">
                  <c:v>3145.2373131774757</c:v>
                </c:pt>
                <c:pt idx="432">
                  <c:v>3147.3597622151742</c:v>
                </c:pt>
                <c:pt idx="433">
                  <c:v>3149.48221125286</c:v>
                </c:pt>
                <c:pt idx="434">
                  <c:v>3151.6046602905599</c:v>
                </c:pt>
                <c:pt idx="435">
                  <c:v>3153.7271093282498</c:v>
                </c:pt>
                <c:pt idx="436">
                  <c:v>3155.8495583659501</c:v>
                </c:pt>
                <c:pt idx="437">
                  <c:v>3157.97200740365</c:v>
                </c:pt>
                <c:pt idx="438">
                  <c:v>3160.0944564413412</c:v>
                </c:pt>
                <c:pt idx="439">
                  <c:v>3162.2169054790397</c:v>
                </c:pt>
                <c:pt idx="440">
                  <c:v>3164.3393545167437</c:v>
                </c:pt>
                <c:pt idx="441">
                  <c:v>3166.4618035544322</c:v>
                </c:pt>
                <c:pt idx="442">
                  <c:v>3168.5842525921312</c:v>
                </c:pt>
                <c:pt idx="443">
                  <c:v>3170.7067016298133</c:v>
                </c:pt>
                <c:pt idx="444">
                  <c:v>3172.8291506675237</c:v>
                </c:pt>
                <c:pt idx="445">
                  <c:v>3174.9515997052222</c:v>
                </c:pt>
                <c:pt idx="446">
                  <c:v>3177.0740487429098</c:v>
                </c:pt>
                <c:pt idx="447">
                  <c:v>3179.1964977806097</c:v>
                </c:pt>
                <c:pt idx="448">
                  <c:v>3181.3189468183136</c:v>
                </c:pt>
                <c:pt idx="449">
                  <c:v>3183.4413958560012</c:v>
                </c:pt>
                <c:pt idx="450">
                  <c:v>3185.5638448936998</c:v>
                </c:pt>
                <c:pt idx="451">
                  <c:v>3187.6862939313901</c:v>
                </c:pt>
                <c:pt idx="452">
                  <c:v>3189.80874296909</c:v>
                </c:pt>
                <c:pt idx="453">
                  <c:v>3191.9311920067967</c:v>
                </c:pt>
                <c:pt idx="454">
                  <c:v>3194.0536410444802</c:v>
                </c:pt>
                <c:pt idx="455">
                  <c:v>3196.1760900821801</c:v>
                </c:pt>
                <c:pt idx="456">
                  <c:v>3198.2985391198758</c:v>
                </c:pt>
                <c:pt idx="457">
                  <c:v>3200.4209881575698</c:v>
                </c:pt>
                <c:pt idx="458">
                  <c:v>3202.5434371952701</c:v>
                </c:pt>
                <c:pt idx="459">
                  <c:v>3204.66588623296</c:v>
                </c:pt>
                <c:pt idx="460">
                  <c:v>3206.7883352706599</c:v>
                </c:pt>
                <c:pt idx="461">
                  <c:v>3208.9107843083602</c:v>
                </c:pt>
                <c:pt idx="462">
                  <c:v>3211.0332333460542</c:v>
                </c:pt>
                <c:pt idx="463">
                  <c:v>3213.15568238375</c:v>
                </c:pt>
                <c:pt idx="464">
                  <c:v>3215.2781314214499</c:v>
                </c:pt>
                <c:pt idx="465">
                  <c:v>3217.4005804591397</c:v>
                </c:pt>
                <c:pt idx="466">
                  <c:v>3219.5230294968387</c:v>
                </c:pt>
                <c:pt idx="467">
                  <c:v>3221.6454785345322</c:v>
                </c:pt>
                <c:pt idx="468">
                  <c:v>3223.7679275722312</c:v>
                </c:pt>
                <c:pt idx="469">
                  <c:v>3225.8903766099343</c:v>
                </c:pt>
                <c:pt idx="470">
                  <c:v>3228.0128256476187</c:v>
                </c:pt>
                <c:pt idx="471">
                  <c:v>3230.1352746853222</c:v>
                </c:pt>
                <c:pt idx="472">
                  <c:v>3232.2577237230198</c:v>
                </c:pt>
                <c:pt idx="473">
                  <c:v>3234.3801727607101</c:v>
                </c:pt>
                <c:pt idx="474">
                  <c:v>3236.5026217984087</c:v>
                </c:pt>
                <c:pt idx="475">
                  <c:v>3238.6250708361022</c:v>
                </c:pt>
                <c:pt idx="476">
                  <c:v>3240.7475198738002</c:v>
                </c:pt>
                <c:pt idx="477">
                  <c:v>3242.8699689115001</c:v>
                </c:pt>
                <c:pt idx="478">
                  <c:v>3244.9924179491936</c:v>
                </c:pt>
                <c:pt idx="479">
                  <c:v>3247.1148669868899</c:v>
                </c:pt>
                <c:pt idx="480">
                  <c:v>3249.2373160245952</c:v>
                </c:pt>
                <c:pt idx="481">
                  <c:v>3251.3597650622801</c:v>
                </c:pt>
                <c:pt idx="482">
                  <c:v>3253.48221409998</c:v>
                </c:pt>
                <c:pt idx="483">
                  <c:v>3255.6046631376653</c:v>
                </c:pt>
                <c:pt idx="484">
                  <c:v>3257.7271121753743</c:v>
                </c:pt>
                <c:pt idx="485">
                  <c:v>3259.84956121307</c:v>
                </c:pt>
                <c:pt idx="486">
                  <c:v>3261.9720102507622</c:v>
                </c:pt>
                <c:pt idx="487">
                  <c:v>3264.0944592884612</c:v>
                </c:pt>
                <c:pt idx="488">
                  <c:v>3266.2169083261597</c:v>
                </c:pt>
                <c:pt idx="489">
                  <c:v>3268.3393573638537</c:v>
                </c:pt>
                <c:pt idx="490">
                  <c:v>3270.4618064015522</c:v>
                </c:pt>
                <c:pt idx="491">
                  <c:v>3272.5842554392398</c:v>
                </c:pt>
                <c:pt idx="492">
                  <c:v>3274.7067044769387</c:v>
                </c:pt>
                <c:pt idx="493">
                  <c:v>3276.8291535146436</c:v>
                </c:pt>
                <c:pt idx="494">
                  <c:v>3278.9516025523367</c:v>
                </c:pt>
                <c:pt idx="495">
                  <c:v>3281.0740515900302</c:v>
                </c:pt>
                <c:pt idx="496">
                  <c:v>3283.1965006277287</c:v>
                </c:pt>
                <c:pt idx="497">
                  <c:v>3285.31894966542</c:v>
                </c:pt>
                <c:pt idx="498">
                  <c:v>3287.4413987031212</c:v>
                </c:pt>
                <c:pt idx="499">
                  <c:v>3289.5638477408097</c:v>
                </c:pt>
                <c:pt idx="500">
                  <c:v>3291.68629677851</c:v>
                </c:pt>
                <c:pt idx="501">
                  <c:v>3293.8087458162099</c:v>
                </c:pt>
                <c:pt idx="502">
                  <c:v>3295.9311948539057</c:v>
                </c:pt>
                <c:pt idx="503">
                  <c:v>3298.0536438916001</c:v>
                </c:pt>
                <c:pt idx="504">
                  <c:v>3300.1760929293</c:v>
                </c:pt>
                <c:pt idx="505">
                  <c:v>3302.2985419669853</c:v>
                </c:pt>
                <c:pt idx="506">
                  <c:v>3304.4209910046898</c:v>
                </c:pt>
                <c:pt idx="507">
                  <c:v>3306.5434400423801</c:v>
                </c:pt>
                <c:pt idx="508">
                  <c:v>3308.6658890800759</c:v>
                </c:pt>
                <c:pt idx="509">
                  <c:v>3310.7883381177753</c:v>
                </c:pt>
                <c:pt idx="510">
                  <c:v>3312.9107871554702</c:v>
                </c:pt>
                <c:pt idx="511">
                  <c:v>3315.0332361931742</c:v>
                </c:pt>
                <c:pt idx="512">
                  <c:v>3317.1556852308699</c:v>
                </c:pt>
                <c:pt idx="513">
                  <c:v>3319.2781342685612</c:v>
                </c:pt>
                <c:pt idx="514">
                  <c:v>3321.4005833062602</c:v>
                </c:pt>
                <c:pt idx="515">
                  <c:v>3323.5230323439537</c:v>
                </c:pt>
                <c:pt idx="516">
                  <c:v>3325.6454813816458</c:v>
                </c:pt>
                <c:pt idx="517">
                  <c:v>3327.7679304193498</c:v>
                </c:pt>
                <c:pt idx="518">
                  <c:v>3329.8903794570401</c:v>
                </c:pt>
                <c:pt idx="519">
                  <c:v>3332.0128284947364</c:v>
                </c:pt>
                <c:pt idx="520">
                  <c:v>3334.1352775324467</c:v>
                </c:pt>
                <c:pt idx="521">
                  <c:v>3336.2577265701352</c:v>
                </c:pt>
                <c:pt idx="522">
                  <c:v>3338.3801756078301</c:v>
                </c:pt>
                <c:pt idx="523">
                  <c:v>3340.50262464552</c:v>
                </c:pt>
                <c:pt idx="524">
                  <c:v>3342.6250736832212</c:v>
                </c:pt>
                <c:pt idx="525">
                  <c:v>3344.7475227209197</c:v>
                </c:pt>
                <c:pt idx="526">
                  <c:v>3346.8699717586087</c:v>
                </c:pt>
                <c:pt idx="527">
                  <c:v>3348.9924207963099</c:v>
                </c:pt>
                <c:pt idx="528">
                  <c:v>3351.1148698340098</c:v>
                </c:pt>
                <c:pt idx="529">
                  <c:v>3353.2373188717042</c:v>
                </c:pt>
                <c:pt idx="530">
                  <c:v>3355.3597679094037</c:v>
                </c:pt>
                <c:pt idx="531">
                  <c:v>3357.4822169470922</c:v>
                </c:pt>
                <c:pt idx="532">
                  <c:v>3359.6046659847852</c:v>
                </c:pt>
                <c:pt idx="533">
                  <c:v>3361.7271150224901</c:v>
                </c:pt>
                <c:pt idx="534">
                  <c:v>3363.84956406018</c:v>
                </c:pt>
                <c:pt idx="535">
                  <c:v>3365.9720130978812</c:v>
                </c:pt>
                <c:pt idx="536">
                  <c:v>3368.0944621355802</c:v>
                </c:pt>
                <c:pt idx="537">
                  <c:v>3370.2169111732701</c:v>
                </c:pt>
                <c:pt idx="538">
                  <c:v>3372.3393602109722</c:v>
                </c:pt>
                <c:pt idx="539">
                  <c:v>3374.4618092486598</c:v>
                </c:pt>
                <c:pt idx="540">
                  <c:v>3376.5842582863602</c:v>
                </c:pt>
                <c:pt idx="541">
                  <c:v>3378.7067073240587</c:v>
                </c:pt>
                <c:pt idx="542">
                  <c:v>3380.8291563617522</c:v>
                </c:pt>
                <c:pt idx="543">
                  <c:v>3382.9516053994512</c:v>
                </c:pt>
                <c:pt idx="544">
                  <c:v>3385.0740544371502</c:v>
                </c:pt>
                <c:pt idx="545">
                  <c:v>3387.19650347484</c:v>
                </c:pt>
                <c:pt idx="546">
                  <c:v>3389.3189525125467</c:v>
                </c:pt>
                <c:pt idx="547">
                  <c:v>3391.4414015502302</c:v>
                </c:pt>
                <c:pt idx="548">
                  <c:v>3393.5638505879301</c:v>
                </c:pt>
                <c:pt idx="549">
                  <c:v>3395.6862996256227</c:v>
                </c:pt>
                <c:pt idx="550">
                  <c:v>3397.8087486633199</c:v>
                </c:pt>
                <c:pt idx="551">
                  <c:v>3399.9311977010252</c:v>
                </c:pt>
                <c:pt idx="552">
                  <c:v>3402.0536467387201</c:v>
                </c:pt>
                <c:pt idx="553">
                  <c:v>3404.17609577641</c:v>
                </c:pt>
                <c:pt idx="554">
                  <c:v>3406.2985448141098</c:v>
                </c:pt>
                <c:pt idx="555">
                  <c:v>3408.4209938518002</c:v>
                </c:pt>
                <c:pt idx="556">
                  <c:v>3410.5434428895037</c:v>
                </c:pt>
                <c:pt idx="557">
                  <c:v>3412.6658919271958</c:v>
                </c:pt>
                <c:pt idx="558">
                  <c:v>3414.7883409648853</c:v>
                </c:pt>
                <c:pt idx="559">
                  <c:v>3416.9107900025942</c:v>
                </c:pt>
                <c:pt idx="560">
                  <c:v>3419.0332390402937</c:v>
                </c:pt>
                <c:pt idx="561">
                  <c:v>3421.1556880779799</c:v>
                </c:pt>
                <c:pt idx="562">
                  <c:v>3423.2781371156798</c:v>
                </c:pt>
                <c:pt idx="563">
                  <c:v>3425.4005861533701</c:v>
                </c:pt>
                <c:pt idx="564">
                  <c:v>3427.52303519107</c:v>
                </c:pt>
                <c:pt idx="565">
                  <c:v>3429.6454842287653</c:v>
                </c:pt>
                <c:pt idx="566">
                  <c:v>3431.7679332664602</c:v>
                </c:pt>
                <c:pt idx="567">
                  <c:v>3433.8903823041642</c:v>
                </c:pt>
                <c:pt idx="568">
                  <c:v>3436.01283134186</c:v>
                </c:pt>
                <c:pt idx="569">
                  <c:v>3438.1352803795512</c:v>
                </c:pt>
                <c:pt idx="570">
                  <c:v>3440.2577294172497</c:v>
                </c:pt>
                <c:pt idx="571">
                  <c:v>3442.3801784549401</c:v>
                </c:pt>
                <c:pt idx="572">
                  <c:v>3444.5026274926358</c:v>
                </c:pt>
                <c:pt idx="573">
                  <c:v>3446.6250765303457</c:v>
                </c:pt>
                <c:pt idx="574">
                  <c:v>3448.7475255680297</c:v>
                </c:pt>
                <c:pt idx="575">
                  <c:v>3450.86997460573</c:v>
                </c:pt>
                <c:pt idx="576">
                  <c:v>3452.9924236434222</c:v>
                </c:pt>
                <c:pt idx="577">
                  <c:v>3455.1148726811202</c:v>
                </c:pt>
                <c:pt idx="578">
                  <c:v>3457.2373217188197</c:v>
                </c:pt>
                <c:pt idx="579">
                  <c:v>3459.3597707565136</c:v>
                </c:pt>
                <c:pt idx="580">
                  <c:v>3461.4822197942099</c:v>
                </c:pt>
                <c:pt idx="581">
                  <c:v>3463.6046688319097</c:v>
                </c:pt>
                <c:pt idx="582">
                  <c:v>3465.7271178696001</c:v>
                </c:pt>
                <c:pt idx="583">
                  <c:v>3467.8495669073022</c:v>
                </c:pt>
                <c:pt idx="584">
                  <c:v>3469.9720159449912</c:v>
                </c:pt>
                <c:pt idx="585">
                  <c:v>3472.0944649826897</c:v>
                </c:pt>
                <c:pt idx="586">
                  <c:v>3474.21691402039</c:v>
                </c:pt>
                <c:pt idx="587">
                  <c:v>3476.3393630580822</c:v>
                </c:pt>
                <c:pt idx="588">
                  <c:v>3478.4618120957812</c:v>
                </c:pt>
                <c:pt idx="589">
                  <c:v>3480.5842611334797</c:v>
                </c:pt>
                <c:pt idx="590">
                  <c:v>3482.70671017117</c:v>
                </c:pt>
                <c:pt idx="591">
                  <c:v>3484.8291592088722</c:v>
                </c:pt>
                <c:pt idx="592">
                  <c:v>3486.9516082465657</c:v>
                </c:pt>
                <c:pt idx="593">
                  <c:v>3489.0740572842642</c:v>
                </c:pt>
                <c:pt idx="594">
                  <c:v>3491.19650632196</c:v>
                </c:pt>
                <c:pt idx="595">
                  <c:v>3493.3189553596499</c:v>
                </c:pt>
                <c:pt idx="596">
                  <c:v>3495.4414043973502</c:v>
                </c:pt>
                <c:pt idx="597">
                  <c:v>3497.5638534350501</c:v>
                </c:pt>
                <c:pt idx="598">
                  <c:v>3499.68630247274</c:v>
                </c:pt>
                <c:pt idx="599">
                  <c:v>3501.8087515104412</c:v>
                </c:pt>
                <c:pt idx="600">
                  <c:v>3503.9312005481343</c:v>
                </c:pt>
                <c:pt idx="601">
                  <c:v>3506.05364958583</c:v>
                </c:pt>
                <c:pt idx="602">
                  <c:v>3508.1760986235299</c:v>
                </c:pt>
                <c:pt idx="603">
                  <c:v>3510.2985476612198</c:v>
                </c:pt>
                <c:pt idx="604">
                  <c:v>3512.4209966989201</c:v>
                </c:pt>
                <c:pt idx="605">
                  <c:v>3514.5434457366187</c:v>
                </c:pt>
                <c:pt idx="606">
                  <c:v>3516.6658947743099</c:v>
                </c:pt>
                <c:pt idx="607">
                  <c:v>3518.7883438120098</c:v>
                </c:pt>
                <c:pt idx="608">
                  <c:v>3520.9107928497042</c:v>
                </c:pt>
                <c:pt idx="609">
                  <c:v>3523.0332418874036</c:v>
                </c:pt>
                <c:pt idx="610">
                  <c:v>3525.1556909250999</c:v>
                </c:pt>
                <c:pt idx="611">
                  <c:v>3527.2781399627897</c:v>
                </c:pt>
                <c:pt idx="612">
                  <c:v>3529.4005890004901</c:v>
                </c:pt>
                <c:pt idx="613">
                  <c:v>3531.5230380381922</c:v>
                </c:pt>
                <c:pt idx="614">
                  <c:v>3533.6454870758798</c:v>
                </c:pt>
                <c:pt idx="615">
                  <c:v>3535.7679361135802</c:v>
                </c:pt>
                <c:pt idx="616">
                  <c:v>3537.89038515127</c:v>
                </c:pt>
                <c:pt idx="617">
                  <c:v>3540.0128341889699</c:v>
                </c:pt>
                <c:pt idx="618">
                  <c:v>3542.1352832266698</c:v>
                </c:pt>
                <c:pt idx="619">
                  <c:v>3544.2577322643642</c:v>
                </c:pt>
                <c:pt idx="620">
                  <c:v>3546.38018130206</c:v>
                </c:pt>
                <c:pt idx="621">
                  <c:v>3548.5026303397599</c:v>
                </c:pt>
                <c:pt idx="622">
                  <c:v>3550.6250793774502</c:v>
                </c:pt>
                <c:pt idx="623">
                  <c:v>3552.7475284151487</c:v>
                </c:pt>
                <c:pt idx="624">
                  <c:v>3554.86997745284</c:v>
                </c:pt>
                <c:pt idx="625">
                  <c:v>3556.9924264905412</c:v>
                </c:pt>
                <c:pt idx="626">
                  <c:v>3559.1148755282397</c:v>
                </c:pt>
                <c:pt idx="627">
                  <c:v>3561.2373245659301</c:v>
                </c:pt>
                <c:pt idx="628">
                  <c:v>3563.3597736036322</c:v>
                </c:pt>
                <c:pt idx="629">
                  <c:v>3565.4822226413312</c:v>
                </c:pt>
                <c:pt idx="630">
                  <c:v>3567.6046716790197</c:v>
                </c:pt>
                <c:pt idx="631">
                  <c:v>3569.7271207167187</c:v>
                </c:pt>
                <c:pt idx="632">
                  <c:v>3571.8495697544099</c:v>
                </c:pt>
                <c:pt idx="633">
                  <c:v>3573.9720187921102</c:v>
                </c:pt>
                <c:pt idx="634">
                  <c:v>3576.0944678298097</c:v>
                </c:pt>
                <c:pt idx="635">
                  <c:v>3578.2169168675036</c:v>
                </c:pt>
                <c:pt idx="636">
                  <c:v>3580.3393659052012</c:v>
                </c:pt>
                <c:pt idx="637">
                  <c:v>3582.4618149429002</c:v>
                </c:pt>
                <c:pt idx="638">
                  <c:v>3584.5842639805901</c:v>
                </c:pt>
                <c:pt idx="639">
                  <c:v>3586.70671301829</c:v>
                </c:pt>
                <c:pt idx="640">
                  <c:v>3588.8291620559812</c:v>
                </c:pt>
                <c:pt idx="641">
                  <c:v>3590.9516110936802</c:v>
                </c:pt>
                <c:pt idx="642">
                  <c:v>3593.0740601313801</c:v>
                </c:pt>
                <c:pt idx="643">
                  <c:v>3595.1965091690658</c:v>
                </c:pt>
                <c:pt idx="644">
                  <c:v>3597.3189582067712</c:v>
                </c:pt>
                <c:pt idx="645">
                  <c:v>3599.4414072444742</c:v>
                </c:pt>
                <c:pt idx="646">
                  <c:v>3601.5638562821637</c:v>
                </c:pt>
                <c:pt idx="647">
                  <c:v>3603.6863053198558</c:v>
                </c:pt>
                <c:pt idx="648">
                  <c:v>3605.8087543575502</c:v>
                </c:pt>
                <c:pt idx="649">
                  <c:v>3607.9312033952542</c:v>
                </c:pt>
                <c:pt idx="650">
                  <c:v>3610.0536524329536</c:v>
                </c:pt>
                <c:pt idx="651">
                  <c:v>3612.1761014706399</c:v>
                </c:pt>
                <c:pt idx="652">
                  <c:v>3614.2985505083402</c:v>
                </c:pt>
                <c:pt idx="653">
                  <c:v>3616.4209995460401</c:v>
                </c:pt>
                <c:pt idx="654">
                  <c:v>3618.54344858373</c:v>
                </c:pt>
                <c:pt idx="655">
                  <c:v>3620.6658976214298</c:v>
                </c:pt>
                <c:pt idx="656">
                  <c:v>3622.7883466591197</c:v>
                </c:pt>
                <c:pt idx="657">
                  <c:v>3624.9107956968201</c:v>
                </c:pt>
                <c:pt idx="658">
                  <c:v>3627.0332447345222</c:v>
                </c:pt>
                <c:pt idx="659">
                  <c:v>3629.1556937722112</c:v>
                </c:pt>
                <c:pt idx="660">
                  <c:v>3631.2781428099102</c:v>
                </c:pt>
                <c:pt idx="661">
                  <c:v>3633.40059184761</c:v>
                </c:pt>
                <c:pt idx="662">
                  <c:v>3635.5230408853022</c:v>
                </c:pt>
                <c:pt idx="663">
                  <c:v>3637.6454899229952</c:v>
                </c:pt>
                <c:pt idx="664">
                  <c:v>3639.7679389606897</c:v>
                </c:pt>
                <c:pt idx="665">
                  <c:v>3641.8903879983936</c:v>
                </c:pt>
                <c:pt idx="666">
                  <c:v>3644.0128370360912</c:v>
                </c:pt>
                <c:pt idx="667">
                  <c:v>3646.1352860737802</c:v>
                </c:pt>
                <c:pt idx="668">
                  <c:v>3648.2577351114801</c:v>
                </c:pt>
                <c:pt idx="669">
                  <c:v>3650.38018414918</c:v>
                </c:pt>
                <c:pt idx="670">
                  <c:v>3652.5026331868698</c:v>
                </c:pt>
                <c:pt idx="671">
                  <c:v>3654.6250822245702</c:v>
                </c:pt>
                <c:pt idx="672">
                  <c:v>3656.7475312622601</c:v>
                </c:pt>
                <c:pt idx="673">
                  <c:v>3658.8699802999599</c:v>
                </c:pt>
                <c:pt idx="674">
                  <c:v>3660.9924293376598</c:v>
                </c:pt>
                <c:pt idx="675">
                  <c:v>3663.1148783753501</c:v>
                </c:pt>
                <c:pt idx="676">
                  <c:v>3665.23732741305</c:v>
                </c:pt>
                <c:pt idx="677">
                  <c:v>3667.3597764507522</c:v>
                </c:pt>
                <c:pt idx="678">
                  <c:v>3669.4822254884398</c:v>
                </c:pt>
                <c:pt idx="679">
                  <c:v>3671.6046745261397</c:v>
                </c:pt>
                <c:pt idx="680">
                  <c:v>3673.72712356383</c:v>
                </c:pt>
                <c:pt idx="681">
                  <c:v>3675.8495726015367</c:v>
                </c:pt>
                <c:pt idx="682">
                  <c:v>3677.9720216392302</c:v>
                </c:pt>
                <c:pt idx="683">
                  <c:v>3680.0944706769201</c:v>
                </c:pt>
                <c:pt idx="684">
                  <c:v>3682.2169197146159</c:v>
                </c:pt>
                <c:pt idx="685">
                  <c:v>3684.3393687523212</c:v>
                </c:pt>
                <c:pt idx="686">
                  <c:v>3686.4618177900102</c:v>
                </c:pt>
                <c:pt idx="687">
                  <c:v>3688.5842668277087</c:v>
                </c:pt>
                <c:pt idx="688">
                  <c:v>3690.7067158653999</c:v>
                </c:pt>
                <c:pt idx="689">
                  <c:v>3692.8291649031012</c:v>
                </c:pt>
                <c:pt idx="690">
                  <c:v>3694.9516139408042</c:v>
                </c:pt>
                <c:pt idx="691">
                  <c:v>3697.0740629784937</c:v>
                </c:pt>
                <c:pt idx="692">
                  <c:v>3699.1965120161922</c:v>
                </c:pt>
                <c:pt idx="693">
                  <c:v>3701.3189610538898</c:v>
                </c:pt>
                <c:pt idx="694">
                  <c:v>3703.4414100915842</c:v>
                </c:pt>
                <c:pt idx="695">
                  <c:v>3705.5638591292764</c:v>
                </c:pt>
                <c:pt idx="696">
                  <c:v>3707.6863081669653</c:v>
                </c:pt>
                <c:pt idx="697">
                  <c:v>3709.8087572046702</c:v>
                </c:pt>
                <c:pt idx="698">
                  <c:v>3711.9312062423778</c:v>
                </c:pt>
                <c:pt idx="699">
                  <c:v>3714.0536552800622</c:v>
                </c:pt>
                <c:pt idx="700">
                  <c:v>3716.1761043177598</c:v>
                </c:pt>
                <c:pt idx="701">
                  <c:v>3718.2985533554602</c:v>
                </c:pt>
                <c:pt idx="702">
                  <c:v>3720.4210023931537</c:v>
                </c:pt>
                <c:pt idx="703">
                  <c:v>3722.5434514308499</c:v>
                </c:pt>
                <c:pt idx="704">
                  <c:v>3724.6659004685398</c:v>
                </c:pt>
                <c:pt idx="705">
                  <c:v>3726.7883495062397</c:v>
                </c:pt>
                <c:pt idx="706">
                  <c:v>3728.9107985439437</c:v>
                </c:pt>
                <c:pt idx="707">
                  <c:v>3731.0332475816322</c:v>
                </c:pt>
                <c:pt idx="708">
                  <c:v>3733.1556966193302</c:v>
                </c:pt>
                <c:pt idx="709">
                  <c:v>3735.2781456570297</c:v>
                </c:pt>
                <c:pt idx="710">
                  <c:v>3737.40059469472</c:v>
                </c:pt>
                <c:pt idx="711">
                  <c:v>3739.5230437324212</c:v>
                </c:pt>
                <c:pt idx="712">
                  <c:v>3741.6454927701102</c:v>
                </c:pt>
                <c:pt idx="713">
                  <c:v>3743.7679418078087</c:v>
                </c:pt>
                <c:pt idx="714">
                  <c:v>3745.8903908455172</c:v>
                </c:pt>
                <c:pt idx="715">
                  <c:v>3748.0128398832012</c:v>
                </c:pt>
                <c:pt idx="716">
                  <c:v>3750.1352889208997</c:v>
                </c:pt>
                <c:pt idx="717">
                  <c:v>3752.2577379586</c:v>
                </c:pt>
                <c:pt idx="718">
                  <c:v>3754.3801869962922</c:v>
                </c:pt>
                <c:pt idx="719">
                  <c:v>3756.5026360339912</c:v>
                </c:pt>
                <c:pt idx="720">
                  <c:v>3758.6250850716797</c:v>
                </c:pt>
                <c:pt idx="721">
                  <c:v>3760.74753410938</c:v>
                </c:pt>
                <c:pt idx="722">
                  <c:v>3762.8699831470799</c:v>
                </c:pt>
                <c:pt idx="723">
                  <c:v>3764.9924321847702</c:v>
                </c:pt>
                <c:pt idx="724">
                  <c:v>3767.1148812224687</c:v>
                </c:pt>
                <c:pt idx="725">
                  <c:v>3769.2373302601736</c:v>
                </c:pt>
                <c:pt idx="726">
                  <c:v>3771.3597792978612</c:v>
                </c:pt>
                <c:pt idx="727">
                  <c:v>3773.4822283355602</c:v>
                </c:pt>
                <c:pt idx="728">
                  <c:v>3775.6046773732501</c:v>
                </c:pt>
                <c:pt idx="729">
                  <c:v>3777.7271264109499</c:v>
                </c:pt>
                <c:pt idx="730">
                  <c:v>3779.8495754486498</c:v>
                </c:pt>
                <c:pt idx="731">
                  <c:v>3781.9720244863402</c:v>
                </c:pt>
                <c:pt idx="732">
                  <c:v>3784.09447352404</c:v>
                </c:pt>
                <c:pt idx="733">
                  <c:v>3786.2169225617399</c:v>
                </c:pt>
                <c:pt idx="734">
                  <c:v>3788.3393715994357</c:v>
                </c:pt>
                <c:pt idx="735">
                  <c:v>3790.4618206371301</c:v>
                </c:pt>
                <c:pt idx="736">
                  <c:v>3792.5842696748164</c:v>
                </c:pt>
                <c:pt idx="737">
                  <c:v>3794.7067187125199</c:v>
                </c:pt>
                <c:pt idx="738">
                  <c:v>3796.8291677502202</c:v>
                </c:pt>
                <c:pt idx="739">
                  <c:v>3798.9516167879142</c:v>
                </c:pt>
                <c:pt idx="740">
                  <c:v>3801.0740658256059</c:v>
                </c:pt>
                <c:pt idx="741">
                  <c:v>3803.1965148633012</c:v>
                </c:pt>
                <c:pt idx="742">
                  <c:v>3805.3189639010002</c:v>
                </c:pt>
                <c:pt idx="743">
                  <c:v>3807.4414129387042</c:v>
                </c:pt>
                <c:pt idx="744">
                  <c:v>3809.5638619763899</c:v>
                </c:pt>
                <c:pt idx="745">
                  <c:v>3811.6863110140898</c:v>
                </c:pt>
                <c:pt idx="746">
                  <c:v>3813.8087600517897</c:v>
                </c:pt>
                <c:pt idx="747">
                  <c:v>3815.9312090894837</c:v>
                </c:pt>
                <c:pt idx="748">
                  <c:v>3818.0536581271799</c:v>
                </c:pt>
                <c:pt idx="749">
                  <c:v>3820.1761071648698</c:v>
                </c:pt>
                <c:pt idx="750">
                  <c:v>3822.2985562025742</c:v>
                </c:pt>
                <c:pt idx="751">
                  <c:v>3824.4210052402736</c:v>
                </c:pt>
                <c:pt idx="752">
                  <c:v>3826.5434542779612</c:v>
                </c:pt>
                <c:pt idx="753">
                  <c:v>3828.6659033156598</c:v>
                </c:pt>
                <c:pt idx="754">
                  <c:v>3830.7883523533601</c:v>
                </c:pt>
                <c:pt idx="755">
                  <c:v>3832.91080139105</c:v>
                </c:pt>
                <c:pt idx="756">
                  <c:v>3835.0332504287499</c:v>
                </c:pt>
                <c:pt idx="757">
                  <c:v>3837.1556994664397</c:v>
                </c:pt>
                <c:pt idx="758">
                  <c:v>3839.2781485041401</c:v>
                </c:pt>
                <c:pt idx="759">
                  <c:v>3841.4005975418422</c:v>
                </c:pt>
                <c:pt idx="760">
                  <c:v>3843.5230465795357</c:v>
                </c:pt>
                <c:pt idx="761">
                  <c:v>3845.6454956172297</c:v>
                </c:pt>
                <c:pt idx="762">
                  <c:v>3847.7679446549287</c:v>
                </c:pt>
                <c:pt idx="763">
                  <c:v>3849.8903936926222</c:v>
                </c:pt>
                <c:pt idx="764">
                  <c:v>3852.0128427303202</c:v>
                </c:pt>
                <c:pt idx="765">
                  <c:v>3854.1352917680097</c:v>
                </c:pt>
                <c:pt idx="766">
                  <c:v>3856.25774080571</c:v>
                </c:pt>
                <c:pt idx="767">
                  <c:v>3858.3801898434112</c:v>
                </c:pt>
                <c:pt idx="768">
                  <c:v>3860.5026388811002</c:v>
                </c:pt>
                <c:pt idx="769">
                  <c:v>3862.6250879187987</c:v>
                </c:pt>
                <c:pt idx="770">
                  <c:v>3864.7475369565022</c:v>
                </c:pt>
                <c:pt idx="771">
                  <c:v>3866.8699859941898</c:v>
                </c:pt>
                <c:pt idx="772">
                  <c:v>3868.9924350318902</c:v>
                </c:pt>
                <c:pt idx="773">
                  <c:v>3871.1148840695787</c:v>
                </c:pt>
                <c:pt idx="774">
                  <c:v>3873.2373331072822</c:v>
                </c:pt>
                <c:pt idx="775">
                  <c:v>3875.3597821449812</c:v>
                </c:pt>
                <c:pt idx="776">
                  <c:v>3877.4822311826697</c:v>
                </c:pt>
                <c:pt idx="777">
                  <c:v>3879.6046802203687</c:v>
                </c:pt>
                <c:pt idx="778">
                  <c:v>3881.7271292580699</c:v>
                </c:pt>
                <c:pt idx="779">
                  <c:v>3883.8495782957602</c:v>
                </c:pt>
                <c:pt idx="780">
                  <c:v>3885.9720273334642</c:v>
                </c:pt>
                <c:pt idx="781">
                  <c:v>3888.0944763711536</c:v>
                </c:pt>
                <c:pt idx="782">
                  <c:v>3890.2169254088453</c:v>
                </c:pt>
                <c:pt idx="783">
                  <c:v>3892.3393744465552</c:v>
                </c:pt>
                <c:pt idx="784">
                  <c:v>3894.4618234842401</c:v>
                </c:pt>
                <c:pt idx="785">
                  <c:v>3896.58427252194</c:v>
                </c:pt>
                <c:pt idx="786">
                  <c:v>3898.7067215596353</c:v>
                </c:pt>
                <c:pt idx="787">
                  <c:v>3900.8291705973343</c:v>
                </c:pt>
                <c:pt idx="788">
                  <c:v>3902.9516196350337</c:v>
                </c:pt>
                <c:pt idx="789">
                  <c:v>3905.0740686727199</c:v>
                </c:pt>
                <c:pt idx="790">
                  <c:v>3907.1965177104212</c:v>
                </c:pt>
                <c:pt idx="791">
                  <c:v>3909.3189667481201</c:v>
                </c:pt>
                <c:pt idx="792">
                  <c:v>3911.44141578581</c:v>
                </c:pt>
                <c:pt idx="793">
                  <c:v>3913.5638648235099</c:v>
                </c:pt>
                <c:pt idx="794">
                  <c:v>3915.6863138612102</c:v>
                </c:pt>
                <c:pt idx="795">
                  <c:v>3917.8087628989001</c:v>
                </c:pt>
                <c:pt idx="796">
                  <c:v>3919.9312119366036</c:v>
                </c:pt>
                <c:pt idx="797">
                  <c:v>3922.0536609742912</c:v>
                </c:pt>
                <c:pt idx="798">
                  <c:v>3924.1761100119902</c:v>
                </c:pt>
                <c:pt idx="799">
                  <c:v>3926.2985590496887</c:v>
                </c:pt>
                <c:pt idx="800">
                  <c:v>3928.4210080873822</c:v>
                </c:pt>
                <c:pt idx="801">
                  <c:v>3930.5434571250798</c:v>
                </c:pt>
                <c:pt idx="802">
                  <c:v>3932.6659061627797</c:v>
                </c:pt>
                <c:pt idx="803">
                  <c:v>3934.7883552004701</c:v>
                </c:pt>
                <c:pt idx="804">
                  <c:v>3936.9108042381722</c:v>
                </c:pt>
                <c:pt idx="805">
                  <c:v>3939.0332532758657</c:v>
                </c:pt>
                <c:pt idx="806">
                  <c:v>3941.1557023135642</c:v>
                </c:pt>
                <c:pt idx="807">
                  <c:v>3943.27815135126</c:v>
                </c:pt>
                <c:pt idx="808">
                  <c:v>3945.4006003889499</c:v>
                </c:pt>
                <c:pt idx="809">
                  <c:v>3947.5230494266452</c:v>
                </c:pt>
                <c:pt idx="810">
                  <c:v>3949.6454984643497</c:v>
                </c:pt>
                <c:pt idx="811">
                  <c:v>3951.76794750204</c:v>
                </c:pt>
                <c:pt idx="812">
                  <c:v>3953.8903965397467</c:v>
                </c:pt>
                <c:pt idx="813">
                  <c:v>3956.0128455774302</c:v>
                </c:pt>
                <c:pt idx="814">
                  <c:v>3958.1352946151301</c:v>
                </c:pt>
                <c:pt idx="815">
                  <c:v>3960.25774365283</c:v>
                </c:pt>
                <c:pt idx="816">
                  <c:v>3962.3801926905267</c:v>
                </c:pt>
                <c:pt idx="817">
                  <c:v>3964.5026417282143</c:v>
                </c:pt>
                <c:pt idx="818">
                  <c:v>3966.6250907659187</c:v>
                </c:pt>
                <c:pt idx="819">
                  <c:v>3968.7475398036099</c:v>
                </c:pt>
                <c:pt idx="820">
                  <c:v>3970.8699888413112</c:v>
                </c:pt>
                <c:pt idx="821">
                  <c:v>3972.9924378790042</c:v>
                </c:pt>
                <c:pt idx="822">
                  <c:v>3975.1148869166987</c:v>
                </c:pt>
                <c:pt idx="823">
                  <c:v>3977.2373359544022</c:v>
                </c:pt>
                <c:pt idx="824">
                  <c:v>3979.3597849920902</c:v>
                </c:pt>
                <c:pt idx="825">
                  <c:v>3981.4822340297897</c:v>
                </c:pt>
                <c:pt idx="826">
                  <c:v>3983.6046830674863</c:v>
                </c:pt>
                <c:pt idx="827">
                  <c:v>3985.7271321051812</c:v>
                </c:pt>
                <c:pt idx="828">
                  <c:v>3987.8495811428797</c:v>
                </c:pt>
                <c:pt idx="829">
                  <c:v>3989.9720301805742</c:v>
                </c:pt>
                <c:pt idx="830">
                  <c:v>3992.09447921827</c:v>
                </c:pt>
                <c:pt idx="831">
                  <c:v>3994.2169282559698</c:v>
                </c:pt>
                <c:pt idx="832">
                  <c:v>3996.3393772936643</c:v>
                </c:pt>
                <c:pt idx="833">
                  <c:v>3998.4618263313637</c:v>
                </c:pt>
                <c:pt idx="834">
                  <c:v>4000.5842753690558</c:v>
                </c:pt>
                <c:pt idx="835">
                  <c:v>4002.7067244067453</c:v>
                </c:pt>
                <c:pt idx="836">
                  <c:v>4004.8291734444542</c:v>
                </c:pt>
                <c:pt idx="837">
                  <c:v>4006.9516224821436</c:v>
                </c:pt>
                <c:pt idx="838">
                  <c:v>4009.0740715198399</c:v>
                </c:pt>
                <c:pt idx="839">
                  <c:v>4011.1965205575402</c:v>
                </c:pt>
                <c:pt idx="840">
                  <c:v>4013.3189695952301</c:v>
                </c:pt>
                <c:pt idx="841">
                  <c:v>4015.4414186329336</c:v>
                </c:pt>
                <c:pt idx="842">
                  <c:v>4017.5638676706299</c:v>
                </c:pt>
                <c:pt idx="843">
                  <c:v>4019.6863167083202</c:v>
                </c:pt>
                <c:pt idx="844">
                  <c:v>4021.8087657460187</c:v>
                </c:pt>
                <c:pt idx="845">
                  <c:v>4023.9312147837122</c:v>
                </c:pt>
                <c:pt idx="846">
                  <c:v>4026.0536638214112</c:v>
                </c:pt>
                <c:pt idx="847">
                  <c:v>4028.1761128591143</c:v>
                </c:pt>
                <c:pt idx="848">
                  <c:v>4030.2985618967987</c:v>
                </c:pt>
                <c:pt idx="849">
                  <c:v>4032.4210109345067</c:v>
                </c:pt>
                <c:pt idx="850">
                  <c:v>4034.5434599722012</c:v>
                </c:pt>
                <c:pt idx="851">
                  <c:v>4036.6659090098897</c:v>
                </c:pt>
                <c:pt idx="852">
                  <c:v>4038.78835804759</c:v>
                </c:pt>
                <c:pt idx="853">
                  <c:v>4040.9108070852812</c:v>
                </c:pt>
                <c:pt idx="854">
                  <c:v>4043.0332561229802</c:v>
                </c:pt>
                <c:pt idx="855">
                  <c:v>4045.1557051606787</c:v>
                </c:pt>
                <c:pt idx="856">
                  <c:v>4047.27815419837</c:v>
                </c:pt>
                <c:pt idx="857">
                  <c:v>4049.4006032360712</c:v>
                </c:pt>
                <c:pt idx="858">
                  <c:v>4051.5230522737743</c:v>
                </c:pt>
                <c:pt idx="859">
                  <c:v>4053.6455013114601</c:v>
                </c:pt>
                <c:pt idx="860">
                  <c:v>4055.7679503491599</c:v>
                </c:pt>
                <c:pt idx="861">
                  <c:v>4057.8903993868512</c:v>
                </c:pt>
                <c:pt idx="862">
                  <c:v>4060.0128484245497</c:v>
                </c:pt>
                <c:pt idx="863">
                  <c:v>4062.13529746225</c:v>
                </c:pt>
                <c:pt idx="864">
                  <c:v>4064.2577464999399</c:v>
                </c:pt>
                <c:pt idx="865">
                  <c:v>4066.3801955376402</c:v>
                </c:pt>
                <c:pt idx="866">
                  <c:v>4068.5026445753401</c:v>
                </c:pt>
                <c:pt idx="867">
                  <c:v>4070.62509361303</c:v>
                </c:pt>
                <c:pt idx="868">
                  <c:v>4072.7475426507299</c:v>
                </c:pt>
                <c:pt idx="869">
                  <c:v>4074.8699916884202</c:v>
                </c:pt>
                <c:pt idx="870">
                  <c:v>4076.9924407261187</c:v>
                </c:pt>
                <c:pt idx="871">
                  <c:v>4079.1148897638122</c:v>
                </c:pt>
                <c:pt idx="872">
                  <c:v>4081.2373388015167</c:v>
                </c:pt>
                <c:pt idx="873">
                  <c:v>4083.3597878392143</c:v>
                </c:pt>
                <c:pt idx="874">
                  <c:v>4085.4822368769137</c:v>
                </c:pt>
                <c:pt idx="875">
                  <c:v>4087.6046859145958</c:v>
                </c:pt>
                <c:pt idx="876">
                  <c:v>4089.7271349523012</c:v>
                </c:pt>
                <c:pt idx="877">
                  <c:v>4091.8495839899902</c:v>
                </c:pt>
                <c:pt idx="878">
                  <c:v>4093.97203302769</c:v>
                </c:pt>
                <c:pt idx="879">
                  <c:v>4096.0944820653904</c:v>
                </c:pt>
                <c:pt idx="880">
                  <c:v>4098.2169311030884</c:v>
                </c:pt>
                <c:pt idx="881">
                  <c:v>4100.3393801407765</c:v>
                </c:pt>
                <c:pt idx="882">
                  <c:v>4102.4618291784873</c:v>
                </c:pt>
                <c:pt idx="883">
                  <c:v>4104.5842782161699</c:v>
                </c:pt>
                <c:pt idx="884">
                  <c:v>4106.7067272538734</c:v>
                </c:pt>
                <c:pt idx="885">
                  <c:v>4108.8291762915715</c:v>
                </c:pt>
                <c:pt idx="886">
                  <c:v>4110.9516253292604</c:v>
                </c:pt>
                <c:pt idx="887">
                  <c:v>4113.0740743669603</c:v>
                </c:pt>
                <c:pt idx="888">
                  <c:v>4115.1965234046656</c:v>
                </c:pt>
                <c:pt idx="889">
                  <c:v>4117.3189724423501</c:v>
                </c:pt>
                <c:pt idx="890">
                  <c:v>4119.4414214800554</c:v>
                </c:pt>
                <c:pt idx="891">
                  <c:v>4121.5638705177444</c:v>
                </c:pt>
                <c:pt idx="892">
                  <c:v>4123.6863195554515</c:v>
                </c:pt>
                <c:pt idx="893">
                  <c:v>4125.8087685931314</c:v>
                </c:pt>
                <c:pt idx="894">
                  <c:v>4127.9312176308295</c:v>
                </c:pt>
                <c:pt idx="895">
                  <c:v>4130.0536666685384</c:v>
                </c:pt>
                <c:pt idx="896">
                  <c:v>4132.1761157062201</c:v>
                </c:pt>
                <c:pt idx="897">
                  <c:v>4134.2985647439273</c:v>
                </c:pt>
                <c:pt idx="898">
                  <c:v>4136.4210137816244</c:v>
                </c:pt>
                <c:pt idx="899">
                  <c:v>4138.5434628193098</c:v>
                </c:pt>
                <c:pt idx="900">
                  <c:v>4140.6659118570215</c:v>
                </c:pt>
                <c:pt idx="901">
                  <c:v>4142.7883608946995</c:v>
                </c:pt>
                <c:pt idx="902">
                  <c:v>4144.9108099323985</c:v>
                </c:pt>
                <c:pt idx="903">
                  <c:v>4147.0332589700965</c:v>
                </c:pt>
                <c:pt idx="904">
                  <c:v>4149.1557080077973</c:v>
                </c:pt>
                <c:pt idx="905">
                  <c:v>4151.2781570454817</c:v>
                </c:pt>
                <c:pt idx="906">
                  <c:v>4153.4006060831944</c:v>
                </c:pt>
                <c:pt idx="907">
                  <c:v>4155.5230551208797</c:v>
                </c:pt>
                <c:pt idx="908">
                  <c:v>4157.6455041585887</c:v>
                </c:pt>
                <c:pt idx="909">
                  <c:v>4159.7679531962685</c:v>
                </c:pt>
                <c:pt idx="910">
                  <c:v>4161.8904022339702</c:v>
                </c:pt>
                <c:pt idx="911">
                  <c:v>4164.0128512716783</c:v>
                </c:pt>
                <c:pt idx="912">
                  <c:v>4166.13530030936</c:v>
                </c:pt>
                <c:pt idx="913">
                  <c:v>4168.2577493470517</c:v>
                </c:pt>
                <c:pt idx="914">
                  <c:v>4170.3801983847598</c:v>
                </c:pt>
                <c:pt idx="915">
                  <c:v>4172.5026474224514</c:v>
                </c:pt>
                <c:pt idx="916">
                  <c:v>4174.6250964601659</c:v>
                </c:pt>
                <c:pt idx="917">
                  <c:v>4176.7475454978403</c:v>
                </c:pt>
                <c:pt idx="918">
                  <c:v>4178.8699945355547</c:v>
                </c:pt>
                <c:pt idx="919">
                  <c:v>4180.9924435732473</c:v>
                </c:pt>
                <c:pt idx="920">
                  <c:v>4183.1148926109354</c:v>
                </c:pt>
                <c:pt idx="921">
                  <c:v>4185.2373416486207</c:v>
                </c:pt>
                <c:pt idx="922">
                  <c:v>4187.3597906863324</c:v>
                </c:pt>
                <c:pt idx="923">
                  <c:v>4189.4822397240214</c:v>
                </c:pt>
                <c:pt idx="924">
                  <c:v>4191.6046887617285</c:v>
                </c:pt>
                <c:pt idx="925">
                  <c:v>4193.7271377994102</c:v>
                </c:pt>
                <c:pt idx="926">
                  <c:v>4195.8495868371101</c:v>
                </c:pt>
                <c:pt idx="927">
                  <c:v>4197.97203587481</c:v>
                </c:pt>
                <c:pt idx="928">
                  <c:v>4200.0944849124999</c:v>
                </c:pt>
                <c:pt idx="929">
                  <c:v>4202.2169339502034</c:v>
                </c:pt>
                <c:pt idx="930">
                  <c:v>4204.3393829878996</c:v>
                </c:pt>
                <c:pt idx="931">
                  <c:v>4206.4618320255904</c:v>
                </c:pt>
                <c:pt idx="932">
                  <c:v>4208.5842810632985</c:v>
                </c:pt>
                <c:pt idx="933">
                  <c:v>4210.7067301009802</c:v>
                </c:pt>
                <c:pt idx="934">
                  <c:v>4212.8291791386873</c:v>
                </c:pt>
                <c:pt idx="935">
                  <c:v>4214.9516281763854</c:v>
                </c:pt>
                <c:pt idx="936">
                  <c:v>4217.0740772140607</c:v>
                </c:pt>
                <c:pt idx="937">
                  <c:v>4219.1965262517888</c:v>
                </c:pt>
                <c:pt idx="938">
                  <c:v>4221.3189752894714</c:v>
                </c:pt>
                <c:pt idx="939">
                  <c:v>4223.4414243271603</c:v>
                </c:pt>
                <c:pt idx="940">
                  <c:v>4225.5638733648602</c:v>
                </c:pt>
                <c:pt idx="941">
                  <c:v>4227.6863224025583</c:v>
                </c:pt>
                <c:pt idx="942">
                  <c:v>4229.80877144025</c:v>
                </c:pt>
                <c:pt idx="943">
                  <c:v>4231.9312204779635</c:v>
                </c:pt>
                <c:pt idx="944">
                  <c:v>4234.0536695156516</c:v>
                </c:pt>
                <c:pt idx="945">
                  <c:v>4236.1761185533496</c:v>
                </c:pt>
                <c:pt idx="946">
                  <c:v>4238.2985675910404</c:v>
                </c:pt>
                <c:pt idx="947">
                  <c:v>4240.4210166287303</c:v>
                </c:pt>
                <c:pt idx="948">
                  <c:v>4242.5434656664302</c:v>
                </c:pt>
                <c:pt idx="949">
                  <c:v>4244.6659147041273</c:v>
                </c:pt>
                <c:pt idx="950">
                  <c:v>4246.7883637418199</c:v>
                </c:pt>
                <c:pt idx="951">
                  <c:v>4248.9108127795198</c:v>
                </c:pt>
                <c:pt idx="952">
                  <c:v>4251.0332618172124</c:v>
                </c:pt>
                <c:pt idx="953">
                  <c:v>4253.1557108549114</c:v>
                </c:pt>
                <c:pt idx="954">
                  <c:v>4255.2781598925985</c:v>
                </c:pt>
                <c:pt idx="955">
                  <c:v>4257.4006089302975</c:v>
                </c:pt>
                <c:pt idx="956">
                  <c:v>4259.5230579679992</c:v>
                </c:pt>
                <c:pt idx="957">
                  <c:v>4261.6455070056954</c:v>
                </c:pt>
                <c:pt idx="958">
                  <c:v>4263.7679560433899</c:v>
                </c:pt>
                <c:pt idx="959">
                  <c:v>4265.8904050810934</c:v>
                </c:pt>
                <c:pt idx="960">
                  <c:v>4268.0128541187814</c:v>
                </c:pt>
                <c:pt idx="961">
                  <c:v>4270.1353031564804</c:v>
                </c:pt>
                <c:pt idx="962">
                  <c:v>4272.2577521941585</c:v>
                </c:pt>
                <c:pt idx="963">
                  <c:v>4274.3802012318783</c:v>
                </c:pt>
                <c:pt idx="964">
                  <c:v>4276.5026502695773</c:v>
                </c:pt>
                <c:pt idx="965">
                  <c:v>4278.6250993072736</c:v>
                </c:pt>
                <c:pt idx="966">
                  <c:v>4280.7475483449507</c:v>
                </c:pt>
                <c:pt idx="967">
                  <c:v>4282.8699973826624</c:v>
                </c:pt>
                <c:pt idx="968">
                  <c:v>4284.9924464203514</c:v>
                </c:pt>
                <c:pt idx="969">
                  <c:v>4287.1148954580585</c:v>
                </c:pt>
                <c:pt idx="970">
                  <c:v>4289.2373444957402</c:v>
                </c:pt>
                <c:pt idx="971">
                  <c:v>4291.3597935334483</c:v>
                </c:pt>
                <c:pt idx="972">
                  <c:v>4293.4822425711454</c:v>
                </c:pt>
                <c:pt idx="973">
                  <c:v>4295.6046916088344</c:v>
                </c:pt>
                <c:pt idx="974">
                  <c:v>4297.7271406465297</c:v>
                </c:pt>
                <c:pt idx="975">
                  <c:v>4299.8495896842314</c:v>
                </c:pt>
                <c:pt idx="976">
                  <c:v>4301.9720387219204</c:v>
                </c:pt>
                <c:pt idx="977">
                  <c:v>4304.0944877596203</c:v>
                </c:pt>
                <c:pt idx="978">
                  <c:v>4306.2169367973183</c:v>
                </c:pt>
                <c:pt idx="979">
                  <c:v>4308.3393858350028</c:v>
                </c:pt>
                <c:pt idx="980">
                  <c:v>4310.4618348727154</c:v>
                </c:pt>
                <c:pt idx="981">
                  <c:v>4312.5842839103998</c:v>
                </c:pt>
                <c:pt idx="982">
                  <c:v>4314.7067329480906</c:v>
                </c:pt>
                <c:pt idx="983">
                  <c:v>4316.8291819858086</c:v>
                </c:pt>
                <c:pt idx="984">
                  <c:v>4318.9516310234985</c:v>
                </c:pt>
                <c:pt idx="985">
                  <c:v>4321.0740800611902</c:v>
                </c:pt>
                <c:pt idx="986">
                  <c:v>4323.1965290988946</c:v>
                </c:pt>
                <c:pt idx="987">
                  <c:v>4325.31897813658</c:v>
                </c:pt>
                <c:pt idx="988">
                  <c:v>4327.4414271742799</c:v>
                </c:pt>
                <c:pt idx="989">
                  <c:v>4329.5638762119734</c:v>
                </c:pt>
                <c:pt idx="990">
                  <c:v>4331.6863252496714</c:v>
                </c:pt>
                <c:pt idx="991">
                  <c:v>4333.8087742873704</c:v>
                </c:pt>
                <c:pt idx="992">
                  <c:v>4335.9312233250603</c:v>
                </c:pt>
                <c:pt idx="993">
                  <c:v>4338.0536723627602</c:v>
                </c:pt>
                <c:pt idx="994">
                  <c:v>4340.1761214004646</c:v>
                </c:pt>
                <c:pt idx="995">
                  <c:v>4342.2985704381499</c:v>
                </c:pt>
                <c:pt idx="996">
                  <c:v>4344.4210194758616</c:v>
                </c:pt>
                <c:pt idx="997">
                  <c:v>4346.5434685135424</c:v>
                </c:pt>
                <c:pt idx="998">
                  <c:v>4348.6659175512505</c:v>
                </c:pt>
                <c:pt idx="999">
                  <c:v>4350.7883665889403</c:v>
                </c:pt>
              </c:numCache>
            </c:numRef>
          </c:xVal>
          <c:yVal>
            <c:numRef>
              <c:f>Sheet1!$F$2:$F$1001</c:f>
              <c:numCache>
                <c:formatCode>_(* #,##0.00_);_(* \(#,##0.00\);_(* "-"??_);_(@_)</c:formatCode>
                <c:ptCount val="1000"/>
                <c:pt idx="0">
                  <c:v>9.0228367650388905E-11</c:v>
                </c:pt>
                <c:pt idx="1">
                  <c:v>1.1707513013496088E-9</c:v>
                </c:pt>
                <c:pt idx="2">
                  <c:v>1.512608345512343E-10</c:v>
                </c:pt>
                <c:pt idx="3">
                  <c:v>1.9463029985129073E-10</c:v>
                </c:pt>
                <c:pt idx="4">
                  <c:v>2.4946065937552023E-10</c:v>
                </c:pt>
                <c:pt idx="5">
                  <c:v>3.1855175526204711E-10</c:v>
                </c:pt>
                <c:pt idx="6">
                  <c:v>4.0533789492775394E-10</c:v>
                </c:pt>
                <c:pt idx="7">
                  <c:v>5.1402060635859882E-10</c:v>
                </c:pt>
                <c:pt idx="8">
                  <c:v>6.4972650755073046E-10</c:v>
                </c:pt>
                <c:pt idx="9">
                  <c:v>8.1869437420615295E-10</c:v>
                </c:pt>
                <c:pt idx="10">
                  <c:v>1.0284959995693674E-9</c:v>
                </c:pt>
                <c:pt idx="11">
                  <c:v>1.2882959856504545E-9</c:v>
                </c:pt>
                <c:pt idx="12">
                  <c:v>1.6091561856904207E-9</c:v>
                </c:pt>
                <c:pt idx="13">
                  <c:v>2.0043911332607892E-9</c:v>
                </c:pt>
                <c:pt idx="14">
                  <c:v>2.4899814435262432E-9</c:v>
                </c:pt>
                <c:pt idx="15">
                  <c:v>3.0850528566113303E-9</c:v>
                </c:pt>
                <c:pt idx="16">
                  <c:v>3.8124293113741834E-9</c:v>
                </c:pt>
                <c:pt idx="17">
                  <c:v>4.6992691898780508E-9</c:v>
                </c:pt>
                <c:pt idx="18">
                  <c:v>5.7777946581364434E-9</c:v>
                </c:pt>
                <c:pt idx="19">
                  <c:v>7.0861248469705575E-9</c:v>
                </c:pt>
                <c:pt idx="20">
                  <c:v>8.6692244677251398E-9</c:v>
                </c:pt>
                <c:pt idx="21">
                  <c:v>1.0579980340824222E-8</c:v>
                </c:pt>
                <c:pt idx="22">
                  <c:v>1.2880419230378802E-8</c:v>
                </c:pt>
                <c:pt idx="23">
                  <c:v>1.7086285782991221E-8</c:v>
                </c:pt>
                <c:pt idx="24">
                  <c:v>2.06715988833809E-8</c:v>
                </c:pt>
                <c:pt idx="25">
                  <c:v>2.4996827418584184E-8</c:v>
                </c:pt>
                <c:pt idx="26">
                  <c:v>3.0182296964386219E-8</c:v>
                </c:pt>
                <c:pt idx="27">
                  <c:v>3.6371628009505387E-8</c:v>
                </c:pt>
                <c:pt idx="28">
                  <c:v>4.3733301535642895E-8</c:v>
                </c:pt>
                <c:pt idx="29">
                  <c:v>5.2462776491332856E-8</c:v>
                </c:pt>
                <c:pt idx="30">
                  <c:v>6.2785076609039162E-8</c:v>
                </c:pt>
                <c:pt idx="31">
                  <c:v>7.4957779496942326E-8</c:v>
                </c:pt>
                <c:pt idx="32">
                  <c:v>8.9274352365096203E-8</c:v>
                </c:pt>
                <c:pt idx="33">
                  <c:v>1.0606778646749213E-7</c:v>
                </c:pt>
                <c:pt idx="34">
                  <c:v>1.257144867044134E-7</c:v>
                </c:pt>
                <c:pt idx="35">
                  <c:v>1.4863837418070486E-7</c:v>
                </c:pt>
                <c:pt idx="36">
                  <c:v>1.7531515820257314E-7</c:v>
                </c:pt>
                <c:pt idx="37">
                  <c:v>2.0627673056571053E-7</c:v>
                </c:pt>
                <c:pt idx="38">
                  <c:v>2.4211562938819332E-7</c:v>
                </c:pt>
                <c:pt idx="39">
                  <c:v>2.8348951252023878E-7</c:v>
                </c:pt>
                <c:pt idx="40">
                  <c:v>3.3112557206679109E-7</c:v>
                </c:pt>
                <c:pt idx="41">
                  <c:v>3.8582481213550376E-7</c:v>
                </c:pt>
                <c:pt idx="42">
                  <c:v>4.484661019193841E-7</c:v>
                </c:pt>
                <c:pt idx="43">
                  <c:v>5.2000990598739831E-7</c:v>
                </c:pt>
                <c:pt idx="44">
                  <c:v>6.0150158353540064E-7</c:v>
                </c:pt>
                <c:pt idx="45">
                  <c:v>6.940741386908001E-7</c:v>
                </c:pt>
                <c:pt idx="46">
                  <c:v>7.9895029511523396E-7</c:v>
                </c:pt>
                <c:pt idx="47">
                  <c:v>9.1744376045729935E-7</c:v>
                </c:pt>
                <c:pt idx="48">
                  <c:v>1.0509595400194101E-6</c:v>
                </c:pt>
                <c:pt idx="49">
                  <c:v>1.2009931546668857E-6</c:v>
                </c:pt>
                <c:pt idx="50">
                  <c:v>1.3691286158702525E-6</c:v>
                </c:pt>
                <c:pt idx="51">
                  <c:v>1.5570350111814681E-6</c:v>
                </c:pt>
                <c:pt idx="52">
                  <c:v>1.7664615567480146E-6</c:v>
                </c:pt>
                <c:pt idx="53">
                  <c:v>1.9992309800137744E-6</c:v>
                </c:pt>
                <c:pt idx="54">
                  <c:v>2.2572311058888055E-6</c:v>
                </c:pt>
                <c:pt idx="55">
                  <c:v>2.542404533739864E-6</c:v>
                </c:pt>
                <c:pt idx="56">
                  <c:v>2.8567363109060643E-6</c:v>
                </c:pt>
                <c:pt idx="57">
                  <c:v>3.202239531428231E-6</c:v>
                </c:pt>
                <c:pt idx="58">
                  <c:v>3.580938816642151E-6</c:v>
                </c:pt>
                <c:pt idx="59">
                  <c:v>3.99485166757353E-6</c:v>
                </c:pt>
                <c:pt idx="60">
                  <c:v>4.4459677180330718E-6</c:v>
                </c:pt>
                <c:pt idx="61">
                  <c:v>4.9362259622907968E-6</c:v>
                </c:pt>
                <c:pt idx="62">
                  <c:v>5.4674900825575425E-6</c:v>
                </c:pt>
                <c:pt idx="63">
                  <c:v>6.0422692312669819E-6</c:v>
                </c:pt>
                <c:pt idx="64">
                  <c:v>6.6604323281293641E-6</c:v>
                </c:pt>
                <c:pt idx="65">
                  <c:v>7.32461433581402E-6</c:v>
                </c:pt>
                <c:pt idx="66">
                  <c:v>8.0360510321916567E-6</c:v>
                </c:pt>
                <c:pt idx="67">
                  <c:v>8.7957782838636778E-6</c:v>
                </c:pt>
                <c:pt idx="68">
                  <c:v>9.6045939513067895E-6</c:v>
                </c:pt>
                <c:pt idx="69">
                  <c:v>1.0463022051040567E-5</c:v>
                </c:pt>
                <c:pt idx="70">
                  <c:v>1.1371279048655685E-5</c:v>
                </c:pt>
                <c:pt idx="71">
                  <c:v>1.2329242325529228E-5</c:v>
                </c:pt>
                <c:pt idx="72">
                  <c:v>1.333642099892527E-5</c:v>
                </c:pt>
                <c:pt idx="73">
                  <c:v>1.4391929381916351E-5</c:v>
                </c:pt>
                <c:pt idx="74">
                  <c:v>1.5494463448177398E-5</c:v>
                </c:pt>
                <c:pt idx="75">
                  <c:v>1.6642280719171728E-5</c:v>
                </c:pt>
                <c:pt idx="76">
                  <c:v>1.7833184019582233E-5</c:v>
                </c:pt>
                <c:pt idx="77">
                  <c:v>1.9064509553020908E-5</c:v>
                </c:pt>
                <c:pt idx="78">
                  <c:v>2.0333119736080012E-5</c:v>
                </c:pt>
                <c:pt idx="79">
                  <c:v>2.1635401196655892E-5</c:v>
                </c:pt>
                <c:pt idx="80">
                  <c:v>2.2967268294183072E-5</c:v>
                </c:pt>
                <c:pt idx="81">
                  <c:v>2.432417245695046E-5</c:v>
                </c:pt>
                <c:pt idx="82">
                  <c:v>2.5701117557032414E-5</c:v>
                </c:pt>
                <c:pt idx="83">
                  <c:v>2.7092681458544756E-5</c:v>
                </c:pt>
                <c:pt idx="84">
                  <c:v>2.8493043781934637E-5</c:v>
                </c:pt>
                <c:pt idx="85">
                  <c:v>2.9896019827804857E-5</c:v>
                </c:pt>
                <c:pt idx="86">
                  <c:v>3.1295100500391244E-5</c:v>
                </c:pt>
                <c:pt idx="87">
                  <c:v>3.2683497965201556E-5</c:v>
                </c:pt>
                <c:pt idx="88">
                  <c:v>3.4054196669531324E-5</c:v>
                </c:pt>
                <c:pt idx="89">
                  <c:v>3.5400009250542816E-5</c:v>
                </c:pt>
                <c:pt idx="90">
                  <c:v>3.6713636755365075E-5</c:v>
                </c:pt>
                <c:pt idx="91">
                  <c:v>3.7987732503208664E-5</c:v>
                </c:pt>
                <c:pt idx="92">
                  <c:v>3.9214968832799015E-5</c:v>
                </c:pt>
                <c:pt idx="93">
                  <c:v>4.0388105901508408E-5</c:v>
                </c:pt>
                <c:pt idx="94">
                  <c:v>4.1500061637401914E-5</c:v>
                </c:pt>
                <c:pt idx="95">
                  <c:v>4.2543981894000341E-5</c:v>
                </c:pt>
                <c:pt idx="96">
                  <c:v>4.3513309821903784E-5</c:v>
                </c:pt>
                <c:pt idx="97">
                  <c:v>4.4401853453503396E-5</c:v>
                </c:pt>
                <c:pt idx="98">
                  <c:v>4.5203850498821822E-5</c:v>
                </c:pt>
                <c:pt idx="99">
                  <c:v>4.591402937408622E-5</c:v>
                </c:pt>
                <c:pt idx="100">
                  <c:v>4.6527665531907833E-5</c:v>
                </c:pt>
                <c:pt idx="101">
                  <c:v>4.7040632234956158E-5</c:v>
                </c:pt>
                <c:pt idx="102">
                  <c:v>4.7449445015720731E-5</c:v>
                </c:pt>
                <c:pt idx="103">
                  <c:v>4.7752551338758271E-5</c:v>
                </c:pt>
                <c:pt idx="104">
                  <c:v>4.7945339465320562E-5</c:v>
                </c:pt>
                <c:pt idx="105">
                  <c:v>4.8027993196680124E-5</c:v>
                </c:pt>
                <c:pt idx="106">
                  <c:v>4.799988655549186E-5</c:v>
                </c:pt>
                <c:pt idx="107">
                  <c:v>4.786117752418852E-5</c:v>
                </c:pt>
                <c:pt idx="108">
                  <c:v>4.7612798076222835E-5</c:v>
                </c:pt>
                <c:pt idx="109">
                  <c:v>4.72564380901816E-5</c:v>
                </c:pt>
                <c:pt idx="110">
                  <c:v>4.6794522606211439E-5</c:v>
                </c:pt>
                <c:pt idx="111">
                  <c:v>4.6230182189008674E-5</c:v>
                </c:pt>
                <c:pt idx="112">
                  <c:v>4.556721642700792E-5</c:v>
                </c:pt>
                <c:pt idx="113">
                  <c:v>4.4810050825338607E-5</c:v>
                </c:pt>
                <c:pt idx="114">
                  <c:v>4.3963687542594207E-5</c:v>
                </c:pt>
                <c:pt idx="115">
                  <c:v>4.3033650580431208E-5</c:v>
                </c:pt>
                <c:pt idx="116">
                  <c:v>4.2025926162495734E-5</c:v>
                </c:pt>
                <c:pt idx="117">
                  <c:v>4.0946899137117358E-5</c:v>
                </c:pt>
                <c:pt idx="118">
                  <c:v>3.9803286308599596E-5</c:v>
                </c:pt>
                <c:pt idx="119">
                  <c:v>3.8602067646770863E-5</c:v>
                </c:pt>
                <c:pt idx="120">
                  <c:v>3.7350416345682417E-5</c:v>
                </c:pt>
                <c:pt idx="121">
                  <c:v>3.6055628701968422E-5</c:v>
                </c:pt>
                <c:pt idx="122">
                  <c:v>3.4725054763371691E-5</c:v>
                </c:pt>
                <c:pt idx="123">
                  <c:v>3.3366030660279205E-5</c:v>
                </c:pt>
                <c:pt idx="124">
                  <c:v>3.1985813479770415E-5</c:v>
                </c:pt>
                <c:pt idx="125">
                  <c:v>3.0591519474657401E-5</c:v>
                </c:pt>
                <c:pt idx="126">
                  <c:v>2.9190066321254491E-5</c:v>
                </c:pt>
                <c:pt idx="127">
                  <c:v>2.7788120051128051E-5</c:v>
                </c:pt>
                <c:pt idx="128">
                  <c:v>2.6392047185856636E-5</c:v>
                </c:pt>
                <c:pt idx="129">
                  <c:v>2.500787250181036E-5</c:v>
                </c:pt>
                <c:pt idx="130">
                  <c:v>2.3641242746163871E-5</c:v>
                </c:pt>
                <c:pt idx="131">
                  <c:v>2.2297396517722648E-5</c:v>
                </c:pt>
                <c:pt idx="132">
                  <c:v>2.0981140418692578E-5</c:v>
                </c:pt>
                <c:pt idx="133">
                  <c:v>1.9696831478197501E-5</c:v>
                </c:pt>
                <c:pt idx="134">
                  <c:v>1.8448365747154602E-5</c:v>
                </c:pt>
                <c:pt idx="135">
                  <c:v>1.7239172869017653E-5</c:v>
                </c:pt>
                <c:pt idx="136">
                  <c:v>1.6072216343885045E-5</c:v>
                </c:pt>
                <c:pt idx="137">
                  <c:v>1.4949999126508199E-5</c:v>
                </c:pt>
                <c:pt idx="138">
                  <c:v>1.3874574133819244E-5</c:v>
                </c:pt>
                <c:pt idx="139">
                  <c:v>1.2847559186694916E-5</c:v>
                </c:pt>
                <c:pt idx="140">
                  <c:v>1.1870155875772449E-5</c:v>
                </c:pt>
                <c:pt idx="141">
                  <c:v>1.094317182420475E-5</c:v>
                </c:pt>
                <c:pt idx="142">
                  <c:v>1.0067543066663754E-5</c:v>
                </c:pt>
                <c:pt idx="143">
                  <c:v>9.242582195310032E-6</c:v>
                </c:pt>
                <c:pt idx="144">
                  <c:v>8.4685074659620615E-6</c:v>
                </c:pt>
                <c:pt idx="145">
                  <c:v>7.7448626625942085E-6</c:v>
                </c:pt>
                <c:pt idx="146">
                  <c:v>7.0709586367563937E-6</c:v>
                </c:pt>
                <c:pt idx="147">
                  <c:v>6.4459058839234419E-6</c:v>
                </c:pt>
                <c:pt idx="148">
                  <c:v>5.8686475840463901E-6</c:v>
                </c:pt>
                <c:pt idx="149">
                  <c:v>5.3379925139484514E-6</c:v>
                </c:pt>
                <c:pt idx="150">
                  <c:v>4.8526473167080095E-6</c:v>
                </c:pt>
                <c:pt idx="151">
                  <c:v>4.4112476837494883E-6</c:v>
                </c:pt>
                <c:pt idx="152">
                  <c:v>4.0123880694520993E-6</c:v>
                </c:pt>
                <c:pt idx="153">
                  <c:v>3.654649616120521E-6</c:v>
                </c:pt>
                <c:pt idx="154">
                  <c:v>3.3366260195736192E-6</c:v>
                </c:pt>
                <c:pt idx="155">
                  <c:v>3.0569471128355875E-6</c:v>
                </c:pt>
                <c:pt idx="156">
                  <c:v>2.8142999878850367E-6</c:v>
                </c:pt>
                <c:pt idx="157">
                  <c:v>2.6074475135741389E-6</c:v>
                </c:pt>
                <c:pt idx="158">
                  <c:v>2.4352441420980549E-6</c:v>
                </c:pt>
                <c:pt idx="159">
                  <c:v>2.2966489272149959E-6</c:v>
                </c:pt>
                <c:pt idx="160">
                  <c:v>2.1907357052192984E-6</c:v>
                </c:pt>
                <c:pt idx="161">
                  <c:v>2.1167004148887375E-6</c:v>
                </c:pt>
                <c:pt idx="162">
                  <c:v>2.0738655556995385E-6</c:v>
                </c:pt>
                <c:pt idx="163">
                  <c:v>2.0616818049573977E-6</c:v>
                </c:pt>
                <c:pt idx="164">
                  <c:v>2.0797268345694292E-6</c:v>
                </c:pt>
                <c:pt idx="165">
                  <c:v>2.1277013874104794E-6</c:v>
                </c:pt>
                <c:pt idx="166">
                  <c:v>2.2054226920538012E-6</c:v>
                </c:pt>
                <c:pt idx="167">
                  <c:v>2.312815313474206E-6</c:v>
                </c:pt>
                <c:pt idx="168">
                  <c:v>2.4498995566248928E-6</c:v>
                </c:pt>
                <c:pt idx="169">
                  <c:v>2.6167775599722211E-6</c:v>
                </c:pt>
                <c:pt idx="170">
                  <c:v>2.8136172375796947E-6</c:v>
                </c:pt>
                <c:pt idx="171">
                  <c:v>3.0406342515952825E-6</c:v>
                </c:pt>
                <c:pt idx="172">
                  <c:v>3.2980722224532487E-6</c:v>
                </c:pt>
                <c:pt idx="173">
                  <c:v>3.5861814121821654E-6</c:v>
                </c:pt>
                <c:pt idx="174">
                  <c:v>3.905196147351766E-6</c:v>
                </c:pt>
                <c:pt idx="175">
                  <c:v>4.2553112828264913E-6</c:v>
                </c:pt>
                <c:pt idx="176">
                  <c:v>4.6366580460555133E-6</c:v>
                </c:pt>
                <c:pt idx="177">
                  <c:v>5.0492796445532603E-6</c:v>
                </c:pt>
                <c:pt idx="178">
                  <c:v>5.4931070669445899E-6</c:v>
                </c:pt>
                <c:pt idx="179">
                  <c:v>5.9679355608983812E-6</c:v>
                </c:pt>
                <c:pt idx="180">
                  <c:v>6.4734023298869214E-6</c:v>
                </c:pt>
                <c:pt idx="181">
                  <c:v>7.0089660554196298E-6</c:v>
                </c:pt>
                <c:pt idx="182">
                  <c:v>7.5680905195986249E-6</c:v>
                </c:pt>
                <c:pt idx="183">
                  <c:v>8.1624628908425818E-6</c:v>
                </c:pt>
                <c:pt idx="184">
                  <c:v>8.7835726536984768E-6</c:v>
                </c:pt>
                <c:pt idx="185">
                  <c:v>9.430030977913395E-6</c:v>
                </c:pt>
                <c:pt idx="186">
                  <c:v>1.0100152103004501E-5</c:v>
                </c:pt>
                <c:pt idx="187">
                  <c:v>1.0791954403625906E-5</c:v>
                </c:pt>
                <c:pt idx="188">
                  <c:v>1.1503162824922043E-5</c:v>
                </c:pt>
                <c:pt idx="189">
                  <c:v>1.2231213518103751E-5</c:v>
                </c:pt>
                <c:pt idx="190">
                  <c:v>1.2973261349206827E-5</c:v>
                </c:pt>
                <c:pt idx="191">
                  <c:v>1.3726190801837219E-5</c:v>
                </c:pt>
                <c:pt idx="192">
                  <c:v>1.4486630648288667E-5</c:v>
                </c:pt>
                <c:pt idx="193">
                  <c:v>1.5250972623363511E-5</c:v>
                </c:pt>
                <c:pt idx="194">
                  <c:v>1.6015394202158548E-5</c:v>
                </c:pt>
                <c:pt idx="195">
                  <c:v>1.6775885457621017E-5</c:v>
                </c:pt>
                <c:pt idx="196">
                  <c:v>1.7528279856454626E-5</c:v>
                </c:pt>
                <c:pt idx="197">
                  <c:v>1.8268288743590346E-5</c:v>
                </c:pt>
                <c:pt idx="198">
                  <c:v>1.899153916655036E-5</c:v>
                </c:pt>
                <c:pt idx="199">
                  <c:v>1.9693614602255254E-5</c:v>
                </c:pt>
                <c:pt idx="200">
                  <c:v>2.0370098070771576E-5</c:v>
                </c:pt>
                <c:pt idx="201">
                  <c:v>2.1016617053799058E-5</c:v>
                </c:pt>
                <c:pt idx="202">
                  <c:v>2.1628889580972792E-5</c:v>
                </c:pt>
                <c:pt idx="203">
                  <c:v>2.2202770804933521E-5</c:v>
                </c:pt>
                <c:pt idx="204">
                  <c:v>2.2734299357216559E-5</c:v>
                </c:pt>
                <c:pt idx="205">
                  <c:v>2.3219742761960308E-5</c:v>
                </c:pt>
                <c:pt idx="206">
                  <c:v>2.3655641183848755E-5</c:v>
                </c:pt>
                <c:pt idx="207">
                  <c:v>2.4038848801216941E-5</c:v>
                </c:pt>
                <c:pt idx="208">
                  <c:v>2.4366572125476965E-5</c:v>
                </c:pt>
                <c:pt idx="209">
                  <c:v>2.4636404634592511E-5</c:v>
                </c:pt>
                <c:pt idx="210">
                  <c:v>2.4846357151867392E-5</c:v>
                </c:pt>
                <c:pt idx="211">
                  <c:v>2.4994883482436984E-5</c:v>
                </c:pt>
                <c:pt idx="212">
                  <c:v>2.5080900919195478E-5</c:v>
                </c:pt>
                <c:pt idx="213">
                  <c:v>2.5103805348053189E-5</c:v>
                </c:pt>
                <c:pt idx="214">
                  <c:v>2.5063480820067576E-5</c:v>
                </c:pt>
                <c:pt idx="215">
                  <c:v>2.4960303615699041E-5</c:v>
                </c:pt>
                <c:pt idx="216">
                  <c:v>2.4795141004867402E-5</c:v>
                </c:pt>
                <c:pt idx="217">
                  <c:v>2.4569345106246522E-5</c:v>
                </c:pt>
                <c:pt idx="218">
                  <c:v>2.4284742470940828E-5</c:v>
                </c:pt>
                <c:pt idx="219">
                  <c:v>2.3943620259973202E-5</c:v>
                </c:pt>
                <c:pt idx="220">
                  <c:v>2.3548710152509811E-5</c:v>
                </c:pt>
                <c:pt idx="221">
                  <c:v>2.3103171413057545E-5</c:v>
                </c:pt>
                <c:pt idx="222">
                  <c:v>2.2607745424099995E-5</c:v>
                </c:pt>
                <c:pt idx="223">
                  <c:v>2.2070880980300352E-5</c:v>
                </c:pt>
                <c:pt idx="224">
                  <c:v>2.1494147804944683E-5</c:v>
                </c:pt>
                <c:pt idx="225">
                  <c:v>2.0881868621758026E-5</c:v>
                </c:pt>
                <c:pt idx="226">
                  <c:v>2.0238539118013099E-5</c:v>
                </c:pt>
                <c:pt idx="227">
                  <c:v>1.9568792326231439E-5</c:v>
                </c:pt>
                <c:pt idx="228">
                  <c:v>1.887736071101821E-5</c:v>
                </c:pt>
                <c:pt idx="229">
                  <c:v>1.8169037239306448E-5</c:v>
                </c:pt>
                <c:pt idx="230">
                  <c:v>1.7448636545522421E-5</c:v>
                </c:pt>
                <c:pt idx="231">
                  <c:v>1.6720957142925226E-5</c:v>
                </c:pt>
                <c:pt idx="232">
                  <c:v>1.5990745478961166E-5</c:v>
                </c:pt>
                <c:pt idx="233">
                  <c:v>1.5262662486259495E-5</c:v>
                </c:pt>
                <c:pt idx="234">
                  <c:v>1.4541253142218049E-5</c:v>
                </c:pt>
                <c:pt idx="235">
                  <c:v>1.3830919419343788E-5</c:v>
                </c:pt>
                <c:pt idx="236">
                  <c:v>1.3135896885962878E-5</c:v>
                </c:pt>
                <c:pt idx="237">
                  <c:v>1.2460235102944317E-5</c:v>
                </c:pt>
                <c:pt idx="238">
                  <c:v>1.1807781857044806E-5</c:v>
                </c:pt>
                <c:pt idx="239">
                  <c:v>1.1182171175716426E-5</c:v>
                </c:pt>
                <c:pt idx="240">
                  <c:v>1.0586814982079925E-5</c:v>
                </c:pt>
                <c:pt idx="241">
                  <c:v>1.0024898172593709E-5</c:v>
                </c:pt>
                <c:pt idx="242">
                  <c:v>9.4993768340928743E-6</c:v>
                </c:pt>
                <c:pt idx="243">
                  <c:v>9.0129792616819564E-6</c:v>
                </c:pt>
                <c:pt idx="244">
                  <c:v>8.5682093947806759E-6</c:v>
                </c:pt>
                <c:pt idx="245">
                  <c:v>8.1673522557969581E-6</c:v>
                </c:pt>
                <c:pt idx="246">
                  <c:v>7.8124809547778934E-6</c:v>
                </c:pt>
                <c:pt idx="247">
                  <c:v>7.5054648143180101E-6</c:v>
                </c:pt>
                <c:pt idx="248">
                  <c:v>7.2479781723265353E-6</c:v>
                </c:pt>
                <c:pt idx="249">
                  <c:v>7.0415094363254438E-6</c:v>
                </c:pt>
                <c:pt idx="250">
                  <c:v>6.8873699921069649E-6</c:v>
                </c:pt>
                <c:pt idx="251">
                  <c:v>6.7867026121757283E-6</c:v>
                </c:pt>
                <c:pt idx="252">
                  <c:v>6.7404890657803085E-6</c:v>
                </c:pt>
                <c:pt idx="253">
                  <c:v>6.7495567028497676E-6</c:v>
                </c:pt>
                <c:pt idx="254">
                  <c:v>6.8145838691391495E-6</c:v>
                </c:pt>
                <c:pt idx="255">
                  <c:v>6.9361041097004513E-6</c:v>
                </c:pt>
                <c:pt idx="256">
                  <c:v>7.1145092327796217E-6</c:v>
                </c:pt>
                <c:pt idx="257">
                  <c:v>7.3500514367429815E-6</c:v>
                </c:pt>
                <c:pt idx="258">
                  <c:v>7.6428448490016783E-6</c:v>
                </c:pt>
                <c:pt idx="259">
                  <c:v>7.9928669884832664E-6</c:v>
                </c:pt>
                <c:pt idx="260">
                  <c:v>8.3999608423344739E-6</c:v>
                </c:pt>
                <c:pt idx="261">
                  <c:v>8.863838443582837E-6</c:v>
                </c:pt>
                <c:pt idx="262">
                  <c:v>9.3815187432758047E-6</c:v>
                </c:pt>
                <c:pt idx="263">
                  <c:v>9.9564075373342754E-6</c:v>
                </c:pt>
                <c:pt idx="264">
                  <c:v>1.0585628447354113E-5</c:v>
                </c:pt>
                <c:pt idx="265">
                  <c:v>1.1268126135587706E-5</c:v>
                </c:pt>
                <c:pt idx="266">
                  <c:v>1.2002633608382078E-5</c:v>
                </c:pt>
                <c:pt idx="267">
                  <c:v>1.2787668938319052E-5</c:v>
                </c:pt>
                <c:pt idx="268">
                  <c:v>1.3621531813057849E-5</c:v>
                </c:pt>
                <c:pt idx="269">
                  <c:v>1.4502300558308066E-5</c:v>
                </c:pt>
                <c:pt idx="270">
                  <c:v>1.5427830201807701E-5</c:v>
                </c:pt>
                <c:pt idx="271">
                  <c:v>1.6395752063899503E-5</c:v>
                </c:pt>
                <c:pt idx="272">
                  <c:v>1.7403475278885098E-5</c:v>
                </c:pt>
                <c:pt idx="273">
                  <c:v>1.844819057036579E-5</c:v>
                </c:pt>
                <c:pt idx="274">
                  <c:v>1.9526876523851767E-5</c:v>
                </c:pt>
                <c:pt idx="275">
                  <c:v>2.0636308521608828E-5</c:v>
                </c:pt>
                <c:pt idx="276">
                  <c:v>2.1773070428617707E-5</c:v>
                </c:pt>
                <c:pt idx="277">
                  <c:v>2.2933569045217362E-5</c:v>
                </c:pt>
                <c:pt idx="278">
                  <c:v>2.4114051272088266E-5</c:v>
                </c:pt>
                <c:pt idx="279">
                  <c:v>2.531062386727956E-5</c:v>
                </c:pt>
                <c:pt idx="280">
                  <c:v>2.6519275613604986E-5</c:v>
                </c:pt>
                <c:pt idx="281">
                  <c:v>2.7735901658473668E-5</c:v>
                </c:pt>
                <c:pt idx="282">
                  <c:v>2.8956329737722782E-5</c:v>
                </c:pt>
                <c:pt idx="283">
                  <c:v>3.0176347950809276E-5</c:v>
                </c:pt>
                <c:pt idx="284">
                  <c:v>3.1391733717439817E-5</c:v>
                </c:pt>
                <c:pt idx="285">
                  <c:v>3.2598283515910647E-5</c:v>
                </c:pt>
                <c:pt idx="286">
                  <c:v>3.3791842981714749E-5</c:v>
                </c:pt>
                <c:pt idx="287">
                  <c:v>3.4968336931914756E-5</c:v>
                </c:pt>
                <c:pt idx="288">
                  <c:v>3.6123798876985465E-5</c:v>
                </c:pt>
                <c:pt idx="289">
                  <c:v>3.7254399587857316E-5</c:v>
                </c:pt>
                <c:pt idx="290">
                  <c:v>3.83564743023692E-5</c:v>
                </c:pt>
                <c:pt idx="291">
                  <c:v>3.9426548182806655E-5</c:v>
                </c:pt>
                <c:pt idx="292">
                  <c:v>4.0461359675279446E-5</c:v>
                </c:pt>
                <c:pt idx="293">
                  <c:v>4.1457881472967487E-5</c:v>
                </c:pt>
                <c:pt idx="294">
                  <c:v>4.2413338849287756E-5</c:v>
                </c:pt>
                <c:pt idx="295">
                  <c:v>4.3325225204443956E-5</c:v>
                </c:pt>
                <c:pt idx="296">
                  <c:v>4.4191314760168922E-5</c:v>
                </c:pt>
                <c:pt idx="297">
                  <c:v>4.5009672443340338E-5</c:v>
                </c:pt>
                <c:pt idx="298">
                  <c:v>4.5778661120164E-5</c:v>
                </c:pt>
                <c:pt idx="299">
                  <c:v>4.6496946479327825E-5</c:v>
                </c:pt>
                <c:pt idx="300">
                  <c:v>4.7163500015530359E-5</c:v>
                </c:pt>
                <c:pt idx="301">
                  <c:v>4.7778202555573357E-5</c:v>
                </c:pt>
                <c:pt idx="302">
                  <c:v>4.8339352258024513E-5</c:v>
                </c:pt>
                <c:pt idx="303">
                  <c:v>4.8847301281349717E-5</c:v>
                </c:pt>
                <c:pt idx="304">
                  <c:v>4.9302046873360956E-5</c:v>
                </c:pt>
                <c:pt idx="305">
                  <c:v>4.9703834715862485E-5</c:v>
                </c:pt>
                <c:pt idx="306">
                  <c:v>5.0053135212950323E-5</c:v>
                </c:pt>
                <c:pt idx="307">
                  <c:v>5.035061945434658E-5</c:v>
                </c:pt>
                <c:pt idx="308">
                  <c:v>5.0597134880020825E-5</c:v>
                </c:pt>
                <c:pt idx="309">
                  <c:v>5.0793680786892537E-5</c:v>
                </c:pt>
                <c:pt idx="310">
                  <c:v>5.0941383910919791E-5</c:v>
                </c:pt>
                <c:pt idx="311">
                  <c:v>5.1041474389689879E-5</c:v>
                </c:pt>
                <c:pt idx="312">
                  <c:v>5.1095262463055282E-5</c:v>
                </c:pt>
                <c:pt idx="313">
                  <c:v>5.1104116303729882E-5</c:v>
                </c:pt>
                <c:pt idx="314">
                  <c:v>5.1069441387413891E-5</c:v>
                </c:pt>
                <c:pt idx="315">
                  <c:v>5.0992661814257215E-5</c:v>
                </c:pt>
                <c:pt idx="316">
                  <c:v>5.0875203981651594E-5</c:v>
                </c:pt>
                <c:pt idx="317">
                  <c:v>5.0718482983767263E-5</c:v>
                </c:pt>
                <c:pt idx="318">
                  <c:v>5.0523892077251882E-5</c:v>
                </c:pt>
                <c:pt idx="319">
                  <c:v>5.0292795506432529E-5</c:v>
                </c:pt>
                <c:pt idx="320">
                  <c:v>5.0026524926491907E-5</c:v>
                </c:pt>
                <c:pt idx="321">
                  <c:v>4.9726379600808379E-5</c:v>
                </c:pt>
                <c:pt idx="322">
                  <c:v>4.939363048022559E-5</c:v>
                </c:pt>
                <c:pt idx="323">
                  <c:v>4.9029528198825425E-5</c:v>
                </c:pt>
                <c:pt idx="324">
                  <c:v>4.8635314944113646E-5</c:v>
                </c:pt>
                <c:pt idx="325">
                  <c:v>4.8212240080729309E-5</c:v>
                </c:pt>
                <c:pt idx="326">
                  <c:v>4.7761579327187865E-5</c:v>
                </c:pt>
                <c:pt idx="327">
                  <c:v>4.7284657206073806E-5</c:v>
                </c:pt>
                <c:pt idx="328">
                  <c:v>4.6782872410857423E-5</c:v>
                </c:pt>
                <c:pt idx="329">
                  <c:v>4.6257725658439894E-5</c:v>
                </c:pt>
                <c:pt idx="330">
                  <c:v>4.57108495269421E-5</c:v>
                </c:pt>
                <c:pt idx="331">
                  <c:v>4.5144039714518424E-5</c:v>
                </c:pt>
                <c:pt idx="332">
                  <c:v>4.4559287098353966E-5</c:v>
                </c:pt>
                <c:pt idx="333">
                  <c:v>4.3958809924887304E-5</c:v>
                </c:pt>
                <c:pt idx="334">
                  <c:v>4.3345085423977725E-5</c:v>
                </c:pt>
                <c:pt idx="335">
                  <c:v>4.2720880112532296E-5</c:v>
                </c:pt>
                <c:pt idx="336">
                  <c:v>4.2089278038378355E-5</c:v>
                </c:pt>
                <c:pt idx="337">
                  <c:v>4.1453706214205514E-5</c:v>
                </c:pt>
                <c:pt idx="338">
                  <c:v>4.0817956505553133E-5</c:v>
                </c:pt>
                <c:pt idx="339">
                  <c:v>4.0186203267406519E-5</c:v>
                </c:pt>
                <c:pt idx="340">
                  <c:v>3.9563016072317096E-5</c:v>
                </c:pt>
                <c:pt idx="341">
                  <c:v>3.8954251501748952E-5</c:v>
                </c:pt>
                <c:pt idx="342">
                  <c:v>3.8363970542323211E-5</c:v>
                </c:pt>
                <c:pt idx="343">
                  <c:v>3.7798499332276942E-5</c:v>
                </c:pt>
                <c:pt idx="344">
                  <c:v>3.7264058830500612E-5</c:v>
                </c:pt>
                <c:pt idx="345">
                  <c:v>3.6767246293122387E-5</c:v>
                </c:pt>
                <c:pt idx="346">
                  <c:v>3.6315012214758665E-5</c:v>
                </c:pt>
                <c:pt idx="347">
                  <c:v>3.5914629613969158E-5</c:v>
                </c:pt>
                <c:pt idx="348">
                  <c:v>3.5573655759000621E-5</c:v>
                </c:pt>
                <c:pt idx="349">
                  <c:v>3.529988651670285E-5</c:v>
                </c:pt>
                <c:pt idx="350">
                  <c:v>3.5101303598236837E-5</c:v>
                </c:pt>
                <c:pt idx="351">
                  <c:v>3.4986015068640753E-5</c:v>
                </c:pt>
                <c:pt idx="352">
                  <c:v>3.4962189582247851E-5</c:v>
                </c:pt>
                <c:pt idx="353">
                  <c:v>3.5037984901160265E-5</c:v>
                </c:pt>
                <c:pt idx="354">
                  <c:v>3.5221471348231496E-5</c:v>
                </c:pt>
                <c:pt idx="355">
                  <c:v>3.5520550938110311E-5</c:v>
                </c:pt>
                <c:pt idx="356">
                  <c:v>3.5942873018586441E-5</c:v>
                </c:pt>
                <c:pt idx="357">
                  <c:v>3.6495747338590035E-5</c:v>
                </c:pt>
                <c:pt idx="358">
                  <c:v>3.7186055537461633E-5</c:v>
                </c:pt>
                <c:pt idx="359">
                  <c:v>3.8020162121339504E-5</c:v>
                </c:pt>
                <c:pt idx="360">
                  <c:v>3.9003826055481158E-5</c:v>
                </c:pt>
                <c:pt idx="361">
                  <c:v>4.0142114154819484E-5</c:v>
                </c:pt>
                <c:pt idx="362">
                  <c:v>4.1439317497838432E-5</c:v>
                </c:pt>
                <c:pt idx="363">
                  <c:v>4.2898872119722876E-5</c:v>
                </c:pt>
                <c:pt idx="364">
                  <c:v>4.4523285258453964E-5</c:v>
                </c:pt>
                <c:pt idx="365">
                  <c:v>4.631406843090581E-5</c:v>
                </c:pt>
                <c:pt idx="366">
                  <c:v>4.8271678603776029E-5</c:v>
                </c:pt>
                <c:pt idx="367">
                  <c:v>5.0395468695192433E-5</c:v>
                </c:pt>
                <c:pt idx="368">
                  <c:v>5.2683648595806536E-5</c:v>
                </c:pt>
                <c:pt idx="369">
                  <c:v>5.5133257831949789E-5</c:v>
                </c:pt>
                <c:pt idx="370">
                  <c:v>5.7740150906703806E-5</c:v>
                </c:pt>
                <c:pt idx="371">
                  <c:v>6.0498996246378737E-5</c:v>
                </c:pt>
                <c:pt idx="372">
                  <c:v>6.3403289548606191E-5</c:v>
                </c:pt>
                <c:pt idx="373">
                  <c:v>6.6445382172894126E-5</c:v>
                </c:pt>
                <c:pt idx="374">
                  <c:v>6.9616525033770941E-5</c:v>
                </c:pt>
                <c:pt idx="375">
                  <c:v>7.2906928249393078E-5</c:v>
                </c:pt>
                <c:pt idx="376">
                  <c:v>7.6305836563476121E-5</c:v>
                </c:pt>
                <c:pt idx="377">
                  <c:v>7.9801620294390902E-5</c:v>
                </c:pt>
                <c:pt idx="378">
                  <c:v>8.33818812710547E-5</c:v>
                </c:pt>
                <c:pt idx="379">
                  <c:v>8.703357288961661E-5</c:v>
                </c:pt>
                <c:pt idx="380">
                  <c:v>9.0743133066641224E-5</c:v>
                </c:pt>
                <c:pt idx="381">
                  <c:v>9.4520524266561461E-5</c:v>
                </c:pt>
                <c:pt idx="382">
                  <c:v>9.8311281724586274E-5</c:v>
                </c:pt>
                <c:pt idx="383">
                  <c:v>1.0211891197073401E-4</c:v>
                </c:pt>
                <c:pt idx="384">
                  <c:v>1.0592984917266362E-4</c:v>
                </c:pt>
                <c:pt idx="385">
                  <c:v>1.0973087320464163E-4</c:v>
                </c:pt>
                <c:pt idx="386">
                  <c:v>1.1350932189556619E-4</c:v>
                </c:pt>
                <c:pt idx="387">
                  <c:v>1.1725330062190345E-4</c:v>
                </c:pt>
                <c:pt idx="388">
                  <c:v>1.2095188814896201E-4</c:v>
                </c:pt>
                <c:pt idx="389">
                  <c:v>1.2459533714870443E-4</c:v>
                </c:pt>
                <c:pt idx="390">
                  <c:v>1.2817526745669488E-4</c:v>
                </c:pt>
                <c:pt idx="391">
                  <c:v>1.3168484986766864E-4</c:v>
                </c:pt>
                <c:pt idx="392">
                  <c:v>1.351189781014056E-4</c:v>
                </c:pt>
                <c:pt idx="393">
                  <c:v>1.3847442649090645E-4</c:v>
                </c:pt>
                <c:pt idx="394">
                  <c:v>1.4174999094618122E-4</c:v>
                </c:pt>
                <c:pt idx="395">
                  <c:v>1.4494661082208024E-4</c:v>
                </c:pt>
                <c:pt idx="396">
                  <c:v>1.4806746946033025E-4</c:v>
                </c:pt>
                <c:pt idx="397">
                  <c:v>1.5111807137718327E-4</c:v>
                </c:pt>
                <c:pt idx="398">
                  <c:v>1.5410629432160657E-4</c:v>
                </c:pt>
                <c:pt idx="399">
                  <c:v>1.5704241472762803E-4</c:v>
                </c:pt>
                <c:pt idx="400">
                  <c:v>1.5993910542109164E-4</c:v>
                </c:pt>
                <c:pt idx="401">
                  <c:v>1.6281140480853688E-4</c:v>
                </c:pt>
                <c:pt idx="402">
                  <c:v>1.656766571670182E-4</c:v>
                </c:pt>
                <c:pt idx="403">
                  <c:v>1.6855442406125073E-4</c:v>
                </c:pt>
                <c:pt idx="404">
                  <c:v>1.7146636733134731E-4</c:v>
                </c:pt>
                <c:pt idx="405">
                  <c:v>1.7443610451343483E-4</c:v>
                </c:pt>
                <c:pt idx="406">
                  <c:v>1.7748903796943781E-4</c:v>
                </c:pt>
                <c:pt idx="407">
                  <c:v>1.8065215940411868E-4</c:v>
                </c:pt>
                <c:pt idx="408">
                  <c:v>1.8395383182991299E-4</c:v>
                </c:pt>
                <c:pt idx="409">
                  <c:v>1.8742355139601745E-4</c:v>
                </c:pt>
                <c:pt idx="410">
                  <c:v>1.9109169182041633E-4</c:v>
                </c:pt>
                <c:pt idx="411">
                  <c:v>1.9498923444491553E-4</c:v>
                </c:pt>
                <c:pt idx="412">
                  <c:v>1.9914748716657932E-4</c:v>
                </c:pt>
                <c:pt idx="413">
                  <c:v>2.0359779567714157E-4</c:v>
                </c:pt>
                <c:pt idx="414">
                  <c:v>2.083712505577486E-4</c:v>
                </c:pt>
                <c:pt idx="415">
                  <c:v>2.1349839382266031E-4</c:v>
                </c:pt>
                <c:pt idx="416">
                  <c:v>2.1900892847514125E-4</c:v>
                </c:pt>
                <c:pt idx="417">
                  <c:v>2.2493143452444447E-4</c:v>
                </c:pt>
                <c:pt idx="418">
                  <c:v>2.312930947075719E-4</c:v>
                </c:pt>
                <c:pt idx="419">
                  <c:v>2.3811943285591261E-4</c:v>
                </c:pt>
                <c:pt idx="420">
                  <c:v>2.4543406743808322E-4</c:v>
                </c:pt>
                <c:pt idx="421">
                  <c:v>2.5338005461213436E-4</c:v>
                </c:pt>
                <c:pt idx="422">
                  <c:v>2.6176542293062196E-4</c:v>
                </c:pt>
                <c:pt idx="423">
                  <c:v>2.7070264732091052E-4</c:v>
                </c:pt>
                <c:pt idx="424">
                  <c:v>2.802073064887855E-4</c:v>
                </c:pt>
                <c:pt idx="425">
                  <c:v>2.9029241226617014E-4</c:v>
                </c:pt>
                <c:pt idx="426">
                  <c:v>3.0096837744339564E-4</c:v>
                </c:pt>
                <c:pt idx="427">
                  <c:v>3.1224301301476252E-4</c:v>
                </c:pt>
                <c:pt idx="428">
                  <c:v>3.2412155679238447E-4</c:v>
                </c:pt>
                <c:pt idx="429">
                  <c:v>3.3660673451045824E-4</c:v>
                </c:pt>
                <c:pt idx="430">
                  <c:v>3.4969885376132874E-4</c:v>
                </c:pt>
                <c:pt idx="431">
                  <c:v>3.6339593037632375E-4</c:v>
                </c:pt>
                <c:pt idx="432">
                  <c:v>3.7769384618904658E-4</c:v>
                </c:pt>
                <c:pt idx="433">
                  <c:v>3.9258653649707289E-4</c:v>
                </c:pt>
                <c:pt idx="434">
                  <c:v>4.0806620497040518E-4</c:v>
                </c:pt>
                <c:pt idx="435">
                  <c:v>4.2412356324205813E-4</c:v>
                </c:pt>
                <c:pt idx="436">
                  <c:v>4.407480919586097E-4</c:v>
                </c:pt>
                <c:pt idx="437">
                  <c:v>4.5792831966639326E-4</c:v>
                </c:pt>
                <c:pt idx="438">
                  <c:v>4.7565211556365166E-4</c:v>
                </c:pt>
                <c:pt idx="439">
                  <c:v>4.9390699186012453E-4</c:v>
                </c:pt>
                <c:pt idx="440">
                  <c:v>5.1268041125422409E-4</c:v>
                </c:pt>
                <c:pt idx="441">
                  <c:v>5.3196009486476811E-4</c:v>
                </c:pt>
                <c:pt idx="442">
                  <c:v>5.5173432583921933E-4</c:v>
                </c:pt>
                <c:pt idx="443">
                  <c:v>5.7199224380486866E-4</c:v>
                </c:pt>
                <c:pt idx="444">
                  <c:v>5.9272412533308472E-4</c:v>
                </c:pt>
                <c:pt idx="445">
                  <c:v>6.1392164565090548E-4</c:v>
                </c:pt>
                <c:pt idx="446">
                  <c:v>6.3557811695896512E-4</c:v>
                </c:pt>
                <c:pt idx="447">
                  <c:v>6.5768869890075771E-4</c:v>
                </c:pt>
                <c:pt idx="448">
                  <c:v>6.8025057697604808E-4</c:v>
                </c:pt>
                <c:pt idx="449">
                  <c:v>7.032631050015117E-4</c:v>
                </c:pt>
                <c:pt idx="450">
                  <c:v>7.2672790809460259E-4</c:v>
                </c:pt>
                <c:pt idx="451">
                  <c:v>7.5064894309340472E-4</c:v>
                </c:pt>
                <c:pt idx="452">
                  <c:v>7.7503251382558596E-4</c:v>
                </c:pt>
                <c:pt idx="453">
                  <c:v>7.9988723920479464E-4</c:v>
                </c:pt>
                <c:pt idx="454">
                  <c:v>8.2522397276296321E-4</c:v>
                </c:pt>
                <c:pt idx="455">
                  <c:v>8.5105567292291105E-4</c:v>
                </c:pt>
                <c:pt idx="456">
                  <c:v>8.7739722407760524E-4</c:v>
                </c:pt>
                <c:pt idx="457">
                  <c:v>9.0426520937131067E-4</c:v>
                </c:pt>
                <c:pt idx="458">
                  <c:v>9.3167763697385062E-4</c:v>
                </c:pt>
                <c:pt idx="459">
                  <c:v>9.5965362260329323E-4</c:v>
                </c:pt>
                <c:pt idx="460">
                  <c:v>9.8829525948725193E-4</c:v>
                </c:pt>
                <c:pt idx="461">
                  <c:v>1.0174677888203265E-3</c:v>
                </c:pt>
                <c:pt idx="462">
                  <c:v>1.0472688142410121E-3</c:v>
                </c:pt>
                <c:pt idx="463">
                  <c:v>1.0777172102135401E-3</c:v>
                </c:pt>
                <c:pt idx="464">
                  <c:v>1.1088310659698257E-3</c:v>
                </c:pt>
                <c:pt idx="465">
                  <c:v>1.1406270450613249E-3</c:v>
                </c:pt>
                <c:pt idx="466">
                  <c:v>1.1731197597635518E-3</c:v>
                </c:pt>
                <c:pt idx="467">
                  <c:v>1.2063211589998658E-3</c:v>
                </c:pt>
                <c:pt idx="468">
                  <c:v>1.2402399307206381E-3</c:v>
                </c:pt>
                <c:pt idx="469">
                  <c:v>1.2748809215726192E-3</c:v>
                </c:pt>
                <c:pt idx="470">
                  <c:v>1.3102445782410353E-3</c:v>
                </c:pt>
                <c:pt idx="471">
                  <c:v>1.3463264160624147E-3</c:v>
                </c:pt>
                <c:pt idx="472">
                  <c:v>1.383116521408962E-3</c:v>
                </c:pt>
                <c:pt idx="473">
                  <c:v>1.4205990949545081E-3</c:v>
                </c:pt>
                <c:pt idx="474">
                  <c:v>1.458752043267265E-3</c:v>
                </c:pt>
                <c:pt idx="475">
                  <c:v>1.4975466262542141E-3</c:v>
                </c:pt>
                <c:pt idx="476">
                  <c:v>1.536947167826573E-3</c:v>
                </c:pt>
                <c:pt idx="477">
                  <c:v>1.5769108367830128E-3</c:v>
                </c:pt>
                <c:pt idx="478">
                  <c:v>1.6173875043380547E-3</c:v>
                </c:pt>
                <c:pt idx="479">
                  <c:v>1.6583196839750811E-3</c:v>
                </c:pt>
                <c:pt idx="480">
                  <c:v>1.6996425583971604E-3</c:v>
                </c:pt>
                <c:pt idx="481">
                  <c:v>1.7412840973027291E-3</c:v>
                </c:pt>
                <c:pt idx="482">
                  <c:v>1.7831652685470155E-3</c:v>
                </c:pt>
                <c:pt idx="483">
                  <c:v>1.8252003439825539E-3</c:v>
                </c:pt>
                <c:pt idx="484">
                  <c:v>1.8672972999232457E-3</c:v>
                </c:pt>
                <c:pt idx="485">
                  <c:v>1.9093583107644356E-3</c:v>
                </c:pt>
                <c:pt idx="486">
                  <c:v>1.9512803328367002E-3</c:v>
                </c:pt>
                <c:pt idx="487">
                  <c:v>1.9929557740918412E-3</c:v>
                </c:pt>
                <c:pt idx="488">
                  <c:v>2.0342732437357452E-3</c:v>
                </c:pt>
                <c:pt idx="489">
                  <c:v>2.0751183744533905E-3</c:v>
                </c:pt>
                <c:pt idx="490">
                  <c:v>2.1153747084353626E-3</c:v>
                </c:pt>
                <c:pt idx="491">
                  <c:v>2.1549246370325429E-3</c:v>
                </c:pt>
                <c:pt idx="492">
                  <c:v>2.1936503825551552E-3</c:v>
                </c:pt>
                <c:pt idx="493">
                  <c:v>2.2314350095125812E-3</c:v>
                </c:pt>
                <c:pt idx="494">
                  <c:v>2.268163451482526E-3</c:v>
                </c:pt>
                <c:pt idx="495">
                  <c:v>2.3037235388189596E-3</c:v>
                </c:pt>
                <c:pt idx="496">
                  <c:v>2.3380070115790442E-3</c:v>
                </c:pt>
                <c:pt idx="497">
                  <c:v>2.3709105013881657E-3</c:v>
                </c:pt>
                <c:pt idx="498">
                  <c:v>2.402336465488705E-3</c:v>
                </c:pt>
                <c:pt idx="499">
                  <c:v>2.4321940559521092E-3</c:v>
                </c:pt>
                <c:pt idx="500">
                  <c:v>2.4605157087840591E-3</c:v>
                </c:pt>
                <c:pt idx="501">
                  <c:v>2.4870206122436719E-3</c:v>
                </c:pt>
                <c:pt idx="502">
                  <c:v>2.5117442755015953E-3</c:v>
                </c:pt>
                <c:pt idx="503">
                  <c:v>2.5346316474079357E-3</c:v>
                </c:pt>
                <c:pt idx="504">
                  <c:v>2.5556385829655004E-3</c:v>
                </c:pt>
                <c:pt idx="505">
                  <c:v>2.5747321257561001E-3</c:v>
                </c:pt>
                <c:pt idx="506">
                  <c:v>2.5918907184360744E-3</c:v>
                </c:pt>
                <c:pt idx="507">
                  <c:v>2.6071043260658096E-3</c:v>
                </c:pt>
                <c:pt idx="508">
                  <c:v>2.6203744614815257E-3</c:v>
                </c:pt>
                <c:pt idx="509">
                  <c:v>2.6317141058984452E-3</c:v>
                </c:pt>
                <c:pt idx="510">
                  <c:v>2.6411475214742812E-3</c:v>
                </c:pt>
                <c:pt idx="511">
                  <c:v>2.6487099556770735E-3</c:v>
                </c:pt>
                <c:pt idx="512">
                  <c:v>2.6544472400152675E-3</c:v>
                </c:pt>
                <c:pt idx="513">
                  <c:v>2.6584152880184011E-3</c:v>
                </c:pt>
                <c:pt idx="514">
                  <c:v>2.6606794993229328E-3</c:v>
                </c:pt>
                <c:pt idx="515">
                  <c:v>2.6613140783431381E-3</c:v>
                </c:pt>
                <c:pt idx="516">
                  <c:v>2.660401277305856E-3</c:v>
                </c:pt>
                <c:pt idx="517">
                  <c:v>2.6580305744259387E-3</c:v>
                </c:pt>
                <c:pt idx="518">
                  <c:v>2.6542977987115556E-3</c:v>
                </c:pt>
                <c:pt idx="519">
                  <c:v>2.6493042133380659E-3</c:v>
                </c:pt>
                <c:pt idx="520">
                  <c:v>2.6431555697344223E-3</c:v>
                </c:pt>
                <c:pt idx="521">
                  <c:v>2.635961144506426E-3</c:v>
                </c:pt>
                <c:pt idx="522">
                  <c:v>2.6278327710985666E-3</c:v>
                </c:pt>
                <c:pt idx="523">
                  <c:v>2.61888387768772E-3</c:v>
                </c:pt>
                <c:pt idx="524">
                  <c:v>2.6092285422293733E-3</c:v>
                </c:pt>
                <c:pt idx="525">
                  <c:v>2.5989805748602812E-3</c:v>
                </c:pt>
                <c:pt idx="526">
                  <c:v>2.5882526370182668E-3</c:v>
                </c:pt>
                <c:pt idx="527">
                  <c:v>2.5771554056933242E-3</c:v>
                </c:pt>
                <c:pt idx="528">
                  <c:v>2.565796790190737E-3</c:v>
                </c:pt>
                <c:pt idx="529">
                  <c:v>2.5542812076894891E-3</c:v>
                </c:pt>
                <c:pt idx="530">
                  <c:v>2.5427089227350202E-3</c:v>
                </c:pt>
                <c:pt idx="531">
                  <c:v>2.5311754546363642E-3</c:v>
                </c:pt>
                <c:pt idx="532">
                  <c:v>2.519771055562248E-3</c:v>
                </c:pt>
                <c:pt idx="533">
                  <c:v>2.5085802609697175E-3</c:v>
                </c:pt>
                <c:pt idx="534">
                  <c:v>2.4976815128712206E-3</c:v>
                </c:pt>
                <c:pt idx="535">
                  <c:v>2.4871468553722687E-3</c:v>
                </c:pt>
                <c:pt idx="536">
                  <c:v>2.4770417009119441E-3</c:v>
                </c:pt>
                <c:pt idx="537">
                  <c:v>2.4674246647310399E-3</c:v>
                </c:pt>
                <c:pt idx="538">
                  <c:v>2.4583474642998677E-3</c:v>
                </c:pt>
                <c:pt idx="539">
                  <c:v>2.449854879776437E-3</c:v>
                </c:pt>
                <c:pt idx="540">
                  <c:v>2.4420695948921298E-3</c:v>
                </c:pt>
                <c:pt idx="541">
                  <c:v>2.4348947563842004E-3</c:v>
                </c:pt>
                <c:pt idx="542">
                  <c:v>2.4284043367956611E-3</c:v>
                </c:pt>
                <c:pt idx="543">
                  <c:v>2.4226193282486873E-3</c:v>
                </c:pt>
                <c:pt idx="544">
                  <c:v>2.4175547668331405E-3</c:v>
                </c:pt>
                <c:pt idx="545">
                  <c:v>2.4132201619329629E-3</c:v>
                </c:pt>
                <c:pt idx="546">
                  <c:v>2.40961994660195E-3</c:v>
                </c:pt>
                <c:pt idx="547">
                  <c:v>2.4067539485521884E-3</c:v>
                </c:pt>
                <c:pt idx="548">
                  <c:v>2.4046178800443394E-3</c:v>
                </c:pt>
                <c:pt idx="549">
                  <c:v>2.4032038438676316E-3</c:v>
                </c:pt>
                <c:pt idx="550">
                  <c:v>2.4025008516662593E-3</c:v>
                </c:pt>
                <c:pt idx="551">
                  <c:v>2.4024953500976142E-3</c:v>
                </c:pt>
                <c:pt idx="552">
                  <c:v>2.4031717496941309E-3</c:v>
                </c:pt>
                <c:pt idx="553">
                  <c:v>2.404512950834907E-3</c:v>
                </c:pt>
                <c:pt idx="554">
                  <c:v>2.4065008609108975E-3</c:v>
                </c:pt>
                <c:pt idx="555">
                  <c:v>2.40911689658262E-3</c:v>
                </c:pt>
                <c:pt idx="556">
                  <c:v>2.4123424649739639E-3</c:v>
                </c:pt>
                <c:pt idx="557">
                  <c:v>2.4161594177148577E-3</c:v>
                </c:pt>
                <c:pt idx="558">
                  <c:v>2.4205504719331879E-3</c:v>
                </c:pt>
                <c:pt idx="559">
                  <c:v>2.4254995925941294E-3</c:v>
                </c:pt>
                <c:pt idx="560">
                  <c:v>2.4309923309899294E-3</c:v>
                </c:pt>
                <c:pt idx="561">
                  <c:v>2.4370161146851231E-3</c:v>
                </c:pt>
                <c:pt idx="562">
                  <c:v>2.4435604848184042E-3</c:v>
                </c:pt>
                <c:pt idx="563">
                  <c:v>2.4506172773441537E-3</c:v>
                </c:pt>
                <c:pt idx="564">
                  <c:v>2.4581807455579968E-3</c:v>
                </c:pt>
                <c:pt idx="565">
                  <c:v>2.4662476220876639E-3</c:v>
                </c:pt>
                <c:pt idx="566">
                  <c:v>2.4748171194325817E-3</c:v>
                </c:pt>
                <c:pt idx="567">
                  <c:v>2.4838908691006494E-3</c:v>
                </c:pt>
                <c:pt idx="568">
                  <c:v>2.4934728004096288E-3</c:v>
                </c:pt>
                <c:pt idx="569">
                  <c:v>2.5035689610891352E-3</c:v>
                </c:pt>
                <c:pt idx="570">
                  <c:v>2.5141872829280609E-3</c:v>
                </c:pt>
                <c:pt idx="571">
                  <c:v>2.5253372968599692E-3</c:v>
                </c:pt>
                <c:pt idx="572">
                  <c:v>2.5370298030537638E-3</c:v>
                </c:pt>
                <c:pt idx="573">
                  <c:v>2.5492765027764967E-3</c:v>
                </c:pt>
                <c:pt idx="574">
                  <c:v>2.5620896000115682E-3</c:v>
                </c:pt>
                <c:pt idx="575">
                  <c:v>2.5754813820428354E-3</c:v>
                </c:pt>
                <c:pt idx="576">
                  <c:v>2.5894637894461532E-3</c:v>
                </c:pt>
                <c:pt idx="577">
                  <c:v>2.604047987160611E-3</c:v>
                </c:pt>
                <c:pt idx="578">
                  <c:v>2.6192439495325791E-3</c:v>
                </c:pt>
                <c:pt idx="579">
                  <c:v>2.6350962582022044E-3</c:v>
                </c:pt>
                <c:pt idx="580">
                  <c:v>2.651591475051525E-3</c:v>
                </c:pt>
                <c:pt idx="581">
                  <c:v>2.668714302269564E-3</c:v>
                </c:pt>
                <c:pt idx="582">
                  <c:v>2.6864675678218461E-3</c:v>
                </c:pt>
                <c:pt idx="583">
                  <c:v>2.704850348601674E-3</c:v>
                </c:pt>
                <c:pt idx="584">
                  <c:v>2.7238578417562598E-3</c:v>
                </c:pt>
                <c:pt idx="585">
                  <c:v>2.743481249644322E-3</c:v>
                </c:pt>
                <c:pt idx="586">
                  <c:v>2.7637076937555871E-3</c:v>
                </c:pt>
                <c:pt idx="587">
                  <c:v>2.7845201699762119E-3</c:v>
                </c:pt>
                <c:pt idx="588">
                  <c:v>2.8058975547850368E-3</c:v>
                </c:pt>
                <c:pt idx="589">
                  <c:v>2.8278146693263692E-3</c:v>
                </c:pt>
                <c:pt idx="590">
                  <c:v>2.8502424058231349E-3</c:v>
                </c:pt>
                <c:pt idx="591">
                  <c:v>2.8731479184805602E-3</c:v>
                </c:pt>
                <c:pt idx="592">
                  <c:v>2.8964948788864726E-3</c:v>
                </c:pt>
                <c:pt idx="593">
                  <c:v>2.9202437939454141E-3</c:v>
                </c:pt>
                <c:pt idx="594">
                  <c:v>2.9443523825955832E-3</c:v>
                </c:pt>
                <c:pt idx="595">
                  <c:v>2.9687760059545452E-3</c:v>
                </c:pt>
                <c:pt idx="596">
                  <c:v>2.9934681441260197E-3</c:v>
                </c:pt>
                <c:pt idx="597">
                  <c:v>3.0183809116816024E-3</c:v>
                </c:pt>
                <c:pt idx="598">
                  <c:v>3.0434656028126414E-3</c:v>
                </c:pt>
                <c:pt idx="599">
                  <c:v>3.0686732563324926E-3</c:v>
                </c:pt>
                <c:pt idx="600">
                  <c:v>3.0939552301049106E-3</c:v>
                </c:pt>
                <c:pt idx="601">
                  <c:v>3.1192637740824892E-3</c:v>
                </c:pt>
                <c:pt idx="602">
                  <c:v>3.1445525909679973E-3</c:v>
                </c:pt>
                <c:pt idx="603">
                  <c:v>3.1697773735625467E-3</c:v>
                </c:pt>
                <c:pt idx="604">
                  <c:v>3.1948963081454866E-3</c:v>
                </c:pt>
                <c:pt idx="605">
                  <c:v>3.2198705337447477E-3</c:v>
                </c:pt>
                <c:pt idx="606">
                  <c:v>3.2446645479088875E-3</c:v>
                </c:pt>
                <c:pt idx="607">
                  <c:v>3.269246550587778E-3</c:v>
                </c:pt>
                <c:pt idx="608">
                  <c:v>3.293588718972262E-3</c:v>
                </c:pt>
                <c:pt idx="609">
                  <c:v>3.317667407640384E-3</c:v>
                </c:pt>
                <c:pt idx="610">
                  <c:v>3.3414632701111091E-3</c:v>
                </c:pt>
                <c:pt idx="611">
                  <c:v>3.3649612999245692E-3</c:v>
                </c:pt>
                <c:pt idx="612">
                  <c:v>3.3881507916510363E-3</c:v>
                </c:pt>
                <c:pt idx="613">
                  <c:v>3.4110252247888037E-3</c:v>
                </c:pt>
                <c:pt idx="614">
                  <c:v>3.4335820763434226E-3</c:v>
                </c:pt>
                <c:pt idx="615">
                  <c:v>3.4558225709978392E-3</c:v>
                </c:pt>
                <c:pt idx="616">
                  <c:v>3.4777513811846219E-3</c:v>
                </c:pt>
                <c:pt idx="617">
                  <c:v>3.4993762930661258E-3</c:v>
                </c:pt>
                <c:pt idx="618">
                  <c:v>3.5207078584188456E-3</c:v>
                </c:pt>
                <c:pt idx="619">
                  <c:v>3.5417162299805696E-3</c:v>
                </c:pt>
                <c:pt idx="620">
                  <c:v>3.5625269108601832E-3</c:v>
                </c:pt>
                <c:pt idx="621">
                  <c:v>3.583075229418435E-3</c:v>
                </c:pt>
                <c:pt idx="622">
                  <c:v>3.6033768815812092E-3</c:v>
                </c:pt>
                <c:pt idx="623">
                  <c:v>3.623446387576979E-3</c:v>
                </c:pt>
                <c:pt idx="624">
                  <c:v>3.6432966682541416E-3</c:v>
                </c:pt>
                <c:pt idx="625">
                  <c:v>3.6629385874633906E-3</c:v>
                </c:pt>
                <c:pt idx="626">
                  <c:v>3.6823804848652897E-3</c:v>
                </c:pt>
                <c:pt idx="627">
                  <c:v>3.7016277201425197E-3</c:v>
                </c:pt>
                <c:pt idx="628">
                  <c:v>3.7206822463860855E-3</c:v>
                </c:pt>
                <c:pt idx="629">
                  <c:v>3.7395422273871445E-3</c:v>
                </c:pt>
                <c:pt idx="630">
                  <c:v>3.7582017107037615E-3</c:v>
                </c:pt>
                <c:pt idx="631">
                  <c:v>3.7766503656854202E-3</c:v>
                </c:pt>
                <c:pt idx="632">
                  <c:v>3.794873293131319E-3</c:v>
                </c:pt>
                <c:pt idx="633">
                  <c:v>3.8128509109325742E-3</c:v>
                </c:pt>
                <c:pt idx="634">
                  <c:v>3.8305589179050878E-3</c:v>
                </c:pt>
                <c:pt idx="635">
                  <c:v>3.8479683360618656E-3</c:v>
                </c:pt>
                <c:pt idx="636">
                  <c:v>3.8650456298034578E-3</c:v>
                </c:pt>
                <c:pt idx="637">
                  <c:v>3.8817528989227726E-3</c:v>
                </c:pt>
                <c:pt idx="638">
                  <c:v>3.8980481409313576E-3</c:v>
                </c:pt>
                <c:pt idx="639">
                  <c:v>3.9138855770171777E-3</c:v>
                </c:pt>
                <c:pt idx="640">
                  <c:v>3.9292160349424492E-3</c:v>
                </c:pt>
                <c:pt idx="641">
                  <c:v>3.943987381387291E-3</c:v>
                </c:pt>
                <c:pt idx="642">
                  <c:v>3.9581449956405806E-3</c:v>
                </c:pt>
                <c:pt idx="643">
                  <c:v>3.9716322761371011E-3</c:v>
                </c:pt>
                <c:pt idx="644">
                  <c:v>3.9843911711423862E-3</c:v>
                </c:pt>
                <c:pt idx="645">
                  <c:v>3.9963627248936562E-3</c:v>
                </c:pt>
                <c:pt idx="646">
                  <c:v>4.0074876307211503E-3</c:v>
                </c:pt>
                <c:pt idx="647">
                  <c:v>4.0177067830995524E-3</c:v>
                </c:pt>
                <c:pt idx="648">
                  <c:v>4.0269618212173015E-3</c:v>
                </c:pt>
                <c:pt idx="649">
                  <c:v>4.0351956575033704E-3</c:v>
                </c:pt>
                <c:pt idx="650">
                  <c:v>4.042352985618892E-3</c:v>
                </c:pt>
                <c:pt idx="651">
                  <c:v>4.0483807637089614E-3</c:v>
                </c:pt>
                <c:pt idx="652">
                  <c:v>4.0532286702154793E-3</c:v>
                </c:pt>
                <c:pt idx="653">
                  <c:v>4.0568495312823865E-3</c:v>
                </c:pt>
                <c:pt idx="654">
                  <c:v>4.0591997207389497E-3</c:v>
                </c:pt>
                <c:pt idx="655">
                  <c:v>4.0602395358272083E-3</c:v>
                </c:pt>
                <c:pt idx="656">
                  <c:v>4.059933554249549E-3</c:v>
                </c:pt>
                <c:pt idx="657">
                  <c:v>4.0582509807528403E-3</c:v>
                </c:pt>
                <c:pt idx="658">
                  <c:v>4.0551659943390333E-3</c:v>
                </c:pt>
                <c:pt idx="659">
                  <c:v>4.0506192431045574E-3</c:v>
                </c:pt>
                <c:pt idx="660">
                  <c:v>4.0446820005151096E-3</c:v>
                </c:pt>
                <c:pt idx="661">
                  <c:v>4.0372859033873327E-3</c:v>
                </c:pt>
                <c:pt idx="662">
                  <c:v>4.0284246815675898E-3</c:v>
                </c:pt>
                <c:pt idx="663">
                  <c:v>4.0180968264194065E-3</c:v>
                </c:pt>
                <c:pt idx="664">
                  <c:v>4.0063056610448846E-3</c:v>
                </c:pt>
                <c:pt idx="665">
                  <c:v>3.9930593596832096E-3</c:v>
                </c:pt>
                <c:pt idx="666">
                  <c:v>3.9783709246817445E-3</c:v>
                </c:pt>
                <c:pt idx="667">
                  <c:v>3.9622581279491944E-3</c:v>
                </c:pt>
                <c:pt idx="668">
                  <c:v>3.944743422500189E-3</c:v>
                </c:pt>
                <c:pt idx="669">
                  <c:v>3.9258538285761582E-3</c:v>
                </c:pt>
                <c:pt idx="670">
                  <c:v>3.9056207978668037E-3</c:v>
                </c:pt>
                <c:pt idx="671">
                  <c:v>3.8840800585521005E-3</c:v>
                </c:pt>
                <c:pt idx="672">
                  <c:v>3.8612714432225775E-3</c:v>
                </c:pt>
                <c:pt idx="673">
                  <c:v>3.8372387012080827E-3</c:v>
                </c:pt>
                <c:pt idx="674">
                  <c:v>3.8120292964404232E-3</c:v>
                </c:pt>
                <c:pt idx="675">
                  <c:v>3.7856941916819685E-3</c:v>
                </c:pt>
                <c:pt idx="676">
                  <c:v>3.758287619762964E-3</c:v>
                </c:pt>
                <c:pt idx="677">
                  <c:v>3.7298668423697413E-3</c:v>
                </c:pt>
                <c:pt idx="678">
                  <c:v>3.7004918969092038E-3</c:v>
                </c:pt>
                <c:pt idx="679">
                  <c:v>3.6702253320259502E-3</c:v>
                </c:pt>
                <c:pt idx="680">
                  <c:v>3.6391319324618212E-3</c:v>
                </c:pt>
                <c:pt idx="681">
                  <c:v>3.6072784341080596E-3</c:v>
                </c:pt>
                <c:pt idx="682">
                  <c:v>3.5747332303023133E-3</c:v>
                </c:pt>
                <c:pt idx="683">
                  <c:v>3.5415660706500894E-3</c:v>
                </c:pt>
                <c:pt idx="684">
                  <c:v>3.5078477538987452E-3</c:v>
                </c:pt>
                <c:pt idx="685">
                  <c:v>3.4736498166456249E-3</c:v>
                </c:pt>
                <c:pt idx="686">
                  <c:v>3.4390442199134803E-3</c:v>
                </c:pt>
                <c:pt idx="687">
                  <c:v>3.4041030358645291E-3</c:v>
                </c:pt>
                <c:pt idx="688">
                  <c:v>3.3688981371374012E-3</c:v>
                </c:pt>
                <c:pt idx="689">
                  <c:v>3.3335008914714029E-3</c:v>
                </c:pt>
                <c:pt idx="690">
                  <c:v>3.2979818644157883E-3</c:v>
                </c:pt>
                <c:pt idx="691">
                  <c:v>3.2624105330006582E-3</c:v>
                </c:pt>
                <c:pt idx="692">
                  <c:v>3.2268550132587108E-3</c:v>
                </c:pt>
                <c:pt idx="693">
                  <c:v>3.1913818044225638E-3</c:v>
                </c:pt>
                <c:pt idx="694">
                  <c:v>3.1560555524714306E-3</c:v>
                </c:pt>
                <c:pt idx="695">
                  <c:v>3.1209388354524734E-3</c:v>
                </c:pt>
                <c:pt idx="696">
                  <c:v>3.0860919726446007E-3</c:v>
                </c:pt>
                <c:pt idx="697">
                  <c:v>3.0515728591581355E-3</c:v>
                </c:pt>
                <c:pt idx="698">
                  <c:v>3.0174368269582142E-3</c:v>
                </c:pt>
                <c:pt idx="699">
                  <c:v>2.9836692742372492E-3</c:v>
                </c:pt>
                <c:pt idx="700">
                  <c:v>2.9504878853096042E-3</c:v>
                </c:pt>
                <c:pt idx="701">
                  <c:v>2.9178363463985488E-3</c:v>
                </c:pt>
                <c:pt idx="702">
                  <c:v>2.8857595733399735E-3</c:v>
                </c:pt>
                <c:pt idx="703">
                  <c:v>2.8542994088741748E-3</c:v>
                </c:pt>
                <c:pt idx="704">
                  <c:v>2.8234946362586449E-3</c:v>
                </c:pt>
                <c:pt idx="705">
                  <c:v>2.7933810028281723E-3</c:v>
                </c:pt>
                <c:pt idx="706">
                  <c:v>2.7639912524732762E-3</c:v>
                </c:pt>
                <c:pt idx="707">
                  <c:v>2.7353551651370252E-3</c:v>
                </c:pt>
                <c:pt idx="708">
                  <c:v>2.7074996008248781E-3</c:v>
                </c:pt>
                <c:pt idx="709">
                  <c:v>2.680448545258536E-3</c:v>
                </c:pt>
                <c:pt idx="710">
                  <c:v>2.6542231541605422E-3</c:v>
                </c:pt>
                <c:pt idx="711">
                  <c:v>2.6288417932049594E-3</c:v>
                </c:pt>
                <c:pt idx="712">
                  <c:v>2.6043200708905662E-3</c:v>
                </c:pt>
                <c:pt idx="713">
                  <c:v>2.5806708619597368E-3</c:v>
                </c:pt>
                <c:pt idx="714">
                  <c:v>2.557904319477877E-3</c:v>
                </c:pt>
                <c:pt idx="715">
                  <c:v>2.5360278742777402E-3</c:v>
                </c:pt>
                <c:pt idx="716">
                  <c:v>2.5150462211400671E-3</c:v>
                </c:pt>
                <c:pt idx="717">
                  <c:v>2.4949612918004609E-3</c:v>
                </c:pt>
                <c:pt idx="718">
                  <c:v>2.4757722156188732E-3</c:v>
                </c:pt>
                <c:pt idx="719">
                  <c:v>2.4574752695009482E-3</c:v>
                </c:pt>
                <c:pt idx="720">
                  <c:v>2.4400638193918414E-3</c:v>
                </c:pt>
                <c:pt idx="721">
                  <c:v>2.4235282563547489E-3</c:v>
                </c:pt>
                <c:pt idx="722">
                  <c:v>2.4078559308687124E-3</c:v>
                </c:pt>
                <c:pt idx="723">
                  <c:v>2.3930310895145896E-3</c:v>
                </c:pt>
                <c:pt idx="724">
                  <c:v>2.3790348186372009E-3</c:v>
                </c:pt>
                <c:pt idx="725">
                  <c:v>2.3658449998537967E-3</c:v>
                </c:pt>
                <c:pt idx="726">
                  <c:v>2.3534362823997962E-3</c:v>
                </c:pt>
                <c:pt idx="727">
                  <c:v>2.3417800772375813E-3</c:v>
                </c:pt>
                <c:pt idx="728">
                  <c:v>2.3308445775819787E-3</c:v>
                </c:pt>
                <c:pt idx="729">
                  <c:v>2.3205948099891292E-3</c:v>
                </c:pt>
                <c:pt idx="730">
                  <c:v>2.3109927193940951E-3</c:v>
                </c:pt>
                <c:pt idx="731">
                  <c:v>2.3019972904405046E-3</c:v>
                </c:pt>
                <c:pt idx="732">
                  <c:v>2.2935647060992751E-3</c:v>
                </c:pt>
                <c:pt idx="733">
                  <c:v>2.2856485429009945E-3</c:v>
                </c:pt>
                <c:pt idx="734">
                  <c:v>2.2782000000816011E-3</c:v>
                </c:pt>
                <c:pt idx="735">
                  <c:v>2.2711681575422402E-3</c:v>
                </c:pt>
                <c:pt idx="736">
                  <c:v>2.2645002547258706E-3</c:v>
                </c:pt>
                <c:pt idx="737">
                  <c:v>2.2581419792934892E-3</c:v>
                </c:pt>
                <c:pt idx="738">
                  <c:v>2.2519743384621245E-3</c:v>
                </c:pt>
                <c:pt idx="739">
                  <c:v>2.2461064303258031E-3</c:v>
                </c:pt>
                <c:pt idx="740">
                  <c:v>2.2403848902126785E-3</c:v>
                </c:pt>
                <c:pt idx="741">
                  <c:v>2.2347554295840677E-3</c:v>
                </c:pt>
                <c:pt idx="742">
                  <c:v>2.2291649758439821E-3</c:v>
                </c:pt>
                <c:pt idx="743">
                  <c:v>2.2235620899751347E-3</c:v>
                </c:pt>
                <c:pt idx="744">
                  <c:v>2.2178973969567018E-3</c:v>
                </c:pt>
                <c:pt idx="745">
                  <c:v>2.2121240150149374E-3</c:v>
                </c:pt>
                <c:pt idx="746">
                  <c:v>2.2061979703880052E-3</c:v>
                </c:pt>
                <c:pt idx="747">
                  <c:v>2.2000785851586458E-3</c:v>
                </c:pt>
                <c:pt idx="748">
                  <c:v>2.1937288267945415E-3</c:v>
                </c:pt>
                <c:pt idx="749">
                  <c:v>2.1871156093053196E-3</c:v>
                </c:pt>
                <c:pt idx="750">
                  <c:v>2.1802100373515343E-3</c:v>
                </c:pt>
                <c:pt idx="751">
                  <c:v>2.1729875861910999E-3</c:v>
                </c:pt>
                <c:pt idx="752">
                  <c:v>2.1654282119969929E-3</c:v>
                </c:pt>
                <c:pt idx="753">
                  <c:v>2.1575163887954589E-3</c:v>
                </c:pt>
                <c:pt idx="754">
                  <c:v>2.1492410700279987E-3</c:v>
                </c:pt>
                <c:pt idx="755">
                  <c:v>2.1405955745036212E-3</c:v>
                </c:pt>
                <c:pt idx="756">
                  <c:v>2.1315773982515216E-3</c:v>
                </c:pt>
                <c:pt idx="757">
                  <c:v>2.1221879554784474E-3</c:v>
                </c:pt>
                <c:pt idx="758">
                  <c:v>2.1124322534520359E-3</c:v>
                </c:pt>
                <c:pt idx="759">
                  <c:v>2.1023185076396102E-3</c:v>
                </c:pt>
                <c:pt idx="760">
                  <c:v>2.0918577048051942E-3</c:v>
                </c:pt>
                <c:pt idx="761">
                  <c:v>2.0810631229740742E-3</c:v>
                </c:pt>
                <c:pt idx="762">
                  <c:v>2.0699498181865946E-3</c:v>
                </c:pt>
                <c:pt idx="763">
                  <c:v>2.0585340887510945E-3</c:v>
                </c:pt>
                <c:pt idx="764">
                  <c:v>2.0468329282411352E-3</c:v>
                </c:pt>
                <c:pt idx="765">
                  <c:v>2.0348634787350352E-3</c:v>
                </c:pt>
                <c:pt idx="766">
                  <c:v>2.0226424957373004E-3</c:v>
                </c:pt>
                <c:pt idx="767">
                  <c:v>2.0101858358226891E-3</c:v>
                </c:pt>
                <c:pt idx="768">
                  <c:v>1.9975079772747597E-3</c:v>
                </c:pt>
                <c:pt idx="769">
                  <c:v>1.9846215828233107E-3</c:v>
                </c:pt>
                <c:pt idx="770">
                  <c:v>1.9715371119895884E-3</c:v>
                </c:pt>
                <c:pt idx="771">
                  <c:v>1.9582624884952435E-3</c:v>
                </c:pt>
                <c:pt idx="772">
                  <c:v>1.9448028256521623E-3</c:v>
                </c:pt>
                <c:pt idx="773">
                  <c:v>1.9311602095955617E-3</c:v>
                </c:pt>
                <c:pt idx="774">
                  <c:v>1.9173335366236971E-3</c:v>
                </c:pt>
                <c:pt idx="775">
                  <c:v>1.9033183967344409E-3</c:v>
                </c:pt>
                <c:pt idx="776">
                  <c:v>1.8891069906731694E-3</c:v>
                </c:pt>
                <c:pt idx="777">
                  <c:v>1.8746880623982454E-3</c:v>
                </c:pt>
                <c:pt idx="778">
                  <c:v>1.8600203751498001E-3</c:v>
                </c:pt>
                <c:pt idx="779">
                  <c:v>1.845170207104022E-3</c:v>
                </c:pt>
                <c:pt idx="780">
                  <c:v>1.8300724779013536E-3</c:v>
                </c:pt>
                <c:pt idx="781">
                  <c:v>1.8147075601102679E-3</c:v>
                </c:pt>
                <c:pt idx="782">
                  <c:v>1.7990548832315513E-3</c:v>
                </c:pt>
                <c:pt idx="783">
                  <c:v>1.7830932382831939E-3</c:v>
                </c:pt>
                <c:pt idx="784">
                  <c:v>1.7668011471820551E-3</c:v>
                </c:pt>
                <c:pt idx="785">
                  <c:v>1.7501572760296818E-3</c:v>
                </c:pt>
                <c:pt idx="786">
                  <c:v>1.7331408733466302E-3</c:v>
                </c:pt>
                <c:pt idx="787">
                  <c:v>1.715732216256592E-3</c:v>
                </c:pt>
                <c:pt idx="788">
                  <c:v>1.6979130495853663E-3</c:v>
                </c:pt>
                <c:pt idx="789">
                  <c:v>1.6796670047973497E-3</c:v>
                </c:pt>
                <c:pt idx="790">
                  <c:v>1.6609799876306462E-3</c:v>
                </c:pt>
                <c:pt idx="791">
                  <c:v>1.6418405251977784E-3</c:v>
                </c:pt>
                <c:pt idx="792">
                  <c:v>1.622240065179579E-3</c:v>
                </c:pt>
                <c:pt idx="793">
                  <c:v>1.602173221542006E-3</c:v>
                </c:pt>
                <c:pt idx="794">
                  <c:v>1.5816379629359746E-3</c:v>
                </c:pt>
                <c:pt idx="795">
                  <c:v>1.5606357415861693E-3</c:v>
                </c:pt>
                <c:pt idx="796">
                  <c:v>1.5391715620229451E-3</c:v>
                </c:pt>
                <c:pt idx="797">
                  <c:v>1.5172539904485601E-3</c:v>
                </c:pt>
                <c:pt idx="798">
                  <c:v>1.494895106842432E-3</c:v>
                </c:pt>
                <c:pt idx="799">
                  <c:v>1.4721104030865585E-3</c:v>
                </c:pt>
                <c:pt idx="800">
                  <c:v>1.4489186314183328E-3</c:v>
                </c:pt>
                <c:pt idx="801">
                  <c:v>1.4253416083815241E-3</c:v>
                </c:pt>
                <c:pt idx="802">
                  <c:v>1.401403980132892E-3</c:v>
                </c:pt>
                <c:pt idx="803">
                  <c:v>1.3771329554597303E-3</c:v>
                </c:pt>
                <c:pt idx="804">
                  <c:v>1.3525580131590127E-3</c:v>
                </c:pt>
                <c:pt idx="805">
                  <c:v>1.3277105905085515E-3</c:v>
                </c:pt>
                <c:pt idx="806">
                  <c:v>1.3026237594120902E-3</c:v>
                </c:pt>
                <c:pt idx="807">
                  <c:v>1.2773318964098752E-3</c:v>
                </c:pt>
                <c:pt idx="808">
                  <c:v>1.2518703521014279E-3</c:v>
                </c:pt>
                <c:pt idx="809">
                  <c:v>1.2262751246144797E-3</c:v>
                </c:pt>
                <c:pt idx="810">
                  <c:v>1.2005825405605167E-3</c:v>
                </c:pt>
                <c:pt idx="811">
                  <c:v>1.174828945429976E-3</c:v>
                </c:pt>
                <c:pt idx="812">
                  <c:v>1.1490504035856349E-3</c:v>
                </c:pt>
                <c:pt idx="813">
                  <c:v>1.1232824058981907E-3</c:v>
                </c:pt>
                <c:pt idx="814">
                  <c:v>1.0975595806205181E-3</c:v>
                </c:pt>
                <c:pt idx="815">
                  <c:v>1.0719154003029541E-3</c:v>
                </c:pt>
                <c:pt idx="816">
                  <c:v>1.0463818743989208E-3</c:v>
                </c:pt>
                <c:pt idx="817">
                  <c:v>1.0209892136845142E-3</c:v>
                </c:pt>
                <c:pt idx="818">
                  <c:v>9.9575956583668559E-4</c:v>
                </c:pt>
                <c:pt idx="819">
                  <c:v>9.7076484549477547E-4</c:v>
                </c:pt>
                <c:pt idx="820">
                  <c:v>9.4600098539478238E-4</c:v>
                </c:pt>
                <c:pt idx="821">
                  <c:v>9.2149363728840868E-4</c:v>
                </c:pt>
                <c:pt idx="822">
                  <c:v>8.9726691669417703E-4</c:v>
                </c:pt>
                <c:pt idx="823">
                  <c:v>8.7334332462922883E-4</c:v>
                </c:pt>
                <c:pt idx="824">
                  <c:v>8.4974370140658041E-4</c:v>
                </c:pt>
                <c:pt idx="825">
                  <c:v>8.2648720522691423E-4</c:v>
                </c:pt>
                <c:pt idx="826">
                  <c:v>8.0359130968052806E-4</c:v>
                </c:pt>
                <c:pt idx="827">
                  <c:v>7.8107181549059513E-4</c:v>
                </c:pt>
                <c:pt idx="828">
                  <c:v>7.5894287288364544E-4</c:v>
                </c:pt>
                <c:pt idx="829">
                  <c:v>7.3721701187639003E-4</c:v>
                </c:pt>
                <c:pt idx="830">
                  <c:v>7.1590517852985862E-4</c:v>
                </c:pt>
                <c:pt idx="831">
                  <c:v>6.950167758517095E-4</c:v>
                </c:pt>
                <c:pt idx="832">
                  <c:v>6.7455970853532961E-4</c:v>
                </c:pt>
                <c:pt idx="833">
                  <c:v>6.5454043111967284E-4</c:v>
                </c:pt>
                <c:pt idx="834">
                  <c:v>6.3496399944660902E-4</c:v>
                </c:pt>
                <c:pt idx="835">
                  <c:v>6.1583412549200362E-4</c:v>
                </c:pt>
                <c:pt idx="836">
                  <c:v>5.9715323576350822E-4</c:v>
                </c:pt>
                <c:pt idx="837">
                  <c:v>5.7892253350069105E-4</c:v>
                </c:pt>
                <c:pt idx="838">
                  <c:v>5.6114206489242589E-4</c:v>
                </c:pt>
                <c:pt idx="839">
                  <c:v>5.4381078945150714E-4</c:v>
                </c:pt>
                <c:pt idx="840">
                  <c:v>5.2692665456696209E-4</c:v>
                </c:pt>
                <c:pt idx="841">
                  <c:v>5.1048667410076901E-4</c:v>
                </c:pt>
                <c:pt idx="842">
                  <c:v>4.9448701071666903E-4</c:v>
                </c:pt>
                <c:pt idx="843">
                  <c:v>4.7892306143468375E-4</c:v>
                </c:pt>
                <c:pt idx="844">
                  <c:v>4.6378954570539525E-4</c:v>
                </c:pt>
                <c:pt idx="845">
                  <c:v>4.4908059510274364E-4</c:v>
                </c:pt>
                <c:pt idx="846">
                  <c:v>4.3478984355263924E-4</c:v>
                </c:pt>
                <c:pt idx="847">
                  <c:v>4.2091051685705719E-4</c:v>
                </c:pt>
                <c:pt idx="848">
                  <c:v>4.0743552014903901E-4</c:v>
                </c:pt>
                <c:pt idx="849">
                  <c:v>3.9435752183273253E-4</c:v>
                </c:pt>
                <c:pt idx="850">
                  <c:v>3.8166903253443316E-4</c:v>
                </c:pt>
                <c:pt idx="851">
                  <c:v>3.6936247762478107E-4</c:v>
                </c:pt>
                <c:pt idx="852">
                  <c:v>3.5743026197874382E-4</c:v>
                </c:pt>
                <c:pt idx="853">
                  <c:v>3.458648258287328E-4</c:v>
                </c:pt>
                <c:pt idx="854">
                  <c:v>3.3465869084628875E-4</c:v>
                </c:pt>
                <c:pt idx="855">
                  <c:v>3.2380449596965442E-4</c:v>
                </c:pt>
                <c:pt idx="856">
                  <c:v>3.132950229873824E-4</c:v>
                </c:pt>
                <c:pt idx="857">
                  <c:v>3.031232125019315E-4</c:v>
                </c:pt>
                <c:pt idx="858">
                  <c:v>2.9323684694190067E-4</c:v>
                </c:pt>
                <c:pt idx="859">
                  <c:v>2.8373064992195257E-4</c:v>
                </c:pt>
                <c:pt idx="860">
                  <c:v>2.7454023129115223E-4</c:v>
                </c:pt>
                <c:pt idx="861">
                  <c:v>2.6565962434985563E-4</c:v>
                </c:pt>
                <c:pt idx="862">
                  <c:v>2.5708284840831593E-4</c:v>
                </c:pt>
                <c:pt idx="863">
                  <c:v>2.4880389099990615E-4</c:v>
                </c:pt>
                <c:pt idx="864">
                  <c:v>2.4081667932042056E-4</c:v>
                </c:pt>
                <c:pt idx="865">
                  <c:v>2.3311504370037849E-4</c:v>
                </c:pt>
                <c:pt idx="866">
                  <c:v>2.2569267586941457E-4</c:v>
                </c:pt>
                <c:pt idx="867">
                  <c:v>2.1854308467108617E-4</c:v>
                </c:pt>
                <c:pt idx="868">
                  <c:v>2.1165955173899187E-4</c:v>
                </c:pt>
                <c:pt idx="869">
                  <c:v>2.0503508945610204E-4</c:v>
                </c:pt>
                <c:pt idx="870">
                  <c:v>1.98662403294882E-4</c:v>
                </c:pt>
                <c:pt idx="871">
                  <c:v>1.9253386038143506E-4</c:v>
                </c:pt>
                <c:pt idx="872">
                  <c:v>1.8664146584846601E-4</c:v>
                </c:pt>
                <c:pt idx="873">
                  <c:v>1.80976848244899E-4</c:v>
                </c:pt>
                <c:pt idx="874">
                  <c:v>1.7553125496028681E-4</c:v>
                </c:pt>
                <c:pt idx="875">
                  <c:v>1.7029555830535133E-4</c:v>
                </c:pt>
                <c:pt idx="876">
                  <c:v>1.6526027257182991E-4</c:v>
                </c:pt>
                <c:pt idx="877">
                  <c:v>1.6041558208094265E-4</c:v>
                </c:pt>
                <c:pt idx="878">
                  <c:v>1.5575137992597941E-4</c:v>
                </c:pt>
                <c:pt idx="879">
                  <c:v>1.5125731682638318E-4</c:v>
                </c:pt>
                <c:pt idx="880">
                  <c:v>1.4692285924400102E-4</c:v>
                </c:pt>
                <c:pt idx="881">
                  <c:v>1.4273735567260501E-4</c:v>
                </c:pt>
                <c:pt idx="882">
                  <c:v>1.3869010980499611E-4</c:v>
                </c:pt>
                <c:pt idx="883">
                  <c:v>1.3477045911375622E-4</c:v>
                </c:pt>
                <c:pt idx="884">
                  <c:v>1.3096785725764175E-4</c:v>
                </c:pt>
                <c:pt idx="885">
                  <c:v>1.2727195865148459E-4</c:v>
                </c:pt>
                <c:pt idx="886">
                  <c:v>1.236727035189142E-4</c:v>
                </c:pt>
                <c:pt idx="887">
                  <c:v>1.2016040178998036E-4</c:v>
                </c:pt>
                <c:pt idx="888">
                  <c:v>1.167258143155228E-4</c:v>
                </c:pt>
                <c:pt idx="889">
                  <c:v>1.1336023005260308E-4</c:v>
                </c:pt>
                <c:pt idx="890">
                  <c:v>1.1005553813618224E-4</c:v>
                </c:pt>
                <c:pt idx="891">
                  <c:v>1.0680429409717962E-4</c:v>
                </c:pt>
                <c:pt idx="892">
                  <c:v>1.0359977992182967E-4</c:v>
                </c:pt>
                <c:pt idx="893">
                  <c:v>1.0043605817749541E-4</c:v>
                </c:pt>
                <c:pt idx="894">
                  <c:v>9.7308021061540896E-5</c:v>
                </c:pt>
                <c:pt idx="895">
                  <c:v>9.4211435968231591E-5</c:v>
                </c:pt>
                <c:pt idx="896">
                  <c:v>9.1142990019524696E-5</c:v>
                </c:pt>
                <c:pt idx="897">
                  <c:v>8.8062456168489414E-5</c:v>
                </c:pt>
                <c:pt idx="898">
                  <c:v>8.5046649466463748E-5</c:v>
                </c:pt>
                <c:pt idx="899">
                  <c:v>8.2051228519269294E-5</c:v>
                </c:pt>
                <c:pt idx="900">
                  <c:v>7.9076101944282131E-5</c:v>
                </c:pt>
                <c:pt idx="901">
                  <c:v>7.6121840018052322E-5</c:v>
                </c:pt>
                <c:pt idx="902">
                  <c:v>7.3189639613016258E-5</c:v>
                </c:pt>
                <c:pt idx="903">
                  <c:v>7.0281278534012803E-5</c:v>
                </c:pt>
                <c:pt idx="904">
                  <c:v>6.7399061031840995E-5</c:v>
                </c:pt>
                <c:pt idx="905">
                  <c:v>6.4545756240707317E-5</c:v>
                </c:pt>
                <c:pt idx="906">
                  <c:v>6.1724531236859685E-5</c:v>
                </c:pt>
                <c:pt idx="907">
                  <c:v>5.8938880348751529E-5</c:v>
                </c:pt>
                <c:pt idx="908">
                  <c:v>5.6192552266642011E-5</c:v>
                </c:pt>
                <c:pt idx="909">
                  <c:v>5.3489476403375112E-5</c:v>
                </c:pt>
                <c:pt idx="910">
                  <c:v>5.083368985011647E-5</c:v>
                </c:pt>
                <c:pt idx="911">
                  <c:v>4.8229266152814064E-5</c:v>
                </c:pt>
                <c:pt idx="912">
                  <c:v>4.5680247009013845E-5</c:v>
                </c:pt>
                <c:pt idx="913">
                  <c:v>4.3190577852148738E-5</c:v>
                </c:pt>
                <c:pt idx="914">
                  <c:v>4.0764048153471273E-5</c:v>
                </c:pt>
                <c:pt idx="915">
                  <c:v>3.8404237132159226E-5</c:v>
                </c:pt>
                <c:pt idx="916">
                  <c:v>3.611446542369725E-5</c:v>
                </c:pt>
                <c:pt idx="917">
                  <c:v>3.3897753117231587E-5</c:v>
                </c:pt>
                <c:pt idx="918">
                  <c:v>3.1756784436060202E-5</c:v>
                </c:pt>
                <c:pt idx="919">
                  <c:v>2.9693879203586418E-5</c:v>
                </c:pt>
                <c:pt idx="920">
                  <c:v>2.7710971111786269E-5</c:v>
                </c:pt>
                <c:pt idx="921">
                  <c:v>2.5809592692338611E-5</c:v>
                </c:pt>
                <c:pt idx="922">
                  <c:v>2.3990866783896763E-5</c:v>
                </c:pt>
                <c:pt idx="923">
                  <c:v>2.2255504194364637E-5</c:v>
                </c:pt>
                <c:pt idx="924">
                  <c:v>2.0603807176340083E-5</c:v>
                </c:pt>
                <c:pt idx="925">
                  <c:v>1.9035678268918285E-5</c:v>
                </c:pt>
                <c:pt idx="926">
                  <c:v>1.7550634011664993E-5</c:v>
                </c:pt>
                <c:pt idx="927">
                  <c:v>1.6147823008603186E-5</c:v>
                </c:pt>
                <c:pt idx="928">
                  <c:v>1.4826047813352429E-5</c:v>
                </c:pt>
                <c:pt idx="929">
                  <c:v>1.3583790122953107E-5</c:v>
                </c:pt>
                <c:pt idx="930">
                  <c:v>1.2419238809234959E-5</c:v>
                </c:pt>
                <c:pt idx="931">
                  <c:v>1.1330320384698247E-5</c:v>
                </c:pt>
                <c:pt idx="932">
                  <c:v>1.0314731596594679E-5</c:v>
                </c:pt>
                <c:pt idx="933">
                  <c:v>9.3699739700741707E-6</c:v>
                </c:pt>
                <c:pt idx="934">
                  <c:v>8.4933902807297496E-6</c:v>
                </c:pt>
                <c:pt idx="935">
                  <c:v>7.6822031304786143E-6</c:v>
                </c:pt>
                <c:pt idx="936">
                  <c:v>6.9335560302892236E-6</c:v>
                </c:pt>
                <c:pt idx="937">
                  <c:v>6.2253284960779477E-6</c:v>
                </c:pt>
                <c:pt idx="938">
                  <c:v>5.5950462978589061E-6</c:v>
                </c:pt>
                <c:pt idx="939">
                  <c:v>5.0172825835646087E-6</c:v>
                </c:pt>
                <c:pt idx="940">
                  <c:v>4.4890497652668761E-6</c:v>
                </c:pt>
                <c:pt idx="941">
                  <c:v>4.0073634407226431E-6</c:v>
                </c:pt>
                <c:pt idx="942">
                  <c:v>3.5692661945094359E-6</c:v>
                </c:pt>
                <c:pt idx="943">
                  <c:v>3.1718486685408426E-6</c:v>
                </c:pt>
                <c:pt idx="944">
                  <c:v>2.8122679359205152E-6</c:v>
                </c:pt>
                <c:pt idx="945">
                  <c:v>2.4877632460086397E-6</c:v>
                </c:pt>
                <c:pt idx="946">
                  <c:v>2.1956692372849755E-6</c:v>
                </c:pt>
                <c:pt idx="947">
                  <c:v>1.9334267384100273E-6</c:v>
                </c:pt>
                <c:pt idx="948">
                  <c:v>1.6985912971212773E-6</c:v>
                </c:pt>
                <c:pt idx="949">
                  <c:v>1.4888395915667415E-6</c:v>
                </c:pt>
                <c:pt idx="950">
                  <c:v>1.3019738896839561E-6</c:v>
                </c:pt>
                <c:pt idx="951">
                  <c:v>1.1359247295911642E-6</c:v>
                </c:pt>
                <c:pt idx="952">
                  <c:v>9.8875199797942801E-7</c:v>
                </c:pt>
                <c:pt idx="953">
                  <c:v>8.5864458449183463E-7</c:v>
                </c:pt>
                <c:pt idx="954">
                  <c:v>7.4391878835969535E-7</c:v>
                </c:pt>
                <c:pt idx="955">
                  <c:v>6.430156494472327E-7</c:v>
                </c:pt>
                <c:pt idx="956">
                  <c:v>5.5449736964719726E-7</c:v>
                </c:pt>
                <c:pt idx="957">
                  <c:v>4.7704298258143953E-7</c:v>
                </c:pt>
                <c:pt idx="958">
                  <c:v>4.0944342010383116E-7</c:v>
                </c:pt>
                <c:pt idx="959">
                  <c:v>3.5059611349009619E-7</c:v>
                </c:pt>
                <c:pt idx="960">
                  <c:v>2.9949925574057869E-7</c:v>
                </c:pt>
                <c:pt idx="961">
                  <c:v>2.5524583943002058E-7</c:v>
                </c:pt>
                <c:pt idx="962">
                  <c:v>2.1701757232367527E-7</c:v>
                </c:pt>
                <c:pt idx="963">
                  <c:v>1.8407876085341192E-7</c:v>
                </c:pt>
                <c:pt idx="964">
                  <c:v>1.5577023982208382E-7</c:v>
                </c:pt>
                <c:pt idx="965">
                  <c:v>1.3150341569059738E-7</c:v>
                </c:pt>
                <c:pt idx="966">
                  <c:v>1.1075448081149121E-7</c:v>
                </c:pt>
                <c:pt idx="967">
                  <c:v>9.3058847316506077E-8</c:v>
                </c:pt>
                <c:pt idx="968">
                  <c:v>7.8005842355175817E-8</c:v>
                </c:pt>
                <c:pt idx="969">
                  <c:v>6.5233701328182519E-8</c:v>
                </c:pt>
                <c:pt idx="970">
                  <c:v>5.4424892974493603E-8</c:v>
                </c:pt>
                <c:pt idx="971">
                  <c:v>4.5301809966533156E-8</c:v>
                </c:pt>
                <c:pt idx="972">
                  <c:v>3.7622861354192079E-8</c:v>
                </c:pt>
                <c:pt idx="973">
                  <c:v>3.1179009087735438E-8</c:v>
                </c:pt>
                <c:pt idx="974">
                  <c:v>2.5790800253015241E-8</c:v>
                </c:pt>
                <c:pt idx="975">
                  <c:v>2.1305959881198957E-8</c:v>
                </c:pt>
                <c:pt idx="976">
                  <c:v>1.7597626560882721E-8</c:v>
                </c:pt>
                <c:pt idx="977">
                  <c:v>1.28804192305209E-8</c:v>
                </c:pt>
                <c:pt idx="978">
                  <c:v>1.0579980340942173E-8</c:v>
                </c:pt>
                <c:pt idx="979">
                  <c:v>8.6692244678227769E-9</c:v>
                </c:pt>
                <c:pt idx="980">
                  <c:v>7.0861248470511539E-9</c:v>
                </c:pt>
                <c:pt idx="981">
                  <c:v>5.7777946582027965E-9</c:v>
                </c:pt>
                <c:pt idx="982">
                  <c:v>4.6992691899325355E-9</c:v>
                </c:pt>
                <c:pt idx="983">
                  <c:v>3.8124293114187966E-9</c:v>
                </c:pt>
                <c:pt idx="984">
                  <c:v>3.0850528566477502E-9</c:v>
                </c:pt>
                <c:pt idx="985">
                  <c:v>2.4899814435559385E-9</c:v>
                </c:pt>
                <c:pt idx="986">
                  <c:v>2.0043911332849301E-9</c:v>
                </c:pt>
                <c:pt idx="987">
                  <c:v>1.6091561857100021E-9</c:v>
                </c:pt>
                <c:pt idx="988">
                  <c:v>1.2882959856663126E-9</c:v>
                </c:pt>
                <c:pt idx="989">
                  <c:v>1.0284959995821831E-9</c:v>
                </c:pt>
                <c:pt idx="990">
                  <c:v>8.1869437421649488E-10</c:v>
                </c:pt>
                <c:pt idx="991">
                  <c:v>6.4972650755906627E-10</c:v>
                </c:pt>
                <c:pt idx="992">
                  <c:v>5.1402060636531057E-10</c:v>
                </c:pt>
                <c:pt idx="993">
                  <c:v>4.0533789493315129E-10</c:v>
                </c:pt>
                <c:pt idx="994">
                  <c:v>3.1855175526638707E-10</c:v>
                </c:pt>
                <c:pt idx="995">
                  <c:v>2.4946065937901187E-10</c:v>
                </c:pt>
                <c:pt idx="996">
                  <c:v>1.9463029985409663E-10</c:v>
                </c:pt>
                <c:pt idx="997">
                  <c:v>1.5126083455349067E-10</c:v>
                </c:pt>
                <c:pt idx="998">
                  <c:v>1.1707563525552947E-10</c:v>
                </c:pt>
                <c:pt idx="999">
                  <c:v>9.0228367651850314E-11</c:v>
                </c:pt>
              </c:numCache>
            </c:numRef>
          </c:yVal>
          <c:smooth val="1"/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Scenario 4D - Slower Max. EE Ramp</c:v>
                </c:pt>
              </c:strCache>
            </c:strRef>
          </c:tx>
          <c:marker>
            <c:symbol val="none"/>
          </c:marker>
          <c:xVal>
            <c:numRef>
              <c:f>Sheet1!$G$2:$G$1001</c:f>
              <c:numCache>
                <c:formatCode>_(* #,##0.00_);_(* \(#,##0.00\);_(* "-"??_);_(@_)</c:formatCode>
                <c:ptCount val="1000"/>
                <c:pt idx="0">
                  <c:v>2375.4064399067797</c:v>
                </c:pt>
                <c:pt idx="1">
                  <c:v>2377</c:v>
                </c:pt>
                <c:pt idx="2">
                  <c:v>2379.14326185049</c:v>
                </c:pt>
                <c:pt idx="3">
                  <c:v>2381.0116728223443</c:v>
                </c:pt>
                <c:pt idx="4">
                  <c:v>2382.8800837941899</c:v>
                </c:pt>
                <c:pt idx="5">
                  <c:v>2384.7484947660432</c:v>
                </c:pt>
                <c:pt idx="6">
                  <c:v>2386.6169057378997</c:v>
                </c:pt>
                <c:pt idx="7">
                  <c:v>2388.4853167097522</c:v>
                </c:pt>
                <c:pt idx="8">
                  <c:v>2390.3537276816137</c:v>
                </c:pt>
                <c:pt idx="9">
                  <c:v>2392.2221386534602</c:v>
                </c:pt>
                <c:pt idx="10">
                  <c:v>2394.0905496253099</c:v>
                </c:pt>
                <c:pt idx="11">
                  <c:v>2395.9589605971701</c:v>
                </c:pt>
                <c:pt idx="12">
                  <c:v>2397.8273715690202</c:v>
                </c:pt>
                <c:pt idx="13">
                  <c:v>2399.6957825408722</c:v>
                </c:pt>
                <c:pt idx="14">
                  <c:v>2401.5641935127301</c:v>
                </c:pt>
                <c:pt idx="15">
                  <c:v>2403.4326044845802</c:v>
                </c:pt>
                <c:pt idx="16">
                  <c:v>2405.3010154564322</c:v>
                </c:pt>
                <c:pt idx="17">
                  <c:v>2407.1694264282887</c:v>
                </c:pt>
                <c:pt idx="18">
                  <c:v>2409.0378374001402</c:v>
                </c:pt>
                <c:pt idx="19">
                  <c:v>2410.9062483719899</c:v>
                </c:pt>
                <c:pt idx="20">
                  <c:v>2412.7746593438487</c:v>
                </c:pt>
                <c:pt idx="21">
                  <c:v>2414.6430703156998</c:v>
                </c:pt>
                <c:pt idx="22">
                  <c:v>2416.5114812875522</c:v>
                </c:pt>
                <c:pt idx="23">
                  <c:v>2418.3798922594142</c:v>
                </c:pt>
                <c:pt idx="24">
                  <c:v>2420.2483032312612</c:v>
                </c:pt>
                <c:pt idx="25">
                  <c:v>2422.1167142031122</c:v>
                </c:pt>
                <c:pt idx="26">
                  <c:v>2423.9851251749701</c:v>
                </c:pt>
                <c:pt idx="27">
                  <c:v>2425.8535361468257</c:v>
                </c:pt>
                <c:pt idx="28">
                  <c:v>2427.7219471186659</c:v>
                </c:pt>
                <c:pt idx="29">
                  <c:v>2429.5903580905342</c:v>
                </c:pt>
                <c:pt idx="30">
                  <c:v>2431.4587690623798</c:v>
                </c:pt>
                <c:pt idx="31">
                  <c:v>2433.3271800342322</c:v>
                </c:pt>
                <c:pt idx="32">
                  <c:v>2435.1955910060901</c:v>
                </c:pt>
                <c:pt idx="33">
                  <c:v>2437.0640019779398</c:v>
                </c:pt>
                <c:pt idx="34">
                  <c:v>2438.9324129497936</c:v>
                </c:pt>
                <c:pt idx="35">
                  <c:v>2440.8008239216497</c:v>
                </c:pt>
                <c:pt idx="36">
                  <c:v>2442.6692348935012</c:v>
                </c:pt>
                <c:pt idx="37">
                  <c:v>2444.53764586535</c:v>
                </c:pt>
                <c:pt idx="38">
                  <c:v>2446.4060568372142</c:v>
                </c:pt>
                <c:pt idx="39">
                  <c:v>2448.2744678090598</c:v>
                </c:pt>
                <c:pt idx="40">
                  <c:v>2450.1428787809064</c:v>
                </c:pt>
                <c:pt idx="41">
                  <c:v>2452.0112897527697</c:v>
                </c:pt>
                <c:pt idx="42">
                  <c:v>2453.8797007246199</c:v>
                </c:pt>
                <c:pt idx="43">
                  <c:v>2455.74811169647</c:v>
                </c:pt>
                <c:pt idx="44">
                  <c:v>2457.6165226683302</c:v>
                </c:pt>
                <c:pt idx="45">
                  <c:v>2459.4849336401812</c:v>
                </c:pt>
                <c:pt idx="46">
                  <c:v>2461.3533446120337</c:v>
                </c:pt>
                <c:pt idx="47">
                  <c:v>2463.2217555838902</c:v>
                </c:pt>
                <c:pt idx="48">
                  <c:v>2465.0901665557412</c:v>
                </c:pt>
                <c:pt idx="49">
                  <c:v>2466.9585775275937</c:v>
                </c:pt>
                <c:pt idx="50">
                  <c:v>2468.8269884994497</c:v>
                </c:pt>
                <c:pt idx="51">
                  <c:v>2470.6953994713012</c:v>
                </c:pt>
                <c:pt idx="52">
                  <c:v>2472.56381044315</c:v>
                </c:pt>
                <c:pt idx="53">
                  <c:v>2474.4322214150097</c:v>
                </c:pt>
                <c:pt idx="54">
                  <c:v>2476.3006323868622</c:v>
                </c:pt>
                <c:pt idx="55">
                  <c:v>2478.1690433587087</c:v>
                </c:pt>
                <c:pt idx="56">
                  <c:v>2480.0374543305752</c:v>
                </c:pt>
                <c:pt idx="57">
                  <c:v>2481.9058653024199</c:v>
                </c:pt>
                <c:pt idx="58">
                  <c:v>2483.7742762742737</c:v>
                </c:pt>
                <c:pt idx="59">
                  <c:v>2485.6426872461298</c:v>
                </c:pt>
                <c:pt idx="60">
                  <c:v>2487.5110982179822</c:v>
                </c:pt>
                <c:pt idx="61">
                  <c:v>2489.3795091898301</c:v>
                </c:pt>
                <c:pt idx="62">
                  <c:v>2491.2479201616843</c:v>
                </c:pt>
                <c:pt idx="63">
                  <c:v>2493.1163311335422</c:v>
                </c:pt>
                <c:pt idx="64">
                  <c:v>2494.9847421053901</c:v>
                </c:pt>
                <c:pt idx="65">
                  <c:v>2496.8531530772593</c:v>
                </c:pt>
                <c:pt idx="66">
                  <c:v>2498.7215640490999</c:v>
                </c:pt>
                <c:pt idx="67">
                  <c:v>2500.5899750209487</c:v>
                </c:pt>
                <c:pt idx="68">
                  <c:v>2502.4583859928098</c:v>
                </c:pt>
                <c:pt idx="69">
                  <c:v>2504.3267969646599</c:v>
                </c:pt>
                <c:pt idx="70">
                  <c:v>2506.1952079365142</c:v>
                </c:pt>
                <c:pt idx="71">
                  <c:v>2508.0636189083702</c:v>
                </c:pt>
                <c:pt idx="72">
                  <c:v>2509.9320298802222</c:v>
                </c:pt>
                <c:pt idx="73">
                  <c:v>2511.8004408520701</c:v>
                </c:pt>
                <c:pt idx="74">
                  <c:v>2513.6688518239253</c:v>
                </c:pt>
                <c:pt idx="75">
                  <c:v>2515.53726279578</c:v>
                </c:pt>
                <c:pt idx="76">
                  <c:v>2517.4056737676297</c:v>
                </c:pt>
                <c:pt idx="77">
                  <c:v>2519.2740847394898</c:v>
                </c:pt>
                <c:pt idx="78">
                  <c:v>2521.1424957113359</c:v>
                </c:pt>
                <c:pt idx="79">
                  <c:v>2523.0109066831942</c:v>
                </c:pt>
                <c:pt idx="80">
                  <c:v>2524.8793176550557</c:v>
                </c:pt>
                <c:pt idx="81">
                  <c:v>2526.7477286268959</c:v>
                </c:pt>
                <c:pt idx="82">
                  <c:v>2528.6161395987501</c:v>
                </c:pt>
                <c:pt idx="83">
                  <c:v>2530.4845505706112</c:v>
                </c:pt>
                <c:pt idx="84">
                  <c:v>2532.3529615424636</c:v>
                </c:pt>
                <c:pt idx="85">
                  <c:v>2534.2213725143142</c:v>
                </c:pt>
                <c:pt idx="86">
                  <c:v>2536.0897834861698</c:v>
                </c:pt>
                <c:pt idx="87">
                  <c:v>2537.95819445802</c:v>
                </c:pt>
                <c:pt idx="88">
                  <c:v>2539.8266054298633</c:v>
                </c:pt>
                <c:pt idx="89">
                  <c:v>2541.6950164017312</c:v>
                </c:pt>
                <c:pt idx="90">
                  <c:v>2543.5634273735836</c:v>
                </c:pt>
                <c:pt idx="91">
                  <c:v>2545.4318383454342</c:v>
                </c:pt>
                <c:pt idx="92">
                  <c:v>2547.3002493172899</c:v>
                </c:pt>
                <c:pt idx="93">
                  <c:v>2549.1686602891364</c:v>
                </c:pt>
                <c:pt idx="94">
                  <c:v>2551.0370712609902</c:v>
                </c:pt>
                <c:pt idx="95">
                  <c:v>2552.9054822328512</c:v>
                </c:pt>
                <c:pt idx="96">
                  <c:v>2554.7738932047</c:v>
                </c:pt>
                <c:pt idx="97">
                  <c:v>2556.6423041765502</c:v>
                </c:pt>
                <c:pt idx="98">
                  <c:v>2558.5107151484112</c:v>
                </c:pt>
                <c:pt idx="99">
                  <c:v>2560.3791261202637</c:v>
                </c:pt>
                <c:pt idx="100">
                  <c:v>2562.2475370921102</c:v>
                </c:pt>
                <c:pt idx="101">
                  <c:v>2564.1159480639699</c:v>
                </c:pt>
                <c:pt idx="102">
                  <c:v>2565.98435903582</c:v>
                </c:pt>
                <c:pt idx="103">
                  <c:v>2567.8527700076702</c:v>
                </c:pt>
                <c:pt idx="104">
                  <c:v>2569.7211809795322</c:v>
                </c:pt>
                <c:pt idx="105">
                  <c:v>2571.58959195138</c:v>
                </c:pt>
                <c:pt idx="106">
                  <c:v>2573.4580029232302</c:v>
                </c:pt>
                <c:pt idx="107">
                  <c:v>2575.3264138950922</c:v>
                </c:pt>
                <c:pt idx="108">
                  <c:v>2577.1948248669387</c:v>
                </c:pt>
                <c:pt idx="109">
                  <c:v>2579.0632358387902</c:v>
                </c:pt>
                <c:pt idx="110">
                  <c:v>2580.9316468106522</c:v>
                </c:pt>
                <c:pt idx="111">
                  <c:v>2582.8000577825037</c:v>
                </c:pt>
                <c:pt idx="112">
                  <c:v>2584.6684687543443</c:v>
                </c:pt>
                <c:pt idx="113">
                  <c:v>2586.5368797262058</c:v>
                </c:pt>
                <c:pt idx="114">
                  <c:v>2588.4052906980601</c:v>
                </c:pt>
                <c:pt idx="115">
                  <c:v>2590.2737016699098</c:v>
                </c:pt>
                <c:pt idx="116">
                  <c:v>2592.1421126417722</c:v>
                </c:pt>
                <c:pt idx="117">
                  <c:v>2594.0105236136201</c:v>
                </c:pt>
                <c:pt idx="118">
                  <c:v>2595.8789345854757</c:v>
                </c:pt>
                <c:pt idx="119">
                  <c:v>2597.7473455573299</c:v>
                </c:pt>
                <c:pt idx="120">
                  <c:v>2599.6157565291842</c:v>
                </c:pt>
                <c:pt idx="121">
                  <c:v>2601.4841675010302</c:v>
                </c:pt>
                <c:pt idx="122">
                  <c:v>2603.3525784728922</c:v>
                </c:pt>
                <c:pt idx="123">
                  <c:v>2605.2209894447333</c:v>
                </c:pt>
                <c:pt idx="124">
                  <c:v>2607.0894004165898</c:v>
                </c:pt>
                <c:pt idx="125">
                  <c:v>2608.9578113884522</c:v>
                </c:pt>
                <c:pt idx="126">
                  <c:v>2610.8262223603001</c:v>
                </c:pt>
                <c:pt idx="127">
                  <c:v>2612.6946333321512</c:v>
                </c:pt>
                <c:pt idx="128">
                  <c:v>2614.56304430401</c:v>
                </c:pt>
                <c:pt idx="129">
                  <c:v>2616.4314552758642</c:v>
                </c:pt>
                <c:pt idx="130">
                  <c:v>2618.2998662477098</c:v>
                </c:pt>
                <c:pt idx="131">
                  <c:v>2620.16827721957</c:v>
                </c:pt>
                <c:pt idx="132">
                  <c:v>2622.0366881914197</c:v>
                </c:pt>
                <c:pt idx="133">
                  <c:v>2623.9050991632698</c:v>
                </c:pt>
                <c:pt idx="134">
                  <c:v>2625.7735101351336</c:v>
                </c:pt>
                <c:pt idx="135">
                  <c:v>2627.6419211069797</c:v>
                </c:pt>
                <c:pt idx="136">
                  <c:v>2629.5103320788367</c:v>
                </c:pt>
                <c:pt idx="137">
                  <c:v>2631.37874305069</c:v>
                </c:pt>
                <c:pt idx="138">
                  <c:v>2633.2471540225401</c:v>
                </c:pt>
                <c:pt idx="139">
                  <c:v>2635.1155649943912</c:v>
                </c:pt>
                <c:pt idx="140">
                  <c:v>2636.98397596625</c:v>
                </c:pt>
                <c:pt idx="141">
                  <c:v>2638.8523869381042</c:v>
                </c:pt>
                <c:pt idx="142">
                  <c:v>2640.7207979099499</c:v>
                </c:pt>
                <c:pt idx="143">
                  <c:v>2642.58920888181</c:v>
                </c:pt>
                <c:pt idx="144">
                  <c:v>2644.4576198536602</c:v>
                </c:pt>
                <c:pt idx="145">
                  <c:v>2646.3260308255112</c:v>
                </c:pt>
                <c:pt idx="146">
                  <c:v>2648.1944417973687</c:v>
                </c:pt>
                <c:pt idx="147">
                  <c:v>2650.0628527692197</c:v>
                </c:pt>
                <c:pt idx="148">
                  <c:v>2651.9312637410712</c:v>
                </c:pt>
                <c:pt idx="149">
                  <c:v>2653.7996747129287</c:v>
                </c:pt>
                <c:pt idx="150">
                  <c:v>2655.6680856847743</c:v>
                </c:pt>
                <c:pt idx="151">
                  <c:v>2657.5364966566299</c:v>
                </c:pt>
                <c:pt idx="152">
                  <c:v>2659.40490762849</c:v>
                </c:pt>
                <c:pt idx="153">
                  <c:v>2661.2733186003443</c:v>
                </c:pt>
                <c:pt idx="154">
                  <c:v>2663.1417295721922</c:v>
                </c:pt>
                <c:pt idx="155">
                  <c:v>2665.0101405440537</c:v>
                </c:pt>
                <c:pt idx="156">
                  <c:v>2666.8785515159002</c:v>
                </c:pt>
                <c:pt idx="157">
                  <c:v>2668.7469624877458</c:v>
                </c:pt>
                <c:pt idx="158">
                  <c:v>2670.6153734596101</c:v>
                </c:pt>
                <c:pt idx="159">
                  <c:v>2672.4837844314602</c:v>
                </c:pt>
                <c:pt idx="160">
                  <c:v>2674.3521954033122</c:v>
                </c:pt>
                <c:pt idx="161">
                  <c:v>2676.2206063751701</c:v>
                </c:pt>
                <c:pt idx="162">
                  <c:v>2678.0890173470202</c:v>
                </c:pt>
                <c:pt idx="163">
                  <c:v>2679.9574283188699</c:v>
                </c:pt>
                <c:pt idx="164">
                  <c:v>2681.8258392907301</c:v>
                </c:pt>
                <c:pt idx="165">
                  <c:v>2683.6942502625802</c:v>
                </c:pt>
                <c:pt idx="166">
                  <c:v>2685.5626612344299</c:v>
                </c:pt>
                <c:pt idx="167">
                  <c:v>2687.4310722062978</c:v>
                </c:pt>
                <c:pt idx="168">
                  <c:v>2689.2994831781398</c:v>
                </c:pt>
                <c:pt idx="169">
                  <c:v>2691.1678941499858</c:v>
                </c:pt>
                <c:pt idx="170">
                  <c:v>2693.0363051218487</c:v>
                </c:pt>
                <c:pt idx="171">
                  <c:v>2694.9047160937002</c:v>
                </c:pt>
                <c:pt idx="172">
                  <c:v>2696.7731270655522</c:v>
                </c:pt>
                <c:pt idx="173">
                  <c:v>2698.6415380374142</c:v>
                </c:pt>
                <c:pt idx="174">
                  <c:v>2700.5099490092598</c:v>
                </c:pt>
                <c:pt idx="175">
                  <c:v>2702.3783599811122</c:v>
                </c:pt>
                <c:pt idx="176">
                  <c:v>2704.2467709529697</c:v>
                </c:pt>
                <c:pt idx="177">
                  <c:v>2706.1151819248198</c:v>
                </c:pt>
                <c:pt idx="178">
                  <c:v>2707.9835928966722</c:v>
                </c:pt>
                <c:pt idx="179">
                  <c:v>2709.8520038685342</c:v>
                </c:pt>
                <c:pt idx="180">
                  <c:v>2711.7204148403812</c:v>
                </c:pt>
                <c:pt idx="181">
                  <c:v>2713.5888258122259</c:v>
                </c:pt>
                <c:pt idx="182">
                  <c:v>2715.4572367840942</c:v>
                </c:pt>
                <c:pt idx="183">
                  <c:v>2717.3256477559398</c:v>
                </c:pt>
                <c:pt idx="184">
                  <c:v>2719.1940587277863</c:v>
                </c:pt>
                <c:pt idx="185">
                  <c:v>2721.0624696996433</c:v>
                </c:pt>
                <c:pt idx="186">
                  <c:v>2722.9308806715012</c:v>
                </c:pt>
                <c:pt idx="187">
                  <c:v>2724.79929164335</c:v>
                </c:pt>
                <c:pt idx="188">
                  <c:v>2726.6677026152101</c:v>
                </c:pt>
                <c:pt idx="189">
                  <c:v>2728.5361135870667</c:v>
                </c:pt>
                <c:pt idx="190">
                  <c:v>2730.40452455891</c:v>
                </c:pt>
                <c:pt idx="191">
                  <c:v>2732.2729355307702</c:v>
                </c:pt>
                <c:pt idx="192">
                  <c:v>2734.1413465026212</c:v>
                </c:pt>
                <c:pt idx="193">
                  <c:v>2736.0097574744736</c:v>
                </c:pt>
                <c:pt idx="194">
                  <c:v>2737.8781684463302</c:v>
                </c:pt>
                <c:pt idx="195">
                  <c:v>2739.7465794181753</c:v>
                </c:pt>
                <c:pt idx="196">
                  <c:v>2741.61499039003</c:v>
                </c:pt>
                <c:pt idx="197">
                  <c:v>2743.4834013618897</c:v>
                </c:pt>
                <c:pt idx="198">
                  <c:v>2745.3518123337467</c:v>
                </c:pt>
                <c:pt idx="199">
                  <c:v>2747.22022330559</c:v>
                </c:pt>
                <c:pt idx="200">
                  <c:v>2749.0886342774502</c:v>
                </c:pt>
                <c:pt idx="201">
                  <c:v>2750.9570452493012</c:v>
                </c:pt>
                <c:pt idx="202">
                  <c:v>2752.8254562211537</c:v>
                </c:pt>
                <c:pt idx="203">
                  <c:v>2754.6938671930097</c:v>
                </c:pt>
                <c:pt idx="204">
                  <c:v>2756.5622781648558</c:v>
                </c:pt>
                <c:pt idx="205">
                  <c:v>2758.4306891367087</c:v>
                </c:pt>
                <c:pt idx="206">
                  <c:v>2760.2991001085702</c:v>
                </c:pt>
                <c:pt idx="207">
                  <c:v>2762.1675110804222</c:v>
                </c:pt>
                <c:pt idx="208">
                  <c:v>2764.0359220522737</c:v>
                </c:pt>
                <c:pt idx="209">
                  <c:v>2765.9043330241302</c:v>
                </c:pt>
                <c:pt idx="210">
                  <c:v>2767.7727439959799</c:v>
                </c:pt>
                <c:pt idx="211">
                  <c:v>2769.6411549678301</c:v>
                </c:pt>
                <c:pt idx="212">
                  <c:v>2771.5095659396898</c:v>
                </c:pt>
                <c:pt idx="213">
                  <c:v>2773.3779769115467</c:v>
                </c:pt>
                <c:pt idx="214">
                  <c:v>2775.2463878833901</c:v>
                </c:pt>
                <c:pt idx="215">
                  <c:v>2777.1147988552502</c:v>
                </c:pt>
                <c:pt idx="216">
                  <c:v>2778.9832098270999</c:v>
                </c:pt>
                <c:pt idx="217">
                  <c:v>2780.8516207989501</c:v>
                </c:pt>
                <c:pt idx="218">
                  <c:v>2782.7200317708098</c:v>
                </c:pt>
                <c:pt idx="219">
                  <c:v>2784.5884427426558</c:v>
                </c:pt>
                <c:pt idx="220">
                  <c:v>2786.4568537145101</c:v>
                </c:pt>
                <c:pt idx="221">
                  <c:v>2788.3252646863702</c:v>
                </c:pt>
                <c:pt idx="222">
                  <c:v>2790.1936756582199</c:v>
                </c:pt>
                <c:pt idx="223">
                  <c:v>2792.0620866300701</c:v>
                </c:pt>
                <c:pt idx="224">
                  <c:v>2793.9304976019312</c:v>
                </c:pt>
                <c:pt idx="225">
                  <c:v>2795.79890857378</c:v>
                </c:pt>
                <c:pt idx="226">
                  <c:v>2797.6673195456301</c:v>
                </c:pt>
                <c:pt idx="227">
                  <c:v>2799.5357305174957</c:v>
                </c:pt>
                <c:pt idx="228">
                  <c:v>2801.40414148934</c:v>
                </c:pt>
                <c:pt idx="229">
                  <c:v>2803.2725524611901</c:v>
                </c:pt>
                <c:pt idx="230">
                  <c:v>2805.1409634330498</c:v>
                </c:pt>
                <c:pt idx="231">
                  <c:v>2807.0093744049</c:v>
                </c:pt>
                <c:pt idx="232">
                  <c:v>2808.8777853767501</c:v>
                </c:pt>
                <c:pt idx="233">
                  <c:v>2810.7461963486098</c:v>
                </c:pt>
                <c:pt idx="234">
                  <c:v>2812.61460732046</c:v>
                </c:pt>
                <c:pt idx="235">
                  <c:v>2814.4830182923142</c:v>
                </c:pt>
                <c:pt idx="236">
                  <c:v>2816.3514292641712</c:v>
                </c:pt>
                <c:pt idx="237">
                  <c:v>2818.21984023602</c:v>
                </c:pt>
                <c:pt idx="238">
                  <c:v>2820.0882512078697</c:v>
                </c:pt>
                <c:pt idx="239">
                  <c:v>2821.9566621797298</c:v>
                </c:pt>
                <c:pt idx="240">
                  <c:v>2823.8250731515836</c:v>
                </c:pt>
                <c:pt idx="241">
                  <c:v>2825.6934841234297</c:v>
                </c:pt>
                <c:pt idx="242">
                  <c:v>2827.5618950952899</c:v>
                </c:pt>
                <c:pt idx="243">
                  <c:v>2829.4303060671436</c:v>
                </c:pt>
                <c:pt idx="244">
                  <c:v>2831.2987170389902</c:v>
                </c:pt>
                <c:pt idx="245">
                  <c:v>2833.1671280108499</c:v>
                </c:pt>
                <c:pt idx="246">
                  <c:v>2835.0355389827037</c:v>
                </c:pt>
                <c:pt idx="247">
                  <c:v>2836.9039499545502</c:v>
                </c:pt>
                <c:pt idx="248">
                  <c:v>2838.7723609264099</c:v>
                </c:pt>
                <c:pt idx="249">
                  <c:v>2840.64077189826</c:v>
                </c:pt>
                <c:pt idx="250">
                  <c:v>2842.5091828701143</c:v>
                </c:pt>
                <c:pt idx="251">
                  <c:v>2844.3775938419767</c:v>
                </c:pt>
                <c:pt idx="252">
                  <c:v>2846.2460048138187</c:v>
                </c:pt>
                <c:pt idx="253">
                  <c:v>2848.1144157856697</c:v>
                </c:pt>
                <c:pt idx="254">
                  <c:v>2849.9828267575299</c:v>
                </c:pt>
                <c:pt idx="255">
                  <c:v>2851.8512377293837</c:v>
                </c:pt>
                <c:pt idx="256">
                  <c:v>2853.7196487012297</c:v>
                </c:pt>
                <c:pt idx="257">
                  <c:v>2855.5880596730899</c:v>
                </c:pt>
                <c:pt idx="258">
                  <c:v>2857.4564706449401</c:v>
                </c:pt>
                <c:pt idx="259">
                  <c:v>2859.3248816167843</c:v>
                </c:pt>
                <c:pt idx="260">
                  <c:v>2861.1932925886522</c:v>
                </c:pt>
                <c:pt idx="261">
                  <c:v>2863.0617035605037</c:v>
                </c:pt>
                <c:pt idx="262">
                  <c:v>2864.9301145323579</c:v>
                </c:pt>
                <c:pt idx="263">
                  <c:v>2866.7985255042099</c:v>
                </c:pt>
                <c:pt idx="264">
                  <c:v>2868.6669364760601</c:v>
                </c:pt>
                <c:pt idx="265">
                  <c:v>2870.5353474479102</c:v>
                </c:pt>
                <c:pt idx="266">
                  <c:v>2872.4037584197699</c:v>
                </c:pt>
                <c:pt idx="267">
                  <c:v>2874.2721693916187</c:v>
                </c:pt>
                <c:pt idx="268">
                  <c:v>2876.1405803634698</c:v>
                </c:pt>
                <c:pt idx="269">
                  <c:v>2878.0089913353299</c:v>
                </c:pt>
                <c:pt idx="270">
                  <c:v>2879.8774023071842</c:v>
                </c:pt>
                <c:pt idx="271">
                  <c:v>2881.7458132790302</c:v>
                </c:pt>
                <c:pt idx="272">
                  <c:v>2883.6142242508899</c:v>
                </c:pt>
                <c:pt idx="273">
                  <c:v>2885.4826352227387</c:v>
                </c:pt>
                <c:pt idx="274">
                  <c:v>2887.3510461945957</c:v>
                </c:pt>
                <c:pt idx="275">
                  <c:v>2889.21945716645</c:v>
                </c:pt>
                <c:pt idx="276">
                  <c:v>2891.0878681382997</c:v>
                </c:pt>
                <c:pt idx="277">
                  <c:v>2892.9562791101498</c:v>
                </c:pt>
                <c:pt idx="278">
                  <c:v>2894.82469008201</c:v>
                </c:pt>
                <c:pt idx="279">
                  <c:v>2896.6931010538601</c:v>
                </c:pt>
                <c:pt idx="280">
                  <c:v>2898.5615120257112</c:v>
                </c:pt>
                <c:pt idx="281">
                  <c:v>2900.4299229975722</c:v>
                </c:pt>
                <c:pt idx="282">
                  <c:v>2902.2983339694201</c:v>
                </c:pt>
                <c:pt idx="283">
                  <c:v>2904.1667449412698</c:v>
                </c:pt>
                <c:pt idx="284">
                  <c:v>2906.0351559131336</c:v>
                </c:pt>
                <c:pt idx="285">
                  <c:v>2907.9035668849842</c:v>
                </c:pt>
                <c:pt idx="286">
                  <c:v>2909.7719778568312</c:v>
                </c:pt>
                <c:pt idx="287">
                  <c:v>2911.6403888286864</c:v>
                </c:pt>
                <c:pt idx="288">
                  <c:v>2913.5087998005401</c:v>
                </c:pt>
                <c:pt idx="289">
                  <c:v>2915.3772107723967</c:v>
                </c:pt>
                <c:pt idx="290">
                  <c:v>2917.2456217442464</c:v>
                </c:pt>
                <c:pt idx="291">
                  <c:v>2919.1140327161002</c:v>
                </c:pt>
                <c:pt idx="292">
                  <c:v>2920.9824436879499</c:v>
                </c:pt>
                <c:pt idx="293">
                  <c:v>2922.85085465981</c:v>
                </c:pt>
                <c:pt idx="294">
                  <c:v>2924.7192656316597</c:v>
                </c:pt>
                <c:pt idx="295">
                  <c:v>2926.5876766035112</c:v>
                </c:pt>
                <c:pt idx="296">
                  <c:v>2928.4560875753737</c:v>
                </c:pt>
                <c:pt idx="297">
                  <c:v>2930.3244985472202</c:v>
                </c:pt>
                <c:pt idx="298">
                  <c:v>2932.1929095190699</c:v>
                </c:pt>
                <c:pt idx="299">
                  <c:v>2934.06132049093</c:v>
                </c:pt>
                <c:pt idx="300">
                  <c:v>2935.9297314627797</c:v>
                </c:pt>
                <c:pt idx="301">
                  <c:v>2937.7981424346299</c:v>
                </c:pt>
                <c:pt idx="302">
                  <c:v>2939.66655340649</c:v>
                </c:pt>
                <c:pt idx="303">
                  <c:v>2941.5349643783402</c:v>
                </c:pt>
                <c:pt idx="304">
                  <c:v>2943.4033753501922</c:v>
                </c:pt>
                <c:pt idx="305">
                  <c:v>2945.27178632205</c:v>
                </c:pt>
                <c:pt idx="306">
                  <c:v>2947.1401972939002</c:v>
                </c:pt>
                <c:pt idx="307">
                  <c:v>2949.0086082657458</c:v>
                </c:pt>
                <c:pt idx="308">
                  <c:v>2950.8770192376137</c:v>
                </c:pt>
                <c:pt idx="309">
                  <c:v>2952.7454302094602</c:v>
                </c:pt>
                <c:pt idx="310">
                  <c:v>2954.6138411813099</c:v>
                </c:pt>
                <c:pt idx="311">
                  <c:v>2956.4822521531701</c:v>
                </c:pt>
                <c:pt idx="312">
                  <c:v>2958.3506631250198</c:v>
                </c:pt>
                <c:pt idx="313">
                  <c:v>2960.2190740968699</c:v>
                </c:pt>
                <c:pt idx="314">
                  <c:v>2962.0874850687233</c:v>
                </c:pt>
                <c:pt idx="315">
                  <c:v>2963.9558960405857</c:v>
                </c:pt>
                <c:pt idx="316">
                  <c:v>2965.8243070124322</c:v>
                </c:pt>
                <c:pt idx="317">
                  <c:v>2967.6927179842942</c:v>
                </c:pt>
                <c:pt idx="318">
                  <c:v>2969.5611289561402</c:v>
                </c:pt>
                <c:pt idx="319">
                  <c:v>2971.4295399279899</c:v>
                </c:pt>
                <c:pt idx="320">
                  <c:v>2973.2979508998501</c:v>
                </c:pt>
                <c:pt idx="321">
                  <c:v>2975.1663618716998</c:v>
                </c:pt>
                <c:pt idx="322">
                  <c:v>2977.0347728435572</c:v>
                </c:pt>
                <c:pt idx="323">
                  <c:v>2978.9031838154142</c:v>
                </c:pt>
                <c:pt idx="324">
                  <c:v>2980.7715947872612</c:v>
                </c:pt>
                <c:pt idx="325">
                  <c:v>2982.6400057591059</c:v>
                </c:pt>
                <c:pt idx="326">
                  <c:v>2984.5084167309701</c:v>
                </c:pt>
                <c:pt idx="327">
                  <c:v>2986.3768277028198</c:v>
                </c:pt>
                <c:pt idx="328">
                  <c:v>2988.24523867467</c:v>
                </c:pt>
                <c:pt idx="329">
                  <c:v>2990.1136496465301</c:v>
                </c:pt>
                <c:pt idx="330">
                  <c:v>2991.9820606183798</c:v>
                </c:pt>
                <c:pt idx="331">
                  <c:v>2993.8504715902322</c:v>
                </c:pt>
                <c:pt idx="332">
                  <c:v>2995.7188825620897</c:v>
                </c:pt>
                <c:pt idx="333">
                  <c:v>2997.5872935339412</c:v>
                </c:pt>
                <c:pt idx="334">
                  <c:v>2999.4557045057936</c:v>
                </c:pt>
                <c:pt idx="335">
                  <c:v>3001.3241154776501</c:v>
                </c:pt>
                <c:pt idx="336">
                  <c:v>3003.1925264495012</c:v>
                </c:pt>
                <c:pt idx="337">
                  <c:v>3005.06093742135</c:v>
                </c:pt>
                <c:pt idx="338">
                  <c:v>3006.9293483932101</c:v>
                </c:pt>
                <c:pt idx="339">
                  <c:v>3008.7977593650598</c:v>
                </c:pt>
                <c:pt idx="340">
                  <c:v>3010.66617033691</c:v>
                </c:pt>
                <c:pt idx="341">
                  <c:v>3012.5345813087697</c:v>
                </c:pt>
                <c:pt idx="342">
                  <c:v>3014.4029922806212</c:v>
                </c:pt>
                <c:pt idx="343">
                  <c:v>3016.2714032524736</c:v>
                </c:pt>
                <c:pt idx="344">
                  <c:v>3018.1398142243302</c:v>
                </c:pt>
                <c:pt idx="345">
                  <c:v>3020.0082251961753</c:v>
                </c:pt>
                <c:pt idx="346">
                  <c:v>3021.87663616803</c:v>
                </c:pt>
                <c:pt idx="347">
                  <c:v>3023.7450471398897</c:v>
                </c:pt>
                <c:pt idx="348">
                  <c:v>3025.6134581117399</c:v>
                </c:pt>
                <c:pt idx="349">
                  <c:v>3027.48186908359</c:v>
                </c:pt>
                <c:pt idx="350">
                  <c:v>3029.3502800554502</c:v>
                </c:pt>
                <c:pt idx="351">
                  <c:v>3031.2186910272953</c:v>
                </c:pt>
                <c:pt idx="352">
                  <c:v>3033.08710199915</c:v>
                </c:pt>
                <c:pt idx="353">
                  <c:v>3034.9555129710179</c:v>
                </c:pt>
                <c:pt idx="354">
                  <c:v>3036.8239239428622</c:v>
                </c:pt>
                <c:pt idx="355">
                  <c:v>3038.69233491471</c:v>
                </c:pt>
                <c:pt idx="356">
                  <c:v>3040.5607458865702</c:v>
                </c:pt>
                <c:pt idx="357">
                  <c:v>3042.4291568584267</c:v>
                </c:pt>
                <c:pt idx="358">
                  <c:v>3044.2975678302737</c:v>
                </c:pt>
                <c:pt idx="359">
                  <c:v>3046.1659788021302</c:v>
                </c:pt>
                <c:pt idx="360">
                  <c:v>3048.0343897739799</c:v>
                </c:pt>
                <c:pt idx="361">
                  <c:v>3049.9028007458287</c:v>
                </c:pt>
                <c:pt idx="362">
                  <c:v>3051.7712117176898</c:v>
                </c:pt>
                <c:pt idx="363">
                  <c:v>3053.6396226895422</c:v>
                </c:pt>
                <c:pt idx="364">
                  <c:v>3055.5080336613901</c:v>
                </c:pt>
                <c:pt idx="365">
                  <c:v>3057.3764446332502</c:v>
                </c:pt>
                <c:pt idx="366">
                  <c:v>3059.2448556050958</c:v>
                </c:pt>
                <c:pt idx="367">
                  <c:v>3061.1132665769542</c:v>
                </c:pt>
                <c:pt idx="368">
                  <c:v>3062.9816775488102</c:v>
                </c:pt>
                <c:pt idx="369">
                  <c:v>3064.8500885206599</c:v>
                </c:pt>
                <c:pt idx="370">
                  <c:v>3066.7184994925087</c:v>
                </c:pt>
                <c:pt idx="371">
                  <c:v>3068.5869104643698</c:v>
                </c:pt>
                <c:pt idx="372">
                  <c:v>3070.4553214362222</c:v>
                </c:pt>
                <c:pt idx="373">
                  <c:v>3072.3237324080742</c:v>
                </c:pt>
                <c:pt idx="374">
                  <c:v>3074.1921433799312</c:v>
                </c:pt>
                <c:pt idx="375">
                  <c:v>3076.06055435178</c:v>
                </c:pt>
                <c:pt idx="376">
                  <c:v>3077.9289653236233</c:v>
                </c:pt>
                <c:pt idx="377">
                  <c:v>3079.7973762954957</c:v>
                </c:pt>
                <c:pt idx="378">
                  <c:v>3081.66578726734</c:v>
                </c:pt>
                <c:pt idx="379">
                  <c:v>3083.5341982391942</c:v>
                </c:pt>
                <c:pt idx="380">
                  <c:v>3085.4026092110498</c:v>
                </c:pt>
                <c:pt idx="381">
                  <c:v>3087.2710201829</c:v>
                </c:pt>
                <c:pt idx="382">
                  <c:v>3089.1394311547497</c:v>
                </c:pt>
                <c:pt idx="383">
                  <c:v>3091.0078421266053</c:v>
                </c:pt>
                <c:pt idx="384">
                  <c:v>3092.8762530984636</c:v>
                </c:pt>
                <c:pt idx="385">
                  <c:v>3094.7446640703097</c:v>
                </c:pt>
                <c:pt idx="386">
                  <c:v>3096.6130750421712</c:v>
                </c:pt>
                <c:pt idx="387">
                  <c:v>3098.48148601402</c:v>
                </c:pt>
                <c:pt idx="388">
                  <c:v>3100.3498969858701</c:v>
                </c:pt>
                <c:pt idx="389">
                  <c:v>3102.2183079577298</c:v>
                </c:pt>
                <c:pt idx="390">
                  <c:v>3104.08671892958</c:v>
                </c:pt>
                <c:pt idx="391">
                  <c:v>3105.9551299014342</c:v>
                </c:pt>
                <c:pt idx="392">
                  <c:v>3107.8235408732967</c:v>
                </c:pt>
                <c:pt idx="393">
                  <c:v>3109.6919518451436</c:v>
                </c:pt>
                <c:pt idx="394">
                  <c:v>3111.5603628169902</c:v>
                </c:pt>
                <c:pt idx="395">
                  <c:v>3113.4287737888499</c:v>
                </c:pt>
                <c:pt idx="396">
                  <c:v>3115.2971847606987</c:v>
                </c:pt>
                <c:pt idx="397">
                  <c:v>3117.1655957325502</c:v>
                </c:pt>
                <c:pt idx="398">
                  <c:v>3119.0340067044112</c:v>
                </c:pt>
                <c:pt idx="399">
                  <c:v>3120.9024176762637</c:v>
                </c:pt>
                <c:pt idx="400">
                  <c:v>3122.7708286481097</c:v>
                </c:pt>
                <c:pt idx="401">
                  <c:v>3124.6392396199699</c:v>
                </c:pt>
                <c:pt idx="402">
                  <c:v>3126.50765059182</c:v>
                </c:pt>
                <c:pt idx="403">
                  <c:v>3128.3760615636697</c:v>
                </c:pt>
                <c:pt idx="404">
                  <c:v>3130.2444725355322</c:v>
                </c:pt>
                <c:pt idx="405">
                  <c:v>3132.11288350738</c:v>
                </c:pt>
                <c:pt idx="406">
                  <c:v>3133.9812944792302</c:v>
                </c:pt>
                <c:pt idx="407">
                  <c:v>3135.8497054510899</c:v>
                </c:pt>
                <c:pt idx="408">
                  <c:v>3137.7181164229401</c:v>
                </c:pt>
                <c:pt idx="409">
                  <c:v>3139.5865273947898</c:v>
                </c:pt>
                <c:pt idx="410">
                  <c:v>3141.4549383666499</c:v>
                </c:pt>
                <c:pt idx="411">
                  <c:v>3143.3233493385037</c:v>
                </c:pt>
                <c:pt idx="412">
                  <c:v>3145.1917603103502</c:v>
                </c:pt>
                <c:pt idx="413">
                  <c:v>3147.0601712822122</c:v>
                </c:pt>
                <c:pt idx="414">
                  <c:v>3148.9285822540601</c:v>
                </c:pt>
                <c:pt idx="415">
                  <c:v>3150.7969932259098</c:v>
                </c:pt>
                <c:pt idx="416">
                  <c:v>3152.6654041977658</c:v>
                </c:pt>
                <c:pt idx="417">
                  <c:v>3154.5338151696187</c:v>
                </c:pt>
                <c:pt idx="418">
                  <c:v>3156.4022261414702</c:v>
                </c:pt>
                <c:pt idx="419">
                  <c:v>3158.2706371133299</c:v>
                </c:pt>
                <c:pt idx="420">
                  <c:v>3160.1390480851801</c:v>
                </c:pt>
                <c:pt idx="421">
                  <c:v>3162.0074590570298</c:v>
                </c:pt>
                <c:pt idx="422">
                  <c:v>3163.8758700288899</c:v>
                </c:pt>
                <c:pt idx="423">
                  <c:v>3165.7442810007333</c:v>
                </c:pt>
                <c:pt idx="424">
                  <c:v>3167.6126919725912</c:v>
                </c:pt>
                <c:pt idx="425">
                  <c:v>3169.4811029444572</c:v>
                </c:pt>
                <c:pt idx="426">
                  <c:v>3171.3495139163042</c:v>
                </c:pt>
                <c:pt idx="427">
                  <c:v>3173.2179248881512</c:v>
                </c:pt>
                <c:pt idx="428">
                  <c:v>3175.08633586001</c:v>
                </c:pt>
                <c:pt idx="429">
                  <c:v>3176.9547468318642</c:v>
                </c:pt>
                <c:pt idx="430">
                  <c:v>3178.8231578037157</c:v>
                </c:pt>
                <c:pt idx="431">
                  <c:v>3180.6915687755736</c:v>
                </c:pt>
                <c:pt idx="432">
                  <c:v>3182.5599797474201</c:v>
                </c:pt>
                <c:pt idx="433">
                  <c:v>3184.4283907192698</c:v>
                </c:pt>
                <c:pt idx="434">
                  <c:v>3186.2968016911263</c:v>
                </c:pt>
                <c:pt idx="435">
                  <c:v>3188.1652126629801</c:v>
                </c:pt>
                <c:pt idx="436">
                  <c:v>3190.0336236348312</c:v>
                </c:pt>
                <c:pt idx="437">
                  <c:v>3191.90203460669</c:v>
                </c:pt>
                <c:pt idx="438">
                  <c:v>3193.7704455785401</c:v>
                </c:pt>
                <c:pt idx="439">
                  <c:v>3195.6388565503912</c:v>
                </c:pt>
                <c:pt idx="440">
                  <c:v>3197.50726752225</c:v>
                </c:pt>
                <c:pt idx="441">
                  <c:v>3199.3756784941002</c:v>
                </c:pt>
                <c:pt idx="442">
                  <c:v>3201.2440894659421</c:v>
                </c:pt>
                <c:pt idx="443">
                  <c:v>3203.11250043781</c:v>
                </c:pt>
                <c:pt idx="444">
                  <c:v>3204.9809114096597</c:v>
                </c:pt>
                <c:pt idx="445">
                  <c:v>3206.8493223815167</c:v>
                </c:pt>
                <c:pt idx="446">
                  <c:v>3208.7177333533737</c:v>
                </c:pt>
                <c:pt idx="447">
                  <c:v>3210.5861443252197</c:v>
                </c:pt>
                <c:pt idx="448">
                  <c:v>3212.4545552970712</c:v>
                </c:pt>
                <c:pt idx="449">
                  <c:v>3214.32296626893</c:v>
                </c:pt>
                <c:pt idx="450">
                  <c:v>3216.1913772407843</c:v>
                </c:pt>
                <c:pt idx="451">
                  <c:v>3218.0597882126299</c:v>
                </c:pt>
                <c:pt idx="452">
                  <c:v>3219.92819918449</c:v>
                </c:pt>
                <c:pt idx="453">
                  <c:v>3221.7966101563397</c:v>
                </c:pt>
                <c:pt idx="454">
                  <c:v>3223.6650211281858</c:v>
                </c:pt>
                <c:pt idx="455">
                  <c:v>3225.5334321000537</c:v>
                </c:pt>
                <c:pt idx="456">
                  <c:v>3227.4018430719002</c:v>
                </c:pt>
                <c:pt idx="457">
                  <c:v>3229.2702540437499</c:v>
                </c:pt>
                <c:pt idx="458">
                  <c:v>3231.1386650156032</c:v>
                </c:pt>
                <c:pt idx="459">
                  <c:v>3233.0070759874602</c:v>
                </c:pt>
                <c:pt idx="460">
                  <c:v>3234.8754869593122</c:v>
                </c:pt>
                <c:pt idx="461">
                  <c:v>3236.7438979311701</c:v>
                </c:pt>
                <c:pt idx="462">
                  <c:v>3238.6123089030202</c:v>
                </c:pt>
                <c:pt idx="463">
                  <c:v>3240.4807198748722</c:v>
                </c:pt>
                <c:pt idx="464">
                  <c:v>3242.3491308467342</c:v>
                </c:pt>
                <c:pt idx="465">
                  <c:v>3244.2175418185802</c:v>
                </c:pt>
                <c:pt idx="466">
                  <c:v>3246.0859527904322</c:v>
                </c:pt>
                <c:pt idx="467">
                  <c:v>3247.9543637622901</c:v>
                </c:pt>
                <c:pt idx="468">
                  <c:v>3249.8227747341402</c:v>
                </c:pt>
                <c:pt idx="469">
                  <c:v>3251.6911857059899</c:v>
                </c:pt>
                <c:pt idx="470">
                  <c:v>3253.5595966778542</c:v>
                </c:pt>
                <c:pt idx="471">
                  <c:v>3255.4280076496998</c:v>
                </c:pt>
                <c:pt idx="472">
                  <c:v>3257.2964186215499</c:v>
                </c:pt>
                <c:pt idx="473">
                  <c:v>3259.1648295934087</c:v>
                </c:pt>
                <c:pt idx="474">
                  <c:v>3261.0332405652612</c:v>
                </c:pt>
                <c:pt idx="475">
                  <c:v>3262.9016515371122</c:v>
                </c:pt>
                <c:pt idx="476">
                  <c:v>3264.7700625089701</c:v>
                </c:pt>
                <c:pt idx="477">
                  <c:v>3266.6384734808198</c:v>
                </c:pt>
                <c:pt idx="478">
                  <c:v>3268.5068844526622</c:v>
                </c:pt>
                <c:pt idx="479">
                  <c:v>3270.3752954245301</c:v>
                </c:pt>
                <c:pt idx="480">
                  <c:v>3272.2437063963812</c:v>
                </c:pt>
                <c:pt idx="481">
                  <c:v>3274.1121173682322</c:v>
                </c:pt>
                <c:pt idx="482">
                  <c:v>3275.9805283400901</c:v>
                </c:pt>
                <c:pt idx="483">
                  <c:v>3277.8489393119398</c:v>
                </c:pt>
                <c:pt idx="484">
                  <c:v>3279.7173502837936</c:v>
                </c:pt>
                <c:pt idx="485">
                  <c:v>3281.5857612556497</c:v>
                </c:pt>
                <c:pt idx="486">
                  <c:v>3283.4541722275067</c:v>
                </c:pt>
                <c:pt idx="487">
                  <c:v>3285.32258319935</c:v>
                </c:pt>
                <c:pt idx="488">
                  <c:v>3287.1909941712101</c:v>
                </c:pt>
                <c:pt idx="489">
                  <c:v>3289.0594051430598</c:v>
                </c:pt>
                <c:pt idx="490">
                  <c:v>3290.92781611491</c:v>
                </c:pt>
                <c:pt idx="491">
                  <c:v>3292.7962270867697</c:v>
                </c:pt>
                <c:pt idx="492">
                  <c:v>3294.6646380586153</c:v>
                </c:pt>
                <c:pt idx="493">
                  <c:v>3296.5330490304736</c:v>
                </c:pt>
                <c:pt idx="494">
                  <c:v>3298.4014600023302</c:v>
                </c:pt>
                <c:pt idx="495">
                  <c:v>3300.2698709741799</c:v>
                </c:pt>
                <c:pt idx="496">
                  <c:v>3302.1382819460287</c:v>
                </c:pt>
                <c:pt idx="497">
                  <c:v>3304.0066929178897</c:v>
                </c:pt>
                <c:pt idx="498">
                  <c:v>3305.8751038897467</c:v>
                </c:pt>
                <c:pt idx="499">
                  <c:v>3307.7435148615937</c:v>
                </c:pt>
                <c:pt idx="500">
                  <c:v>3309.6119258334543</c:v>
                </c:pt>
                <c:pt idx="501">
                  <c:v>3311.4803368053067</c:v>
                </c:pt>
                <c:pt idx="502">
                  <c:v>3313.34874777715</c:v>
                </c:pt>
                <c:pt idx="503">
                  <c:v>3315.2171587490102</c:v>
                </c:pt>
                <c:pt idx="504">
                  <c:v>3317.0855697208558</c:v>
                </c:pt>
                <c:pt idx="505">
                  <c:v>3318.95398069271</c:v>
                </c:pt>
                <c:pt idx="506">
                  <c:v>3320.8223916645702</c:v>
                </c:pt>
                <c:pt idx="507">
                  <c:v>3322.6908026364222</c:v>
                </c:pt>
                <c:pt idx="508">
                  <c:v>3324.5592136082737</c:v>
                </c:pt>
                <c:pt idx="509">
                  <c:v>3326.4276245801302</c:v>
                </c:pt>
                <c:pt idx="510">
                  <c:v>3328.2960355519799</c:v>
                </c:pt>
                <c:pt idx="511">
                  <c:v>3330.1644465238287</c:v>
                </c:pt>
                <c:pt idx="512">
                  <c:v>3332.0328574956898</c:v>
                </c:pt>
                <c:pt idx="513">
                  <c:v>3333.9012684675399</c:v>
                </c:pt>
                <c:pt idx="514">
                  <c:v>3335.7696794393887</c:v>
                </c:pt>
                <c:pt idx="515">
                  <c:v>3337.6380904112498</c:v>
                </c:pt>
                <c:pt idx="516">
                  <c:v>3339.5065013830999</c:v>
                </c:pt>
                <c:pt idx="517">
                  <c:v>3341.3749123549542</c:v>
                </c:pt>
                <c:pt idx="518">
                  <c:v>3343.2433233268098</c:v>
                </c:pt>
                <c:pt idx="519">
                  <c:v>3345.1117342986622</c:v>
                </c:pt>
                <c:pt idx="520">
                  <c:v>3346.9801452705142</c:v>
                </c:pt>
                <c:pt idx="521">
                  <c:v>3348.8485562423757</c:v>
                </c:pt>
                <c:pt idx="522">
                  <c:v>3350.7169672142199</c:v>
                </c:pt>
                <c:pt idx="523">
                  <c:v>3352.5853781860701</c:v>
                </c:pt>
                <c:pt idx="524">
                  <c:v>3354.4537891579298</c:v>
                </c:pt>
                <c:pt idx="525">
                  <c:v>3356.3222001297759</c:v>
                </c:pt>
                <c:pt idx="526">
                  <c:v>3358.1906111016297</c:v>
                </c:pt>
                <c:pt idx="527">
                  <c:v>3360.0590220734957</c:v>
                </c:pt>
                <c:pt idx="528">
                  <c:v>3361.9274330453422</c:v>
                </c:pt>
                <c:pt idx="529">
                  <c:v>3363.7958440171897</c:v>
                </c:pt>
                <c:pt idx="530">
                  <c:v>3365.6642549890498</c:v>
                </c:pt>
                <c:pt idx="531">
                  <c:v>3367.5326659608959</c:v>
                </c:pt>
                <c:pt idx="532">
                  <c:v>3369.4010769327542</c:v>
                </c:pt>
                <c:pt idx="533">
                  <c:v>3371.2694879046053</c:v>
                </c:pt>
                <c:pt idx="534">
                  <c:v>3373.1378988764636</c:v>
                </c:pt>
                <c:pt idx="535">
                  <c:v>3375.0063098483101</c:v>
                </c:pt>
                <c:pt idx="536">
                  <c:v>3376.8747208201712</c:v>
                </c:pt>
                <c:pt idx="537">
                  <c:v>3378.74313179202</c:v>
                </c:pt>
                <c:pt idx="538">
                  <c:v>3380.6115427638701</c:v>
                </c:pt>
                <c:pt idx="539">
                  <c:v>3382.4799537357312</c:v>
                </c:pt>
                <c:pt idx="540">
                  <c:v>3384.34836470758</c:v>
                </c:pt>
                <c:pt idx="541">
                  <c:v>3386.2167756794302</c:v>
                </c:pt>
                <c:pt idx="542">
                  <c:v>3388.0851866512912</c:v>
                </c:pt>
                <c:pt idx="543">
                  <c:v>3389.9535976231437</c:v>
                </c:pt>
                <c:pt idx="544">
                  <c:v>3391.8220085949902</c:v>
                </c:pt>
                <c:pt idx="545">
                  <c:v>3393.6904195668499</c:v>
                </c:pt>
                <c:pt idx="546">
                  <c:v>3395.5588305387</c:v>
                </c:pt>
                <c:pt idx="547">
                  <c:v>3397.4272415105502</c:v>
                </c:pt>
                <c:pt idx="548">
                  <c:v>3399.2956524824112</c:v>
                </c:pt>
                <c:pt idx="549">
                  <c:v>3401.1640634542587</c:v>
                </c:pt>
                <c:pt idx="550">
                  <c:v>3403.0324744261097</c:v>
                </c:pt>
                <c:pt idx="551">
                  <c:v>3404.9008853979653</c:v>
                </c:pt>
                <c:pt idx="552">
                  <c:v>3406.7692963698187</c:v>
                </c:pt>
                <c:pt idx="553">
                  <c:v>3408.6377073416702</c:v>
                </c:pt>
                <c:pt idx="554">
                  <c:v>3410.5061183135322</c:v>
                </c:pt>
                <c:pt idx="555">
                  <c:v>3412.3745292853837</c:v>
                </c:pt>
                <c:pt idx="556">
                  <c:v>3414.2429402572297</c:v>
                </c:pt>
                <c:pt idx="557">
                  <c:v>3416.1113512290922</c:v>
                </c:pt>
                <c:pt idx="558">
                  <c:v>3417.9797622009437</c:v>
                </c:pt>
                <c:pt idx="559">
                  <c:v>3419.8481731727902</c:v>
                </c:pt>
                <c:pt idx="560">
                  <c:v>3421.7165841446458</c:v>
                </c:pt>
                <c:pt idx="561">
                  <c:v>3423.5849951164987</c:v>
                </c:pt>
                <c:pt idx="562">
                  <c:v>3425.4534060883552</c:v>
                </c:pt>
                <c:pt idx="563">
                  <c:v>3427.3218170602122</c:v>
                </c:pt>
                <c:pt idx="564">
                  <c:v>3429.1902280320601</c:v>
                </c:pt>
                <c:pt idx="565">
                  <c:v>3431.0586390039098</c:v>
                </c:pt>
                <c:pt idx="566">
                  <c:v>3432.9270499757699</c:v>
                </c:pt>
                <c:pt idx="567">
                  <c:v>3434.7954609476187</c:v>
                </c:pt>
                <c:pt idx="568">
                  <c:v>3436.6638719194698</c:v>
                </c:pt>
                <c:pt idx="569">
                  <c:v>3438.5322828913322</c:v>
                </c:pt>
                <c:pt idx="570">
                  <c:v>3440.4006938631801</c:v>
                </c:pt>
                <c:pt idx="571">
                  <c:v>3442.2691048350302</c:v>
                </c:pt>
                <c:pt idx="572">
                  <c:v>3444.1375158068922</c:v>
                </c:pt>
                <c:pt idx="573">
                  <c:v>3446.0059267787401</c:v>
                </c:pt>
                <c:pt idx="574">
                  <c:v>3447.8743377505957</c:v>
                </c:pt>
                <c:pt idx="575">
                  <c:v>3449.7427487224459</c:v>
                </c:pt>
                <c:pt idx="576">
                  <c:v>3451.6111596943042</c:v>
                </c:pt>
                <c:pt idx="577">
                  <c:v>3453.4795706661512</c:v>
                </c:pt>
                <c:pt idx="578">
                  <c:v>3455.34798163801</c:v>
                </c:pt>
                <c:pt idx="579">
                  <c:v>3457.2163926098601</c:v>
                </c:pt>
                <c:pt idx="580">
                  <c:v>3459.0848035817098</c:v>
                </c:pt>
                <c:pt idx="581">
                  <c:v>3460.9532145535773</c:v>
                </c:pt>
                <c:pt idx="582">
                  <c:v>3462.8216255254201</c:v>
                </c:pt>
                <c:pt idx="583">
                  <c:v>3464.6900364972712</c:v>
                </c:pt>
                <c:pt idx="584">
                  <c:v>3466.5584474691263</c:v>
                </c:pt>
                <c:pt idx="585">
                  <c:v>3468.4268584409797</c:v>
                </c:pt>
                <c:pt idx="586">
                  <c:v>3470.2952694128253</c:v>
                </c:pt>
                <c:pt idx="587">
                  <c:v>3472.1636803846864</c:v>
                </c:pt>
                <c:pt idx="588">
                  <c:v>3474.0320913565401</c:v>
                </c:pt>
                <c:pt idx="589">
                  <c:v>3475.9005023283912</c:v>
                </c:pt>
                <c:pt idx="590">
                  <c:v>3477.76891330025</c:v>
                </c:pt>
                <c:pt idx="591">
                  <c:v>3479.6373242721043</c:v>
                </c:pt>
                <c:pt idx="592">
                  <c:v>3481.5057352439512</c:v>
                </c:pt>
                <c:pt idx="593">
                  <c:v>3483.3741462158137</c:v>
                </c:pt>
                <c:pt idx="594">
                  <c:v>3485.2425571876597</c:v>
                </c:pt>
                <c:pt idx="595">
                  <c:v>3487.1109681595099</c:v>
                </c:pt>
                <c:pt idx="596">
                  <c:v>3488.9793791313737</c:v>
                </c:pt>
                <c:pt idx="597">
                  <c:v>3490.8477901032202</c:v>
                </c:pt>
                <c:pt idx="598">
                  <c:v>3492.7162010750699</c:v>
                </c:pt>
                <c:pt idx="599">
                  <c:v>3494.58461204693</c:v>
                </c:pt>
                <c:pt idx="600">
                  <c:v>3496.4530230187802</c:v>
                </c:pt>
                <c:pt idx="601">
                  <c:v>3498.3214339906312</c:v>
                </c:pt>
                <c:pt idx="602">
                  <c:v>3500.1898449624887</c:v>
                </c:pt>
                <c:pt idx="603">
                  <c:v>3502.0582559343402</c:v>
                </c:pt>
                <c:pt idx="604">
                  <c:v>3503.9266669061899</c:v>
                </c:pt>
                <c:pt idx="605">
                  <c:v>3505.7950778780537</c:v>
                </c:pt>
                <c:pt idx="606">
                  <c:v>3507.6634888498997</c:v>
                </c:pt>
                <c:pt idx="607">
                  <c:v>3509.5318998217499</c:v>
                </c:pt>
                <c:pt idx="608">
                  <c:v>3511.4003107936101</c:v>
                </c:pt>
                <c:pt idx="609">
                  <c:v>3513.2687217654543</c:v>
                </c:pt>
                <c:pt idx="610">
                  <c:v>3515.1371327373167</c:v>
                </c:pt>
                <c:pt idx="611">
                  <c:v>3517.0055437091701</c:v>
                </c:pt>
                <c:pt idx="612">
                  <c:v>3518.8739546810257</c:v>
                </c:pt>
                <c:pt idx="613">
                  <c:v>3520.7423656528658</c:v>
                </c:pt>
                <c:pt idx="614">
                  <c:v>3522.6107766247301</c:v>
                </c:pt>
                <c:pt idx="615">
                  <c:v>3524.4791875965857</c:v>
                </c:pt>
                <c:pt idx="616">
                  <c:v>3526.3475985684322</c:v>
                </c:pt>
                <c:pt idx="617">
                  <c:v>3528.2160095402901</c:v>
                </c:pt>
                <c:pt idx="618">
                  <c:v>3530.0844205121398</c:v>
                </c:pt>
                <c:pt idx="619">
                  <c:v>3531.9528314839899</c:v>
                </c:pt>
                <c:pt idx="620">
                  <c:v>3533.8212424558501</c:v>
                </c:pt>
                <c:pt idx="621">
                  <c:v>3535.6896534276952</c:v>
                </c:pt>
                <c:pt idx="622">
                  <c:v>3537.5580643995499</c:v>
                </c:pt>
                <c:pt idx="623">
                  <c:v>3539.4264753714101</c:v>
                </c:pt>
                <c:pt idx="624">
                  <c:v>3541.2948863432598</c:v>
                </c:pt>
                <c:pt idx="625">
                  <c:v>3543.16329731511</c:v>
                </c:pt>
                <c:pt idx="626">
                  <c:v>3545.0317082869742</c:v>
                </c:pt>
                <c:pt idx="627">
                  <c:v>3546.9001192588212</c:v>
                </c:pt>
                <c:pt idx="628">
                  <c:v>3548.76853023067</c:v>
                </c:pt>
                <c:pt idx="629">
                  <c:v>3550.6369412025301</c:v>
                </c:pt>
                <c:pt idx="630">
                  <c:v>3552.5053521743857</c:v>
                </c:pt>
                <c:pt idx="631">
                  <c:v>3554.3737631462322</c:v>
                </c:pt>
                <c:pt idx="632">
                  <c:v>3556.2421741180897</c:v>
                </c:pt>
                <c:pt idx="633">
                  <c:v>3558.1105850899398</c:v>
                </c:pt>
                <c:pt idx="634">
                  <c:v>3559.97899606179</c:v>
                </c:pt>
                <c:pt idx="635">
                  <c:v>3561.8474070336501</c:v>
                </c:pt>
                <c:pt idx="636">
                  <c:v>3563.7158180055012</c:v>
                </c:pt>
                <c:pt idx="637">
                  <c:v>3565.58422897735</c:v>
                </c:pt>
                <c:pt idx="638">
                  <c:v>3567.4526399492102</c:v>
                </c:pt>
                <c:pt idx="639">
                  <c:v>3569.3210509210612</c:v>
                </c:pt>
                <c:pt idx="640">
                  <c:v>3571.1894618929064</c:v>
                </c:pt>
                <c:pt idx="641">
                  <c:v>3573.0578728647702</c:v>
                </c:pt>
                <c:pt idx="642">
                  <c:v>3574.9262838366199</c:v>
                </c:pt>
                <c:pt idx="643">
                  <c:v>3576.79469480847</c:v>
                </c:pt>
                <c:pt idx="644">
                  <c:v>3578.6631057803302</c:v>
                </c:pt>
                <c:pt idx="645">
                  <c:v>3580.5315167521867</c:v>
                </c:pt>
                <c:pt idx="646">
                  <c:v>3582.39992772403</c:v>
                </c:pt>
                <c:pt idx="647">
                  <c:v>3584.2683386958897</c:v>
                </c:pt>
                <c:pt idx="648">
                  <c:v>3586.1367496677353</c:v>
                </c:pt>
                <c:pt idx="649">
                  <c:v>3588.0051606395937</c:v>
                </c:pt>
                <c:pt idx="650">
                  <c:v>3589.8735716114543</c:v>
                </c:pt>
                <c:pt idx="651">
                  <c:v>3591.7419825833022</c:v>
                </c:pt>
                <c:pt idx="652">
                  <c:v>3593.6103935551537</c:v>
                </c:pt>
                <c:pt idx="653">
                  <c:v>3595.4788045270097</c:v>
                </c:pt>
                <c:pt idx="654">
                  <c:v>3597.3472154988599</c:v>
                </c:pt>
                <c:pt idx="655">
                  <c:v>3599.21562647071</c:v>
                </c:pt>
                <c:pt idx="656">
                  <c:v>3601.0840374425702</c:v>
                </c:pt>
                <c:pt idx="657">
                  <c:v>3602.9524484144199</c:v>
                </c:pt>
                <c:pt idx="658">
                  <c:v>3604.8208593862701</c:v>
                </c:pt>
                <c:pt idx="659">
                  <c:v>3606.6892703581298</c:v>
                </c:pt>
                <c:pt idx="660">
                  <c:v>3608.5576813299758</c:v>
                </c:pt>
                <c:pt idx="661">
                  <c:v>3610.4260923018301</c:v>
                </c:pt>
                <c:pt idx="662">
                  <c:v>3612.2945032736902</c:v>
                </c:pt>
                <c:pt idx="663">
                  <c:v>3614.1629142455422</c:v>
                </c:pt>
                <c:pt idx="664">
                  <c:v>3616.0313252173942</c:v>
                </c:pt>
                <c:pt idx="665">
                  <c:v>3617.8997361892557</c:v>
                </c:pt>
                <c:pt idx="666">
                  <c:v>3619.7681471610958</c:v>
                </c:pt>
                <c:pt idx="667">
                  <c:v>3621.6365581329501</c:v>
                </c:pt>
                <c:pt idx="668">
                  <c:v>3623.5049691048052</c:v>
                </c:pt>
                <c:pt idx="669">
                  <c:v>3625.3733800766622</c:v>
                </c:pt>
                <c:pt idx="670">
                  <c:v>3627.2417910485101</c:v>
                </c:pt>
                <c:pt idx="671">
                  <c:v>3629.1102020203712</c:v>
                </c:pt>
                <c:pt idx="672">
                  <c:v>3630.9786129922222</c:v>
                </c:pt>
                <c:pt idx="673">
                  <c:v>3632.8470239640701</c:v>
                </c:pt>
                <c:pt idx="674">
                  <c:v>3634.7154349359312</c:v>
                </c:pt>
                <c:pt idx="675">
                  <c:v>3636.5838459077759</c:v>
                </c:pt>
                <c:pt idx="676">
                  <c:v>3638.4522568796342</c:v>
                </c:pt>
                <c:pt idx="677">
                  <c:v>3640.3206678514912</c:v>
                </c:pt>
                <c:pt idx="678">
                  <c:v>3642.18907882334</c:v>
                </c:pt>
                <c:pt idx="679">
                  <c:v>3644.0574897951897</c:v>
                </c:pt>
                <c:pt idx="680">
                  <c:v>3645.9259007670498</c:v>
                </c:pt>
                <c:pt idx="681">
                  <c:v>3647.7943117389</c:v>
                </c:pt>
                <c:pt idx="682">
                  <c:v>3649.6627227107497</c:v>
                </c:pt>
                <c:pt idx="683">
                  <c:v>3651.5311336826167</c:v>
                </c:pt>
                <c:pt idx="684">
                  <c:v>3653.3995446544636</c:v>
                </c:pt>
                <c:pt idx="685">
                  <c:v>3655.2679556263097</c:v>
                </c:pt>
                <c:pt idx="686">
                  <c:v>3657.1363665981712</c:v>
                </c:pt>
                <c:pt idx="687">
                  <c:v>3659.0047775700236</c:v>
                </c:pt>
                <c:pt idx="688">
                  <c:v>3660.8731885418742</c:v>
                </c:pt>
                <c:pt idx="689">
                  <c:v>3662.7415995137299</c:v>
                </c:pt>
                <c:pt idx="690">
                  <c:v>3664.6100104855836</c:v>
                </c:pt>
                <c:pt idx="691">
                  <c:v>3666.4784214574297</c:v>
                </c:pt>
                <c:pt idx="692">
                  <c:v>3668.3468324292899</c:v>
                </c:pt>
                <c:pt idx="693">
                  <c:v>3670.21524340114</c:v>
                </c:pt>
                <c:pt idx="694">
                  <c:v>3672.0836543729902</c:v>
                </c:pt>
                <c:pt idx="695">
                  <c:v>3673.9520653448499</c:v>
                </c:pt>
                <c:pt idx="696">
                  <c:v>3675.8204763167</c:v>
                </c:pt>
                <c:pt idx="697">
                  <c:v>3677.6888872885497</c:v>
                </c:pt>
                <c:pt idx="698">
                  <c:v>3679.5572982604112</c:v>
                </c:pt>
                <c:pt idx="699">
                  <c:v>3681.4257092322637</c:v>
                </c:pt>
                <c:pt idx="700">
                  <c:v>3683.2941202041102</c:v>
                </c:pt>
                <c:pt idx="701">
                  <c:v>3685.1625311759699</c:v>
                </c:pt>
                <c:pt idx="702">
                  <c:v>3687.03094214782</c:v>
                </c:pt>
                <c:pt idx="703">
                  <c:v>3688.8993531196702</c:v>
                </c:pt>
                <c:pt idx="704">
                  <c:v>3690.7677640915299</c:v>
                </c:pt>
                <c:pt idx="705">
                  <c:v>3692.6361750633801</c:v>
                </c:pt>
                <c:pt idx="706">
                  <c:v>3694.5045860352302</c:v>
                </c:pt>
                <c:pt idx="707">
                  <c:v>3696.3729970070922</c:v>
                </c:pt>
                <c:pt idx="708">
                  <c:v>3698.2414079789401</c:v>
                </c:pt>
                <c:pt idx="709">
                  <c:v>3700.1098189507898</c:v>
                </c:pt>
                <c:pt idx="710">
                  <c:v>3701.9782299226458</c:v>
                </c:pt>
                <c:pt idx="711">
                  <c:v>3703.8466408945001</c:v>
                </c:pt>
                <c:pt idx="712">
                  <c:v>3705.7150518663502</c:v>
                </c:pt>
                <c:pt idx="713">
                  <c:v>3707.5834628382122</c:v>
                </c:pt>
                <c:pt idx="714">
                  <c:v>3709.4518738100642</c:v>
                </c:pt>
                <c:pt idx="715">
                  <c:v>3711.3202847819098</c:v>
                </c:pt>
                <c:pt idx="716">
                  <c:v>3713.1886957537622</c:v>
                </c:pt>
                <c:pt idx="717">
                  <c:v>3715.0571067256201</c:v>
                </c:pt>
                <c:pt idx="718">
                  <c:v>3716.9255176974757</c:v>
                </c:pt>
                <c:pt idx="719">
                  <c:v>3718.7939286693299</c:v>
                </c:pt>
                <c:pt idx="720">
                  <c:v>3720.6623396411801</c:v>
                </c:pt>
                <c:pt idx="721">
                  <c:v>3722.5307506130302</c:v>
                </c:pt>
                <c:pt idx="722">
                  <c:v>3724.3991615848922</c:v>
                </c:pt>
                <c:pt idx="723">
                  <c:v>3726.2675725567401</c:v>
                </c:pt>
                <c:pt idx="724">
                  <c:v>3728.1359835285912</c:v>
                </c:pt>
                <c:pt idx="725">
                  <c:v>3730.0043945004522</c:v>
                </c:pt>
                <c:pt idx="726">
                  <c:v>3731.8728054723001</c:v>
                </c:pt>
                <c:pt idx="727">
                  <c:v>3733.7412164441512</c:v>
                </c:pt>
                <c:pt idx="728">
                  <c:v>3735.6096274160059</c:v>
                </c:pt>
                <c:pt idx="729">
                  <c:v>3737.4780383878601</c:v>
                </c:pt>
                <c:pt idx="730">
                  <c:v>3739.3464493597053</c:v>
                </c:pt>
                <c:pt idx="731">
                  <c:v>3741.21486033157</c:v>
                </c:pt>
                <c:pt idx="732">
                  <c:v>3743.0832713034201</c:v>
                </c:pt>
                <c:pt idx="733">
                  <c:v>3744.9516822752767</c:v>
                </c:pt>
                <c:pt idx="734">
                  <c:v>3746.8200932471336</c:v>
                </c:pt>
                <c:pt idx="735">
                  <c:v>3748.6885042189797</c:v>
                </c:pt>
                <c:pt idx="736">
                  <c:v>3750.5569151908298</c:v>
                </c:pt>
                <c:pt idx="737">
                  <c:v>3752.42532616269</c:v>
                </c:pt>
                <c:pt idx="738">
                  <c:v>3754.2937371345442</c:v>
                </c:pt>
                <c:pt idx="739">
                  <c:v>3756.1621481063898</c:v>
                </c:pt>
                <c:pt idx="740">
                  <c:v>3758.0305590782536</c:v>
                </c:pt>
                <c:pt idx="741">
                  <c:v>3759.8989700501002</c:v>
                </c:pt>
                <c:pt idx="742">
                  <c:v>3761.7673810219453</c:v>
                </c:pt>
                <c:pt idx="743">
                  <c:v>3763.63579199381</c:v>
                </c:pt>
                <c:pt idx="744">
                  <c:v>3765.5042029656597</c:v>
                </c:pt>
                <c:pt idx="745">
                  <c:v>3767.3726139375167</c:v>
                </c:pt>
                <c:pt idx="746">
                  <c:v>3769.24102490937</c:v>
                </c:pt>
                <c:pt idx="747">
                  <c:v>3771.1094358812202</c:v>
                </c:pt>
                <c:pt idx="748">
                  <c:v>3772.9778468530712</c:v>
                </c:pt>
                <c:pt idx="749">
                  <c:v>3774.84625782493</c:v>
                </c:pt>
                <c:pt idx="750">
                  <c:v>3776.7146687967743</c:v>
                </c:pt>
                <c:pt idx="751">
                  <c:v>3778.5830797686253</c:v>
                </c:pt>
                <c:pt idx="752">
                  <c:v>3780.4514907404937</c:v>
                </c:pt>
                <c:pt idx="753">
                  <c:v>3782.3199017123402</c:v>
                </c:pt>
                <c:pt idx="754">
                  <c:v>3784.1883126841922</c:v>
                </c:pt>
                <c:pt idx="755">
                  <c:v>3786.0567236560501</c:v>
                </c:pt>
                <c:pt idx="756">
                  <c:v>3787.9251346279002</c:v>
                </c:pt>
                <c:pt idx="757">
                  <c:v>3789.7935455997499</c:v>
                </c:pt>
                <c:pt idx="758">
                  <c:v>3791.6619565716137</c:v>
                </c:pt>
                <c:pt idx="759">
                  <c:v>3793.5303675434652</c:v>
                </c:pt>
                <c:pt idx="760">
                  <c:v>3795.3987785153122</c:v>
                </c:pt>
                <c:pt idx="761">
                  <c:v>3797.2671894871687</c:v>
                </c:pt>
                <c:pt idx="762">
                  <c:v>3799.1356004590198</c:v>
                </c:pt>
                <c:pt idx="763">
                  <c:v>3801.0040114308699</c:v>
                </c:pt>
                <c:pt idx="764">
                  <c:v>3802.8724224027301</c:v>
                </c:pt>
                <c:pt idx="765">
                  <c:v>3804.7408333745802</c:v>
                </c:pt>
                <c:pt idx="766">
                  <c:v>3806.6092443464299</c:v>
                </c:pt>
                <c:pt idx="767">
                  <c:v>3808.4776553182901</c:v>
                </c:pt>
                <c:pt idx="768">
                  <c:v>3810.3460662901402</c:v>
                </c:pt>
                <c:pt idx="769">
                  <c:v>3812.2144772619899</c:v>
                </c:pt>
                <c:pt idx="770">
                  <c:v>3814.0828882338487</c:v>
                </c:pt>
                <c:pt idx="771">
                  <c:v>3815.9512992057012</c:v>
                </c:pt>
                <c:pt idx="772">
                  <c:v>3817.8197101775572</c:v>
                </c:pt>
                <c:pt idx="773">
                  <c:v>3819.6881211494097</c:v>
                </c:pt>
                <c:pt idx="774">
                  <c:v>3821.5565321212612</c:v>
                </c:pt>
                <c:pt idx="775">
                  <c:v>3823.42494309311</c:v>
                </c:pt>
                <c:pt idx="776">
                  <c:v>3825.2933540649701</c:v>
                </c:pt>
                <c:pt idx="777">
                  <c:v>3827.1617650368198</c:v>
                </c:pt>
                <c:pt idx="778">
                  <c:v>3829.0301760086722</c:v>
                </c:pt>
                <c:pt idx="779">
                  <c:v>3830.8985869805342</c:v>
                </c:pt>
                <c:pt idx="780">
                  <c:v>3832.7669979523798</c:v>
                </c:pt>
                <c:pt idx="781">
                  <c:v>3834.63540892423</c:v>
                </c:pt>
                <c:pt idx="782">
                  <c:v>3836.5038198960901</c:v>
                </c:pt>
                <c:pt idx="783">
                  <c:v>3838.3722308679412</c:v>
                </c:pt>
                <c:pt idx="784">
                  <c:v>3840.2406418397863</c:v>
                </c:pt>
                <c:pt idx="785">
                  <c:v>3842.1090528116501</c:v>
                </c:pt>
                <c:pt idx="786">
                  <c:v>3843.9774637835012</c:v>
                </c:pt>
                <c:pt idx="787">
                  <c:v>3845.84587475535</c:v>
                </c:pt>
                <c:pt idx="788">
                  <c:v>3847.7142857272033</c:v>
                </c:pt>
                <c:pt idx="789">
                  <c:v>3849.5826966990599</c:v>
                </c:pt>
                <c:pt idx="790">
                  <c:v>3851.4511076709173</c:v>
                </c:pt>
                <c:pt idx="791">
                  <c:v>3853.3195186427743</c:v>
                </c:pt>
                <c:pt idx="792">
                  <c:v>3855.1879296146153</c:v>
                </c:pt>
                <c:pt idx="793">
                  <c:v>3857.0563405864737</c:v>
                </c:pt>
                <c:pt idx="794">
                  <c:v>3858.9247515583302</c:v>
                </c:pt>
                <c:pt idx="795">
                  <c:v>3860.7931625301867</c:v>
                </c:pt>
                <c:pt idx="796">
                  <c:v>3862.6615735020337</c:v>
                </c:pt>
                <c:pt idx="797">
                  <c:v>3864.5299844738897</c:v>
                </c:pt>
                <c:pt idx="798">
                  <c:v>3866.3983954457399</c:v>
                </c:pt>
                <c:pt idx="799">
                  <c:v>3868.2668064175887</c:v>
                </c:pt>
                <c:pt idx="800">
                  <c:v>3870.1352173894543</c:v>
                </c:pt>
                <c:pt idx="801">
                  <c:v>3872.0036283612999</c:v>
                </c:pt>
                <c:pt idx="802">
                  <c:v>3873.8720393331537</c:v>
                </c:pt>
                <c:pt idx="803">
                  <c:v>3875.7404503050097</c:v>
                </c:pt>
                <c:pt idx="804">
                  <c:v>3877.6088612768558</c:v>
                </c:pt>
                <c:pt idx="805">
                  <c:v>3879.4772722487137</c:v>
                </c:pt>
                <c:pt idx="806">
                  <c:v>3881.3456832205702</c:v>
                </c:pt>
                <c:pt idx="807">
                  <c:v>3883.2140941924199</c:v>
                </c:pt>
                <c:pt idx="808">
                  <c:v>3885.0825051642687</c:v>
                </c:pt>
                <c:pt idx="809">
                  <c:v>3886.9509161361352</c:v>
                </c:pt>
                <c:pt idx="810">
                  <c:v>3888.8193271079822</c:v>
                </c:pt>
                <c:pt idx="811">
                  <c:v>3890.6877380798301</c:v>
                </c:pt>
                <c:pt idx="812">
                  <c:v>3892.5561490516898</c:v>
                </c:pt>
                <c:pt idx="813">
                  <c:v>3894.4245600235399</c:v>
                </c:pt>
                <c:pt idx="814">
                  <c:v>3896.2929709953901</c:v>
                </c:pt>
                <c:pt idx="815">
                  <c:v>3898.1613819672498</c:v>
                </c:pt>
                <c:pt idx="816">
                  <c:v>3900.0297929391022</c:v>
                </c:pt>
                <c:pt idx="817">
                  <c:v>3901.8982039109501</c:v>
                </c:pt>
                <c:pt idx="818">
                  <c:v>3903.7666148828098</c:v>
                </c:pt>
                <c:pt idx="819">
                  <c:v>3905.6350258546599</c:v>
                </c:pt>
                <c:pt idx="820">
                  <c:v>3907.5034368265142</c:v>
                </c:pt>
                <c:pt idx="821">
                  <c:v>3909.3718477983712</c:v>
                </c:pt>
                <c:pt idx="822">
                  <c:v>3911.24025877022</c:v>
                </c:pt>
                <c:pt idx="823">
                  <c:v>3913.1086697420633</c:v>
                </c:pt>
                <c:pt idx="824">
                  <c:v>3914.9770807139298</c:v>
                </c:pt>
                <c:pt idx="825">
                  <c:v>3916.84549168578</c:v>
                </c:pt>
                <c:pt idx="826">
                  <c:v>3918.7139026576301</c:v>
                </c:pt>
                <c:pt idx="827">
                  <c:v>3920.5823136294912</c:v>
                </c:pt>
                <c:pt idx="828">
                  <c:v>3922.4507246013422</c:v>
                </c:pt>
                <c:pt idx="829">
                  <c:v>3924.3191355731979</c:v>
                </c:pt>
                <c:pt idx="830">
                  <c:v>3926.1875465450512</c:v>
                </c:pt>
                <c:pt idx="831">
                  <c:v>3928.0559575169036</c:v>
                </c:pt>
                <c:pt idx="832">
                  <c:v>3929.9243684887497</c:v>
                </c:pt>
                <c:pt idx="833">
                  <c:v>3931.7927794606053</c:v>
                </c:pt>
                <c:pt idx="834">
                  <c:v>3933.6611904324636</c:v>
                </c:pt>
                <c:pt idx="835">
                  <c:v>3935.5296014043097</c:v>
                </c:pt>
                <c:pt idx="836">
                  <c:v>3937.3980123761767</c:v>
                </c:pt>
                <c:pt idx="837">
                  <c:v>3939.2664233480164</c:v>
                </c:pt>
                <c:pt idx="838">
                  <c:v>3941.1348343198697</c:v>
                </c:pt>
                <c:pt idx="839">
                  <c:v>3943.0032452917299</c:v>
                </c:pt>
                <c:pt idx="840">
                  <c:v>3944.8716562635873</c:v>
                </c:pt>
                <c:pt idx="841">
                  <c:v>3946.7400672354302</c:v>
                </c:pt>
                <c:pt idx="842">
                  <c:v>3948.6084782072899</c:v>
                </c:pt>
                <c:pt idx="843">
                  <c:v>3950.4768891791387</c:v>
                </c:pt>
                <c:pt idx="844">
                  <c:v>3952.3453001509902</c:v>
                </c:pt>
                <c:pt idx="845">
                  <c:v>3954.2137111228499</c:v>
                </c:pt>
                <c:pt idx="846">
                  <c:v>3956.0821220947</c:v>
                </c:pt>
                <c:pt idx="847">
                  <c:v>3957.9505330665543</c:v>
                </c:pt>
                <c:pt idx="848">
                  <c:v>3959.8189440384112</c:v>
                </c:pt>
                <c:pt idx="849">
                  <c:v>3961.68735501026</c:v>
                </c:pt>
                <c:pt idx="850">
                  <c:v>3963.5557659821102</c:v>
                </c:pt>
                <c:pt idx="851">
                  <c:v>3965.4241769539722</c:v>
                </c:pt>
                <c:pt idx="852">
                  <c:v>3967.2925879258187</c:v>
                </c:pt>
                <c:pt idx="853">
                  <c:v>3969.1609988976697</c:v>
                </c:pt>
                <c:pt idx="854">
                  <c:v>3971.0294098695299</c:v>
                </c:pt>
                <c:pt idx="855">
                  <c:v>3972.8978208413837</c:v>
                </c:pt>
                <c:pt idx="856">
                  <c:v>3974.7662318132298</c:v>
                </c:pt>
                <c:pt idx="857">
                  <c:v>3976.6346427850899</c:v>
                </c:pt>
                <c:pt idx="858">
                  <c:v>3978.5030537569401</c:v>
                </c:pt>
                <c:pt idx="859">
                  <c:v>3980.3714647287898</c:v>
                </c:pt>
                <c:pt idx="860">
                  <c:v>3982.2398757006458</c:v>
                </c:pt>
                <c:pt idx="861">
                  <c:v>3984.1082866725001</c:v>
                </c:pt>
                <c:pt idx="862">
                  <c:v>3985.9766976443502</c:v>
                </c:pt>
                <c:pt idx="863">
                  <c:v>3987.8451086162122</c:v>
                </c:pt>
                <c:pt idx="864">
                  <c:v>3989.7135195880642</c:v>
                </c:pt>
                <c:pt idx="865">
                  <c:v>3991.5819305599102</c:v>
                </c:pt>
                <c:pt idx="866">
                  <c:v>3993.4503415317722</c:v>
                </c:pt>
                <c:pt idx="867">
                  <c:v>3995.3187525036242</c:v>
                </c:pt>
                <c:pt idx="868">
                  <c:v>3997.1871634754702</c:v>
                </c:pt>
                <c:pt idx="869">
                  <c:v>3999.0555744473322</c:v>
                </c:pt>
                <c:pt idx="870">
                  <c:v>4000.9239854191787</c:v>
                </c:pt>
                <c:pt idx="871">
                  <c:v>4002.7923963910312</c:v>
                </c:pt>
                <c:pt idx="872">
                  <c:v>4004.6608073628859</c:v>
                </c:pt>
                <c:pt idx="873">
                  <c:v>4006.5292183347401</c:v>
                </c:pt>
                <c:pt idx="874">
                  <c:v>4008.3976293065912</c:v>
                </c:pt>
                <c:pt idx="875">
                  <c:v>4010.26604027845</c:v>
                </c:pt>
                <c:pt idx="876">
                  <c:v>4012.1344512503001</c:v>
                </c:pt>
                <c:pt idx="877">
                  <c:v>4014.0028622221498</c:v>
                </c:pt>
                <c:pt idx="878">
                  <c:v>4015.8712731940122</c:v>
                </c:pt>
                <c:pt idx="879">
                  <c:v>4017.7396841658533</c:v>
                </c:pt>
                <c:pt idx="880">
                  <c:v>4019.6080951377053</c:v>
                </c:pt>
                <c:pt idx="881">
                  <c:v>4021.4765061095736</c:v>
                </c:pt>
                <c:pt idx="882">
                  <c:v>4023.3449170814242</c:v>
                </c:pt>
                <c:pt idx="883">
                  <c:v>4025.2133280532712</c:v>
                </c:pt>
                <c:pt idx="884">
                  <c:v>4027.08173902513</c:v>
                </c:pt>
                <c:pt idx="885">
                  <c:v>4028.9501499969801</c:v>
                </c:pt>
                <c:pt idx="886">
                  <c:v>4030.8185609688298</c:v>
                </c:pt>
                <c:pt idx="887">
                  <c:v>4032.6869719406864</c:v>
                </c:pt>
                <c:pt idx="888">
                  <c:v>4034.5553829125442</c:v>
                </c:pt>
                <c:pt idx="889">
                  <c:v>4036.4237938843967</c:v>
                </c:pt>
                <c:pt idx="890">
                  <c:v>4038.29220485625</c:v>
                </c:pt>
                <c:pt idx="891">
                  <c:v>4040.1606158280997</c:v>
                </c:pt>
                <c:pt idx="892">
                  <c:v>4042.0290267999499</c:v>
                </c:pt>
                <c:pt idx="893">
                  <c:v>4043.8974377718137</c:v>
                </c:pt>
                <c:pt idx="894">
                  <c:v>4045.7658487436543</c:v>
                </c:pt>
                <c:pt idx="895">
                  <c:v>4047.6342597155099</c:v>
                </c:pt>
                <c:pt idx="896">
                  <c:v>4049.50267068737</c:v>
                </c:pt>
                <c:pt idx="897">
                  <c:v>4051.3710816592202</c:v>
                </c:pt>
                <c:pt idx="898">
                  <c:v>4053.2394926310712</c:v>
                </c:pt>
                <c:pt idx="899">
                  <c:v>4055.10790360293</c:v>
                </c:pt>
                <c:pt idx="900">
                  <c:v>4056.9763145747843</c:v>
                </c:pt>
                <c:pt idx="901">
                  <c:v>4058.8447255466299</c:v>
                </c:pt>
                <c:pt idx="902">
                  <c:v>4060.7131365184978</c:v>
                </c:pt>
                <c:pt idx="903">
                  <c:v>4062.5815474903402</c:v>
                </c:pt>
                <c:pt idx="904">
                  <c:v>4064.4499584621899</c:v>
                </c:pt>
                <c:pt idx="905">
                  <c:v>4066.3183694340501</c:v>
                </c:pt>
                <c:pt idx="906">
                  <c:v>4068.1867804058943</c:v>
                </c:pt>
                <c:pt idx="907">
                  <c:v>4070.0551913777522</c:v>
                </c:pt>
                <c:pt idx="908">
                  <c:v>4071.9236023496101</c:v>
                </c:pt>
                <c:pt idx="909">
                  <c:v>4073.7920133214602</c:v>
                </c:pt>
                <c:pt idx="910">
                  <c:v>4075.6604242933099</c:v>
                </c:pt>
                <c:pt idx="911">
                  <c:v>4077.5288352651687</c:v>
                </c:pt>
                <c:pt idx="912">
                  <c:v>4079.3972462370257</c:v>
                </c:pt>
                <c:pt idx="913">
                  <c:v>4081.2656572088699</c:v>
                </c:pt>
                <c:pt idx="914">
                  <c:v>4083.1340681807287</c:v>
                </c:pt>
                <c:pt idx="915">
                  <c:v>4085.0024791525798</c:v>
                </c:pt>
                <c:pt idx="916">
                  <c:v>4086.8708901244299</c:v>
                </c:pt>
                <c:pt idx="917">
                  <c:v>4088.7393010962901</c:v>
                </c:pt>
                <c:pt idx="918">
                  <c:v>4090.6077120681402</c:v>
                </c:pt>
                <c:pt idx="919">
                  <c:v>4092.4761230399922</c:v>
                </c:pt>
                <c:pt idx="920">
                  <c:v>4094.3445340118501</c:v>
                </c:pt>
                <c:pt idx="921">
                  <c:v>4096.2129449837084</c:v>
                </c:pt>
                <c:pt idx="922">
                  <c:v>4098.08135595555</c:v>
                </c:pt>
                <c:pt idx="923">
                  <c:v>4099.9497669274097</c:v>
                </c:pt>
                <c:pt idx="924">
                  <c:v>4101.8181778992603</c:v>
                </c:pt>
                <c:pt idx="925">
                  <c:v>4103.6865888711154</c:v>
                </c:pt>
                <c:pt idx="926">
                  <c:v>4105.5549998429724</c:v>
                </c:pt>
                <c:pt idx="927">
                  <c:v>4107.4234108148185</c:v>
                </c:pt>
                <c:pt idx="928">
                  <c:v>4109.2918217866754</c:v>
                </c:pt>
                <c:pt idx="929">
                  <c:v>4111.1602327585415</c:v>
                </c:pt>
                <c:pt idx="930">
                  <c:v>4113.0286437303803</c:v>
                </c:pt>
                <c:pt idx="931">
                  <c:v>4114.89705470223</c:v>
                </c:pt>
                <c:pt idx="932">
                  <c:v>4116.7654656740924</c:v>
                </c:pt>
                <c:pt idx="933">
                  <c:v>4118.6338766459403</c:v>
                </c:pt>
                <c:pt idx="934">
                  <c:v>4120.5022876177954</c:v>
                </c:pt>
                <c:pt idx="935">
                  <c:v>4122.3706985896524</c:v>
                </c:pt>
                <c:pt idx="936">
                  <c:v>4124.2391095615085</c:v>
                </c:pt>
                <c:pt idx="937">
                  <c:v>4126.1075205333573</c:v>
                </c:pt>
                <c:pt idx="938">
                  <c:v>4127.9759315052124</c:v>
                </c:pt>
                <c:pt idx="939">
                  <c:v>4129.8443424770603</c:v>
                </c:pt>
                <c:pt idx="940">
                  <c:v>4131.71275344891</c:v>
                </c:pt>
                <c:pt idx="941">
                  <c:v>4133.5811644207815</c:v>
                </c:pt>
                <c:pt idx="942">
                  <c:v>4135.4495753926185</c:v>
                </c:pt>
                <c:pt idx="943">
                  <c:v>4137.31798636447</c:v>
                </c:pt>
                <c:pt idx="944">
                  <c:v>4139.1863973363297</c:v>
                </c:pt>
                <c:pt idx="945">
                  <c:v>4141.0548083081785</c:v>
                </c:pt>
                <c:pt idx="946">
                  <c:v>4142.92321928003</c:v>
                </c:pt>
                <c:pt idx="947">
                  <c:v>4144.7916302519016</c:v>
                </c:pt>
                <c:pt idx="948">
                  <c:v>4146.6600412237485</c:v>
                </c:pt>
                <c:pt idx="949">
                  <c:v>4148.52845219559</c:v>
                </c:pt>
                <c:pt idx="950">
                  <c:v>4150.3968631674616</c:v>
                </c:pt>
                <c:pt idx="951">
                  <c:v>4152.2652741393085</c:v>
                </c:pt>
                <c:pt idx="952">
                  <c:v>4154.13368511115</c:v>
                </c:pt>
                <c:pt idx="953">
                  <c:v>4156.0020960830134</c:v>
                </c:pt>
                <c:pt idx="954">
                  <c:v>4157.8705070548604</c:v>
                </c:pt>
                <c:pt idx="955">
                  <c:v>4159.7389180267028</c:v>
                </c:pt>
                <c:pt idx="956">
                  <c:v>4161.6073289985698</c:v>
                </c:pt>
                <c:pt idx="957">
                  <c:v>4163.4757399704195</c:v>
                </c:pt>
                <c:pt idx="958">
                  <c:v>4165.3441509422628</c:v>
                </c:pt>
                <c:pt idx="959">
                  <c:v>4167.2125619141334</c:v>
                </c:pt>
                <c:pt idx="960">
                  <c:v>4169.0809728859804</c:v>
                </c:pt>
                <c:pt idx="961">
                  <c:v>4170.9493838578301</c:v>
                </c:pt>
                <c:pt idx="962">
                  <c:v>4172.8177948296898</c:v>
                </c:pt>
                <c:pt idx="963">
                  <c:v>4174.6862058015486</c:v>
                </c:pt>
                <c:pt idx="964">
                  <c:v>4176.5546167733974</c:v>
                </c:pt>
                <c:pt idx="965">
                  <c:v>4178.4230277452498</c:v>
                </c:pt>
                <c:pt idx="966">
                  <c:v>4180.2914387171004</c:v>
                </c:pt>
                <c:pt idx="967">
                  <c:v>4182.1598496889583</c:v>
                </c:pt>
                <c:pt idx="968">
                  <c:v>4184.0282606608216</c:v>
                </c:pt>
                <c:pt idx="969">
                  <c:v>4185.8966716326686</c:v>
                </c:pt>
                <c:pt idx="970">
                  <c:v>4187.7650826045101</c:v>
                </c:pt>
                <c:pt idx="971">
                  <c:v>4189.6334935763734</c:v>
                </c:pt>
                <c:pt idx="972">
                  <c:v>4191.5019045482204</c:v>
                </c:pt>
                <c:pt idx="973">
                  <c:v>4193.3703155200665</c:v>
                </c:pt>
                <c:pt idx="974">
                  <c:v>4195.2387264919334</c:v>
                </c:pt>
                <c:pt idx="975">
                  <c:v>4197.1071374637886</c:v>
                </c:pt>
                <c:pt idx="976">
                  <c:v>4198.9755484356301</c:v>
                </c:pt>
                <c:pt idx="977">
                  <c:v>4200.8439594074944</c:v>
                </c:pt>
                <c:pt idx="978">
                  <c:v>4202.7123703793404</c:v>
                </c:pt>
                <c:pt idx="979">
                  <c:v>4204.5807813511901</c:v>
                </c:pt>
                <c:pt idx="980">
                  <c:v>4206.4491923230416</c:v>
                </c:pt>
                <c:pt idx="981">
                  <c:v>4208.3176032949004</c:v>
                </c:pt>
                <c:pt idx="982">
                  <c:v>4210.1860142667583</c:v>
                </c:pt>
                <c:pt idx="983">
                  <c:v>4212.0544252386098</c:v>
                </c:pt>
                <c:pt idx="984">
                  <c:v>4213.9228362104604</c:v>
                </c:pt>
                <c:pt idx="985">
                  <c:v>4215.7912471823101</c:v>
                </c:pt>
                <c:pt idx="986">
                  <c:v>4217.6596581541744</c:v>
                </c:pt>
                <c:pt idx="987">
                  <c:v>4219.5280691260214</c:v>
                </c:pt>
                <c:pt idx="988">
                  <c:v>4221.3964800978783</c:v>
                </c:pt>
                <c:pt idx="989">
                  <c:v>4223.2648910697435</c:v>
                </c:pt>
                <c:pt idx="990">
                  <c:v>4225.1333020415796</c:v>
                </c:pt>
                <c:pt idx="991">
                  <c:v>4227.0017130134302</c:v>
                </c:pt>
                <c:pt idx="992">
                  <c:v>4228.8701239852944</c:v>
                </c:pt>
                <c:pt idx="993">
                  <c:v>4230.7385349571414</c:v>
                </c:pt>
                <c:pt idx="994">
                  <c:v>4232.6069459289902</c:v>
                </c:pt>
                <c:pt idx="995">
                  <c:v>4234.4753569008417</c:v>
                </c:pt>
                <c:pt idx="996">
                  <c:v>4236.3437678726996</c:v>
                </c:pt>
                <c:pt idx="997">
                  <c:v>4238.2121788445502</c:v>
                </c:pt>
                <c:pt idx="998">
                  <c:v>4240.0805898164099</c:v>
                </c:pt>
                <c:pt idx="999">
                  <c:v>4241.9490007882596</c:v>
                </c:pt>
              </c:numCache>
            </c:numRef>
          </c:xVal>
          <c:yVal>
            <c:numRef>
              <c:f>Sheet1!$H$2:$H$1001</c:f>
              <c:numCache>
                <c:formatCode>_(* #,##0.00_);_(* \(#,##0.00\);_(* "-"??_);_(@_)</c:formatCode>
                <c:ptCount val="1000"/>
                <c:pt idx="0">
                  <c:v>9.2384434652196146E-11</c:v>
                </c:pt>
                <c:pt idx="1">
                  <c:v>1.2920155460921269E-9</c:v>
                </c:pt>
                <c:pt idx="2">
                  <c:v>1.774320037424303E-10</c:v>
                </c:pt>
                <c:pt idx="3">
                  <c:v>2.4008504645073738E-10</c:v>
                </c:pt>
                <c:pt idx="4">
                  <c:v>3.2092440919525316E-10</c:v>
                </c:pt>
                <c:pt idx="5">
                  <c:v>4.2462814042311989E-10</c:v>
                </c:pt>
                <c:pt idx="6">
                  <c:v>5.5701156926476205E-10</c:v>
                </c:pt>
                <c:pt idx="7">
                  <c:v>7.2529680741846167E-10</c:v>
                </c:pt>
                <c:pt idx="8">
                  <c:v>9.3844233907120314E-10</c:v>
                </c:pt>
                <c:pt idx="9">
                  <c:v>1.2075441144113226E-9</c:v>
                </c:pt>
                <c:pt idx="10">
                  <c:v>1.5463211449858969E-9</c:v>
                </c:pt>
                <c:pt idx="11">
                  <c:v>1.9717003003123709E-9</c:v>
                </c:pt>
                <c:pt idx="12">
                  <c:v>2.5045168253513654E-9</c:v>
                </c:pt>
                <c:pt idx="13">
                  <c:v>3.1703490382680428E-9</c:v>
                </c:pt>
                <c:pt idx="14">
                  <c:v>4.000507727934599E-9</c:v>
                </c:pt>
                <c:pt idx="15">
                  <c:v>5.0332029514384212E-9</c:v>
                </c:pt>
                <c:pt idx="16">
                  <c:v>6.3149132340411824E-9</c:v>
                </c:pt>
                <c:pt idx="17">
                  <c:v>7.9019845981650208E-9</c:v>
                </c:pt>
                <c:pt idx="18">
                  <c:v>9.8624893946460451E-9</c:v>
                </c:pt>
                <c:pt idx="19">
                  <c:v>1.2360661701742575E-8</c:v>
                </c:pt>
                <c:pt idx="20">
                  <c:v>1.5274976211145552E-8</c:v>
                </c:pt>
                <c:pt idx="21">
                  <c:v>1.8875394737676979E-8</c:v>
                </c:pt>
                <c:pt idx="22">
                  <c:v>2.3288873403291051E-8</c:v>
                </c:pt>
                <c:pt idx="23">
                  <c:v>2.8670580234733828E-8</c:v>
                </c:pt>
                <c:pt idx="24">
                  <c:v>3.5205933406853866E-8</c:v>
                </c:pt>
                <c:pt idx="25">
                  <c:v>4.3113454276921523E-8</c:v>
                </c:pt>
                <c:pt idx="26">
                  <c:v>5.2648278924558781E-8</c:v>
                </c:pt>
                <c:pt idx="27">
                  <c:v>6.4106202220837963E-8</c:v>
                </c:pt>
                <c:pt idx="28">
                  <c:v>7.7828149777122446E-8</c:v>
                </c:pt>
                <c:pt idx="29">
                  <c:v>9.4204986380964137E-8</c:v>
                </c:pt>
                <c:pt idx="30">
                  <c:v>1.1368257562449921E-7</c:v>
                </c:pt>
                <c:pt idx="31">
                  <c:v>1.367670052819897E-7</c:v>
                </c:pt>
                <c:pt idx="32">
                  <c:v>1.6402988750905508E-7</c:v>
                </c:pt>
                <c:pt idx="33">
                  <c:v>1.9611363302846406E-7</c:v>
                </c:pt>
                <c:pt idx="34">
                  <c:v>2.3373658504771157E-7</c:v>
                </c:pt>
                <c:pt idx="35">
                  <c:v>2.7769788263368864E-7</c:v>
                </c:pt>
                <c:pt idx="36">
                  <c:v>3.2888190556123624E-7</c:v>
                </c:pt>
                <c:pt idx="37">
                  <c:v>3.8826213416688886E-7</c:v>
                </c:pt>
                <c:pt idx="38">
                  <c:v>4.569042393883908E-7</c:v>
                </c:pt>
                <c:pt idx="39">
                  <c:v>5.3596820086616973E-7</c:v>
                </c:pt>
                <c:pt idx="40">
                  <c:v>6.2670923563665792E-7</c:v>
                </c:pt>
                <c:pt idx="41">
                  <c:v>7.3047730747077476E-7</c:v>
                </c:pt>
                <c:pt idx="42">
                  <c:v>8.4871497821561228E-7</c:v>
                </c:pt>
                <c:pt idx="43">
                  <c:v>9.8295335849533613E-7</c:v>
                </c:pt>
                <c:pt idx="44">
                  <c:v>1.1348059167296672E-6</c:v>
                </c:pt>
                <c:pt idx="45">
                  <c:v>1.3059599135475098E-6</c:v>
                </c:pt>
                <c:pt idx="46">
                  <c:v>1.4981652442200073E-6</c:v>
                </c:pt>
                <c:pt idx="47">
                  <c:v>1.7132204956242437E-6</c:v>
                </c:pt>
                <c:pt idx="48">
                  <c:v>1.9529560573867353E-6</c:v>
                </c:pt>
                <c:pt idx="49">
                  <c:v>2.2192141701571003E-6</c:v>
                </c:pt>
                <c:pt idx="50">
                  <c:v>2.5138258483378901E-6</c:v>
                </c:pt>
                <c:pt idx="51">
                  <c:v>2.8385846809594013E-6</c:v>
                </c:pt>
                <c:pt idx="52">
                  <c:v>3.1952175936475081E-6</c:v>
                </c:pt>
                <c:pt idx="53">
                  <c:v>3.5853527477037279E-6</c:v>
                </c:pt>
                <c:pt idx="54">
                  <c:v>4.0110658331570743E-6</c:v>
                </c:pt>
                <c:pt idx="55">
                  <c:v>4.4723485904713991E-6</c:v>
                </c:pt>
                <c:pt idx="56">
                  <c:v>4.9712193949854116E-6</c:v>
                </c:pt>
                <c:pt idx="57">
                  <c:v>5.5085115873591772E-6</c:v>
                </c:pt>
                <c:pt idx="58">
                  <c:v>6.0847959274609103E-6</c:v>
                </c:pt>
                <c:pt idx="59">
                  <c:v>6.7003333198786505E-6</c:v>
                </c:pt>
                <c:pt idx="60">
                  <c:v>7.3550316818079008E-6</c:v>
                </c:pt>
                <c:pt idx="61">
                  <c:v>8.0484068927335516E-6</c:v>
                </c:pt>
                <c:pt idx="62">
                  <c:v>8.7795480728713024E-6</c:v>
                </c:pt>
                <c:pt idx="63">
                  <c:v>9.5470876644791511E-6</c:v>
                </c:pt>
                <c:pt idx="64">
                  <c:v>1.0349176943508757E-5</c:v>
                </c:pt>
                <c:pt idx="65">
                  <c:v>1.1183467675255577E-5</c:v>
                </c:pt>
                <c:pt idx="66">
                  <c:v>1.2047100653305465E-5</c:v>
                </c:pt>
                <c:pt idx="67">
                  <c:v>1.2936701832775166E-5</c:v>
                </c:pt>
                <c:pt idx="68">
                  <c:v>1.3848386693226526E-5</c:v>
                </c:pt>
                <c:pt idx="69">
                  <c:v>1.4777773350313197E-5</c:v>
                </c:pt>
                <c:pt idx="70">
                  <c:v>1.5720004784810574E-5</c:v>
                </c:pt>
                <c:pt idx="71">
                  <c:v>1.6669780379802051E-5</c:v>
                </c:pt>
                <c:pt idx="72">
                  <c:v>1.7621396758064983E-5</c:v>
                </c:pt>
                <c:pt idx="73">
                  <c:v>1.8568797698731389E-5</c:v>
                </c:pt>
                <c:pt idx="74">
                  <c:v>1.9505632691710397E-5</c:v>
                </c:pt>
                <c:pt idx="75">
                  <c:v>2.0425323466771592E-5</c:v>
                </c:pt>
                <c:pt idx="76">
                  <c:v>2.1321137618204482E-5</c:v>
                </c:pt>
                <c:pt idx="77">
                  <c:v>2.2186268242229068E-5</c:v>
                </c:pt>
                <c:pt idx="78">
                  <c:v>2.3013918319420457E-5</c:v>
                </c:pt>
                <c:pt idx="79">
                  <c:v>2.3797388414980215E-5</c:v>
                </c:pt>
                <c:pt idx="80">
                  <c:v>2.4530166142320612E-5</c:v>
                </c:pt>
                <c:pt idx="81">
                  <c:v>2.5206015746766035E-5</c:v>
                </c:pt>
                <c:pt idx="82">
                  <c:v>2.5819066122823357E-5</c:v>
                </c:pt>
                <c:pt idx="83">
                  <c:v>2.6363895587050367E-5</c:v>
                </c:pt>
                <c:pt idx="84">
                  <c:v>2.6835611795672442E-5</c:v>
                </c:pt>
                <c:pt idx="85">
                  <c:v>2.7229925328385495E-5</c:v>
                </c:pt>
                <c:pt idx="86">
                  <c:v>2.7543215663842145E-5</c:v>
                </c:pt>
                <c:pt idx="87">
                  <c:v>2.7772588554779858E-5</c:v>
                </c:pt>
                <c:pt idx="88">
                  <c:v>2.7915924178221852E-5</c:v>
                </c:pt>
                <c:pt idx="89">
                  <c:v>2.797191589527268E-5</c:v>
                </c:pt>
                <c:pt idx="90">
                  <c:v>2.7939599561943209E-5</c:v>
                </c:pt>
                <c:pt idx="91">
                  <c:v>2.7819899133498208E-5</c:v>
                </c:pt>
                <c:pt idx="92">
                  <c:v>2.7613724055499169E-5</c:v>
                </c:pt>
                <c:pt idx="93">
                  <c:v>2.7323003582193636E-5</c:v>
                </c:pt>
                <c:pt idx="94">
                  <c:v>2.6950445630757882E-5</c:v>
                </c:pt>
                <c:pt idx="95">
                  <c:v>2.6499492423470758E-5</c:v>
                </c:pt>
                <c:pt idx="96">
                  <c:v>2.5974266338679182E-5</c:v>
                </c:pt>
                <c:pt idx="97">
                  <c:v>2.5379506675342042E-5</c:v>
                </c:pt>
                <c:pt idx="98">
                  <c:v>2.4720498378343711E-5</c:v>
                </c:pt>
                <c:pt idx="99">
                  <c:v>2.4002994034452639E-5</c:v>
                </c:pt>
                <c:pt idx="100">
                  <c:v>2.3233130637872891E-5</c:v>
                </c:pt>
                <c:pt idx="101">
                  <c:v>2.2417342745973509E-5</c:v>
                </c:pt>
                <c:pt idx="102">
                  <c:v>2.1562273706119514E-5</c:v>
                </c:pt>
                <c:pt idx="103">
                  <c:v>2.0674686639716452E-5</c:v>
                </c:pt>
                <c:pt idx="104">
                  <c:v>1.9761376825771595E-5</c:v>
                </c:pt>
                <c:pt idx="105">
                  <c:v>1.8829087039617947E-5</c:v>
                </c:pt>
                <c:pt idx="106">
                  <c:v>1.7884427279082819E-5</c:v>
                </c:pt>
                <c:pt idx="107">
                  <c:v>1.6933800156469995E-5</c:v>
                </c:pt>
                <c:pt idx="108">
                  <c:v>1.598333305640305E-5</c:v>
                </c:pt>
                <c:pt idx="109">
                  <c:v>1.5038817963003661E-5</c:v>
                </c:pt>
                <c:pt idx="110">
                  <c:v>1.4105659651195043E-5</c:v>
                </c:pt>
                <c:pt idx="111">
                  <c:v>1.3188832722278266E-5</c:v>
                </c:pt>
                <c:pt idx="112">
                  <c:v>1.229284774947842E-5</c:v>
                </c:pt>
                <c:pt idx="113">
                  <c:v>1.1421726591042278E-5</c:v>
                </c:pt>
                <c:pt idx="114">
                  <c:v>1.0578986732843982E-5</c:v>
                </c:pt>
                <c:pt idx="115">
                  <c:v>9.7676343454635725E-6</c:v>
                </c:pt>
                <c:pt idx="116">
                  <c:v>8.9901655884959539E-6</c:v>
                </c:pt>
                <c:pt idx="117">
                  <c:v>8.2485755735757506E-6</c:v>
                </c:pt>
                <c:pt idx="118">
                  <c:v>7.544374313409097E-6</c:v>
                </c:pt>
                <c:pt idx="119">
                  <c:v>6.8786089431427103E-6</c:v>
                </c:pt>
                <c:pt idx="120">
                  <c:v>6.2518915088165401E-6</c:v>
                </c:pt>
                <c:pt idx="121">
                  <c:v>5.6644316815906373E-6</c:v>
                </c:pt>
                <c:pt idx="122">
                  <c:v>5.1160738820558745E-6</c:v>
                </c:pt>
                <c:pt idx="123">
                  <c:v>4.6063384923842333E-6</c:v>
                </c:pt>
                <c:pt idx="124">
                  <c:v>4.1344671014904617E-6</c:v>
                </c:pt>
                <c:pt idx="125">
                  <c:v>3.6994720759180956E-6</c:v>
                </c:pt>
                <c:pt idx="126">
                  <c:v>3.298843436126695E-6</c:v>
                </c:pt>
                <c:pt idx="127">
                  <c:v>2.9329570113050887E-6</c:v>
                </c:pt>
                <c:pt idx="128">
                  <c:v>2.5994576781521757E-6</c:v>
                </c:pt>
                <c:pt idx="129">
                  <c:v>2.296641048928185E-6</c:v>
                </c:pt>
                <c:pt idx="130">
                  <c:v>2.0227259717187951E-6</c:v>
                </c:pt>
                <c:pt idx="131">
                  <c:v>1.7758846305588933E-6</c:v>
                </c:pt>
                <c:pt idx="132">
                  <c:v>1.5542697905210184E-6</c:v>
                </c:pt>
                <c:pt idx="133">
                  <c:v>1.3560390301458988E-6</c:v>
                </c:pt>
                <c:pt idx="134">
                  <c:v>1.1793758946309761E-6</c:v>
                </c:pt>
                <c:pt idx="135">
                  <c:v>1.0225079805629147E-6</c:v>
                </c:pt>
                <c:pt idx="136">
                  <c:v>8.8372202757930317E-7</c:v>
                </c:pt>
                <c:pt idx="137">
                  <c:v>7.6137614507314373E-7</c:v>
                </c:pt>
                <c:pt idx="138">
                  <c:v>6.5390934380932114E-7</c:v>
                </c:pt>
                <c:pt idx="139">
                  <c:v>5.598485740044494E-7</c:v>
                </c:pt>
                <c:pt idx="140">
                  <c:v>4.7781349392880364E-7</c:v>
                </c:pt>
                <c:pt idx="141">
                  <c:v>4.0651920732060387E-7</c:v>
                </c:pt>
                <c:pt idx="142">
                  <c:v>3.4477721475734518E-7</c:v>
                </c:pt>
                <c:pt idx="143">
                  <c:v>2.9149482450531011E-7</c:v>
                </c:pt>
                <c:pt idx="144">
                  <c:v>2.4567326316535585E-7</c:v>
                </c:pt>
                <c:pt idx="145">
                  <c:v>2.0640471654978251E-7</c:v>
                </c:pt>
                <c:pt idx="146">
                  <c:v>1.7286851756019017E-7</c:v>
                </c:pt>
                <c:pt idx="147">
                  <c:v>1.4432668128856041E-7</c:v>
                </c:pt>
                <c:pt idx="148">
                  <c:v>1.2011896903248222E-7</c:v>
                </c:pt>
                <c:pt idx="149">
                  <c:v>9.9657643298958499E-8</c:v>
                </c:pt>
                <c:pt idx="150">
                  <c:v>8.2422056068824127E-8</c:v>
                </c:pt>
                <c:pt idx="151">
                  <c:v>6.7953193504062569E-8</c:v>
                </c:pt>
                <c:pt idx="152">
                  <c:v>5.5848282802225978E-8</c:v>
                </c:pt>
                <c:pt idx="153">
                  <c:v>4.5755551934605879E-8</c:v>
                </c:pt>
                <c:pt idx="154">
                  <c:v>3.7369221446551048E-8</c:v>
                </c:pt>
                <c:pt idx="155">
                  <c:v>3.0424800248356842E-8</c:v>
                </c:pt>
                <c:pt idx="156">
                  <c:v>2.46947552822269E-8</c:v>
                </c:pt>
                <c:pt idx="157">
                  <c:v>1.9984629013863277E-8</c:v>
                </c:pt>
                <c:pt idx="158">
                  <c:v>1.6129689765101766E-8</c:v>
                </c:pt>
                <c:pt idx="159">
                  <c:v>1.2992218875556303E-8</c:v>
                </c:pt>
                <c:pt idx="160">
                  <c:v>1.0459566455327901E-8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3.8943337758959997E-10</c:v>
                </c:pt>
                <c:pt idx="269">
                  <c:v>5.1483109612781588E-10</c:v>
                </c:pt>
                <c:pt idx="270">
                  <c:v>6.7359838272097159E-10</c:v>
                </c:pt>
                <c:pt idx="271">
                  <c:v>8.761227990003991E-10</c:v>
                </c:pt>
                <c:pt idx="272">
                  <c:v>1.1348209006376095E-9</c:v>
                </c:pt>
                <c:pt idx="273">
                  <c:v>1.4648341608213708E-9</c:v>
                </c:pt>
                <c:pt idx="274">
                  <c:v>1.8847812438118397E-9</c:v>
                </c:pt>
                <c:pt idx="275">
                  <c:v>2.4176037260345163E-9</c:v>
                </c:pt>
                <c:pt idx="276">
                  <c:v>3.0915396171334724E-9</c:v>
                </c:pt>
                <c:pt idx="277">
                  <c:v>3.9412576020208111E-9</c:v>
                </c:pt>
                <c:pt idx="278">
                  <c:v>5.0091845686892134E-9</c:v>
                </c:pt>
                <c:pt idx="279">
                  <c:v>6.3470594668492774E-9</c:v>
                </c:pt>
                <c:pt idx="280">
                  <c:v>8.0177476207651533E-9</c:v>
                </c:pt>
                <c:pt idx="281">
                  <c:v>1.009735105744552E-8</c:v>
                </c:pt>
                <c:pt idx="282">
                  <c:v>1.2677651970051121E-8</c:v>
                </c:pt>
                <c:pt idx="283">
                  <c:v>1.5868927877460986E-8</c:v>
                </c:pt>
                <c:pt idx="284">
                  <c:v>1.9803178125847741E-8</c:v>
                </c:pt>
                <c:pt idx="285">
                  <c:v>2.4637801868301886E-8</c:v>
                </c:pt>
                <c:pt idx="286">
                  <c:v>3.055976731546347E-8</c:v>
                </c:pt>
                <c:pt idx="287">
                  <c:v>3.7790310635233341E-8</c:v>
                </c:pt>
                <c:pt idx="288">
                  <c:v>4.6590200154372403E-8</c:v>
                </c:pt>
                <c:pt idx="289">
                  <c:v>5.7265597240642694E-8</c:v>
                </c:pt>
                <c:pt idx="290">
                  <c:v>7.0174539182515285E-8</c:v>
                </c:pt>
                <c:pt idx="291">
                  <c:v>8.5734061295852715E-8</c:v>
                </c:pt>
                <c:pt idx="292">
                  <c:v>1.044279651347866E-7</c:v>
                </c:pt>
                <c:pt idx="293">
                  <c:v>1.268152268287541E-7</c:v>
                </c:pt>
                <c:pt idx="294">
                  <c:v>1.5353902397070456E-7</c:v>
                </c:pt>
                <c:pt idx="295">
                  <c:v>1.8533634090441091E-7</c:v>
                </c:pt>
                <c:pt idx="296">
                  <c:v>2.2304809046292212E-7</c:v>
                </c:pt>
                <c:pt idx="297">
                  <c:v>2.6762966495708896E-7</c:v>
                </c:pt>
                <c:pt idx="298">
                  <c:v>3.2016180026405706E-7</c:v>
                </c:pt>
                <c:pt idx="299">
                  <c:v>3.8186160398234E-7</c:v>
                </c:pt>
                <c:pt idx="300">
                  <c:v>4.5409356156367513E-7</c:v>
                </c:pt>
                <c:pt idx="301">
                  <c:v>5.3838029286421997E-7</c:v>
                </c:pt>
                <c:pt idx="302">
                  <c:v>6.3641278543969889E-7</c:v>
                </c:pt>
                <c:pt idx="303">
                  <c:v>7.5005977990290655E-7</c:v>
                </c:pt>
                <c:pt idx="304">
                  <c:v>8.8108297984091875E-7</c:v>
                </c:pt>
                <c:pt idx="305">
                  <c:v>1.0325129518641722E-6</c:v>
                </c:pt>
                <c:pt idx="306">
                  <c:v>1.206253686801623E-6</c:v>
                </c:pt>
                <c:pt idx="307">
                  <c:v>1.4049979598101559E-6</c:v>
                </c:pt>
                <c:pt idx="308">
                  <c:v>1.6316305791505585E-6</c:v>
                </c:pt>
                <c:pt idx="309">
                  <c:v>1.8892320907598944E-6</c:v>
                </c:pt>
                <c:pt idx="310">
                  <c:v>2.18107730114296E-6</c:v>
                </c:pt>
                <c:pt idx="311">
                  <c:v>2.5106287816888202E-6</c:v>
                </c:pt>
                <c:pt idx="312">
                  <c:v>2.881525378693267E-6</c:v>
                </c:pt>
                <c:pt idx="313">
                  <c:v>3.2975656593875041E-6</c:v>
                </c:pt>
                <c:pt idx="314">
                  <c:v>3.7626861712397661E-6</c:v>
                </c:pt>
                <c:pt idx="315">
                  <c:v>4.2809343758110398E-6</c:v>
                </c:pt>
                <c:pt idx="316">
                  <c:v>4.8564361356100154E-6</c:v>
                </c:pt>
                <c:pt idx="317">
                  <c:v>5.4933576788075559E-6</c:v>
                </c:pt>
                <c:pt idx="318">
                  <c:v>6.1958620384390832E-6</c:v>
                </c:pt>
                <c:pt idx="319">
                  <c:v>6.9680600559445331E-6</c:v>
                </c:pt>
                <c:pt idx="320">
                  <c:v>7.8139561496734642E-6</c:v>
                </c:pt>
                <c:pt idx="321">
                  <c:v>8.7373891734176228E-6</c:v>
                </c:pt>
                <c:pt idx="322">
                  <c:v>9.7419688242253841E-6</c:v>
                </c:pt>
                <c:pt idx="323">
                  <c:v>1.0831008198807083E-5</c:v>
                </c:pt>
                <c:pt idx="324">
                  <c:v>1.2007453239853469E-5</c:v>
                </c:pt>
                <c:pt idx="325">
                  <c:v>1.3273809953669143E-5</c:v>
                </c:pt>
                <c:pt idx="326">
                  <c:v>1.4632070414762757E-5</c:v>
                </c:pt>
                <c:pt idx="327">
                  <c:v>1.6083638697546262E-5</c:v>
                </c:pt>
                <c:pt idx="328">
                  <c:v>1.7629257986170421E-5</c:v>
                </c:pt>
                <c:pt idx="329">
                  <c:v>1.9268940206868563E-5</c:v>
                </c:pt>
                <c:pt idx="330">
                  <c:v>2.1001899599096341E-5</c:v>
                </c:pt>
                <c:pt idx="331">
                  <c:v>2.2826491688341607E-5</c:v>
                </c:pt>
                <c:pt idx="332">
                  <c:v>2.474015914084233E-5</c:v>
                </c:pt>
                <c:pt idx="333">
                  <c:v>2.6739385964682045E-5</c:v>
                </c:pt>
                <c:pt idx="334">
                  <c:v>2.8819661468947219E-5</c:v>
                </c:pt>
                <c:pt idx="335">
                  <c:v>3.0975455298923028E-5</c:v>
                </c:pt>
                <c:pt idx="336">
                  <c:v>3.3200204726768152E-5</c:v>
                </c:pt>
                <c:pt idx="337">
                  <c:v>3.5486315189866644E-5</c:v>
                </c:pt>
                <c:pt idx="338">
                  <c:v>3.7825174829182887E-5</c:v>
                </c:pt>
                <c:pt idx="339">
                  <c:v>4.0207183483565462E-5</c:v>
                </c:pt>
                <c:pt idx="340">
                  <c:v>4.2632197895717047E-5</c:v>
                </c:pt>
                <c:pt idx="341">
                  <c:v>4.5071099560264556E-5</c:v>
                </c:pt>
                <c:pt idx="342">
                  <c:v>4.7519497183687195E-5</c:v>
                </c:pt>
                <c:pt idx="343">
                  <c:v>4.9964651003258358E-5</c:v>
                </c:pt>
                <c:pt idx="344">
                  <c:v>5.239321414155018E-5</c:v>
                </c:pt>
                <c:pt idx="345">
                  <c:v>5.4791365295149386E-5</c:v>
                </c:pt>
                <c:pt idx="346">
                  <c:v>5.7144950434665114E-5</c:v>
                </c:pt>
                <c:pt idx="347">
                  <c:v>5.9439633135556764E-5</c:v>
                </c:pt>
                <c:pt idx="348">
                  <c:v>6.1661052595586284E-5</c:v>
                </c:pt>
                <c:pt idx="349">
                  <c:v>6.3794987927837457E-5</c:v>
                </c:pt>
                <c:pt idx="350">
                  <c:v>6.5827526942642886E-5</c:v>
                </c:pt>
                <c:pt idx="351">
                  <c:v>6.7745237341874069E-5</c:v>
                </c:pt>
                <c:pt idx="352">
                  <c:v>6.9535338039223435E-5</c:v>
                </c:pt>
                <c:pt idx="353">
                  <c:v>7.1185868184814679E-5</c:v>
                </c:pt>
                <c:pt idx="354">
                  <c:v>7.2685851406081121E-5</c:v>
                </c:pt>
                <c:pt idx="355">
                  <c:v>7.4025452773781355E-5</c:v>
                </c:pt>
                <c:pt idx="356">
                  <c:v>7.5196126056696754E-5</c:v>
                </c:pt>
                <c:pt idx="357">
                  <c:v>7.6190748935351562E-5</c:v>
                </c:pt>
                <c:pt idx="358">
                  <c:v>7.7003743998466006E-5</c:v>
                </c:pt>
                <c:pt idx="359">
                  <c:v>7.7631183540165924E-5</c:v>
                </c:pt>
                <c:pt idx="360">
                  <c:v>7.8070876405677173E-5</c:v>
                </c:pt>
                <c:pt idx="361">
                  <c:v>7.8322435392694676E-5</c:v>
                </c:pt>
                <c:pt idx="362">
                  <c:v>7.8387323999289265E-5</c:v>
                </c:pt>
                <c:pt idx="363">
                  <c:v>7.8268881611481928E-5</c:v>
                </c:pt>
                <c:pt idx="364">
                  <c:v>7.7972326538877607E-5</c:v>
                </c:pt>
                <c:pt idx="365">
                  <c:v>7.7504736629462813E-5</c:v>
                </c:pt>
                <c:pt idx="366">
                  <c:v>7.6875007519176686E-5</c:v>
                </c:pt>
                <c:pt idx="367">
                  <c:v>7.6093788892641498E-5</c:v>
                </c:pt>
                <c:pt idx="368">
                  <c:v>7.5173399442836467E-5</c:v>
                </c:pt>
                <c:pt idx="369">
                  <c:v>7.4127721513974736E-5</c:v>
                </c:pt>
                <c:pt idx="370">
                  <c:v>7.2972076687771156E-5</c:v>
                </c:pt>
                <c:pt idx="371">
                  <c:v>7.1723083823108506E-5</c:v>
                </c:pt>
                <c:pt idx="372">
                  <c:v>7.0398501277195723E-5</c:v>
                </c:pt>
                <c:pt idx="373">
                  <c:v>6.9017055217119309E-5</c:v>
                </c:pt>
                <c:pt idx="374">
                  <c:v>6.7598256068578368E-5</c:v>
                </c:pt>
                <c:pt idx="375">
                  <c:v>6.616608351168947E-5</c:v>
                </c:pt>
                <c:pt idx="376">
                  <c:v>6.4733370504421053E-5</c:v>
                </c:pt>
                <c:pt idx="377">
                  <c:v>6.3324896451750823E-5</c:v>
                </c:pt>
                <c:pt idx="378">
                  <c:v>6.1961208171874119E-5</c:v>
                </c:pt>
                <c:pt idx="379">
                  <c:v>6.0662651141874085E-5</c:v>
                </c:pt>
                <c:pt idx="380">
                  <c:v>5.9449147150509903E-5</c:v>
                </c:pt>
                <c:pt idx="381">
                  <c:v>5.8339980901252806E-5</c:v>
                </c:pt>
                <c:pt idx="382">
                  <c:v>5.7353596690745172E-5</c:v>
                </c:pt>
                <c:pt idx="383">
                  <c:v>5.6507406514080833E-5</c:v>
                </c:pt>
                <c:pt idx="384">
                  <c:v>5.5817611106777681E-5</c:v>
                </c:pt>
                <c:pt idx="385">
                  <c:v>5.5299035528307984E-5</c:v>
                </c:pt>
                <c:pt idx="386">
                  <c:v>5.496498092773815E-5</c:v>
                </c:pt>
                <c:pt idx="387">
                  <c:v>5.4827094112598406E-5</c:v>
                </c:pt>
                <c:pt idx="388">
                  <c:v>5.4895256471804367E-5</c:v>
                </c:pt>
                <c:pt idx="389">
                  <c:v>5.5177493686430831E-5</c:v>
                </c:pt>
                <c:pt idx="390">
                  <c:v>5.5679907502637192E-5</c:v>
                </c:pt>
                <c:pt idx="391">
                  <c:v>5.6406630643254986E-5</c:v>
                </c:pt>
                <c:pt idx="392">
                  <c:v>5.7359805702665004E-5</c:v>
                </c:pt>
                <c:pt idx="393">
                  <c:v>5.8539588607831133E-5</c:v>
                </c:pt>
                <c:pt idx="394">
                  <c:v>5.9944176940906738E-5</c:v>
                </c:pt>
                <c:pt idx="395">
                  <c:v>6.156986310991231E-5</c:v>
                </c:pt>
                <c:pt idx="396">
                  <c:v>6.3411112027777903E-5</c:v>
                </c:pt>
                <c:pt idx="397">
                  <c:v>6.5460662620767703E-5</c:v>
                </c:pt>
                <c:pt idx="398">
                  <c:v>6.7709652139165923E-5</c:v>
                </c:pt>
                <c:pt idx="399">
                  <c:v>7.0147761890281107E-5</c:v>
                </c:pt>
                <c:pt idx="400">
                  <c:v>7.27633826605539E-5</c:v>
                </c:pt>
                <c:pt idx="401">
                  <c:v>7.5543797744005936E-5</c:v>
                </c:pt>
                <c:pt idx="402">
                  <c:v>7.8475381152668424E-5</c:v>
                </c:pt>
                <c:pt idx="403">
                  <c:v>8.154380825516717E-5</c:v>
                </c:pt>
                <c:pt idx="404">
                  <c:v>8.4734275776529385E-5</c:v>
                </c:pt>
                <c:pt idx="405">
                  <c:v>8.8031727799703314E-5</c:v>
                </c:pt>
                <c:pt idx="406">
                  <c:v>9.1421084141476573E-5</c:v>
                </c:pt>
                <c:pt idx="407">
                  <c:v>9.4887467236602112E-5</c:v>
                </c:pt>
                <c:pt idx="408">
                  <c:v>9.8416423458245358E-5</c:v>
                </c:pt>
                <c:pt idx="409">
                  <c:v>1.0199413463451046E-4</c:v>
                </c:pt>
                <c:pt idx="410">
                  <c:v>1.0560761539401631E-4</c:v>
                </c:pt>
                <c:pt idx="411">
                  <c:v>1.0926980632433461E-4</c:v>
                </c:pt>
                <c:pt idx="412">
                  <c:v>1.1292747689920657E-4</c:v>
                </c:pt>
                <c:pt idx="413">
                  <c:v>1.1659106833189901E-4</c:v>
                </c:pt>
                <c:pt idx="414">
                  <c:v>1.2025325152866262E-4</c:v>
                </c:pt>
                <c:pt idx="415">
                  <c:v>1.2390843563229577E-4</c:v>
                </c:pt>
                <c:pt idx="416">
                  <c:v>1.2755286320855099E-4</c:v>
                </c:pt>
                <c:pt idx="417">
                  <c:v>1.3118468278501143E-4</c:v>
                </c:pt>
                <c:pt idx="418">
                  <c:v>1.3480399703116733E-4</c:v>
                </c:pt>
                <c:pt idx="419">
                  <c:v>1.3841288560382939E-4</c:v>
                </c:pt>
                <c:pt idx="420">
                  <c:v>1.4201540232135283E-4</c:v>
                </c:pt>
                <c:pt idx="421">
                  <c:v>1.4561754687998239E-4</c:v>
                </c:pt>
                <c:pt idx="422">
                  <c:v>1.4922721179255706E-4</c:v>
                </c:pt>
                <c:pt idx="423">
                  <c:v>1.5285410562039498E-4</c:v>
                </c:pt>
                <c:pt idx="424">
                  <c:v>1.5650965389003052E-4</c:v>
                </c:pt>
                <c:pt idx="425">
                  <c:v>1.6020687934413126E-4</c:v>
                </c:pt>
                <c:pt idx="426">
                  <c:v>1.6396026337702356E-4</c:v>
                </c:pt>
                <c:pt idx="427">
                  <c:v>1.677855906563133E-4</c:v>
                </c:pt>
                <c:pt idx="428">
                  <c:v>1.7169977903975841E-4</c:v>
                </c:pt>
                <c:pt idx="429">
                  <c:v>1.7572069696735718E-4</c:v>
                </c:pt>
                <c:pt idx="430">
                  <c:v>1.7986697054915449E-4</c:v>
                </c:pt>
                <c:pt idx="431">
                  <c:v>1.8415778258617683E-4</c:v>
                </c:pt>
                <c:pt idx="432">
                  <c:v>1.8861266576163625E-4</c:v>
                </c:pt>
                <c:pt idx="433">
                  <c:v>1.9325129222886667E-4</c:v>
                </c:pt>
                <c:pt idx="434">
                  <c:v>1.980932618077017E-4</c:v>
                </c:pt>
                <c:pt idx="435">
                  <c:v>2.0315789098910848E-4</c:v>
                </c:pt>
                <c:pt idx="436">
                  <c:v>2.0846400494496192E-4</c:v>
                </c:pt>
                <c:pt idx="437">
                  <c:v>2.1402973475296601E-4</c:v>
                </c:pt>
                <c:pt idx="438">
                  <c:v>2.1987232208213264E-4</c:v>
                </c:pt>
                <c:pt idx="439">
                  <c:v>2.2600793364858595E-4</c:v>
                </c:pt>
                <c:pt idx="440">
                  <c:v>2.324514878514533E-4</c:v>
                </c:pt>
                <c:pt idx="441">
                  <c:v>2.3921649614067346E-4</c:v>
                </c:pt>
                <c:pt idx="442">
                  <c:v>2.4631492185939841E-4</c:v>
                </c:pt>
                <c:pt idx="443">
                  <c:v>2.5375705954976715E-4</c:v>
                </c:pt>
                <c:pt idx="444">
                  <c:v>2.6155143801881756E-4</c:v>
                </c:pt>
                <c:pt idx="445">
                  <c:v>2.6970475083783446E-4</c:v>
                </c:pt>
                <c:pt idx="446">
                  <c:v>2.7822181839990025E-4</c:v>
                </c:pt>
                <c:pt idx="447">
                  <c:v>2.871541282518021E-4</c:v>
                </c:pt>
                <c:pt idx="448">
                  <c:v>2.9642195997434291E-4</c:v>
                </c:pt>
                <c:pt idx="449">
                  <c:v>3.060577193337848E-4</c:v>
                </c:pt>
                <c:pt idx="450">
                  <c:v>3.1605956180383142E-4</c:v>
                </c:pt>
                <c:pt idx="451">
                  <c:v>3.2642371179861679E-4</c:v>
                </c:pt>
                <c:pt idx="452">
                  <c:v>3.3714466030784339E-4</c:v>
                </c:pt>
                <c:pt idx="453">
                  <c:v>3.4821536071997616E-4</c:v>
                </c:pt>
                <c:pt idx="454">
                  <c:v>3.5962742914762656E-4</c:v>
                </c:pt>
                <c:pt idx="455">
                  <c:v>3.7137135279187607E-4</c:v>
                </c:pt>
                <c:pt idx="456">
                  <c:v>3.8343670751998202E-4</c:v>
                </c:pt>
                <c:pt idx="457">
                  <c:v>3.9581238386261037E-4</c:v>
                </c:pt>
                <c:pt idx="458">
                  <c:v>4.0848681904010939E-4</c:v>
                </c:pt>
                <c:pt idx="459">
                  <c:v>4.2144823138141538E-4</c:v>
                </c:pt>
                <c:pt idx="460">
                  <c:v>4.3468485258167124E-4</c:v>
                </c:pt>
                <c:pt idx="461">
                  <c:v>4.4818515263431272E-4</c:v>
                </c:pt>
                <c:pt idx="462">
                  <c:v>4.6193805194838983E-4</c:v>
                </c:pt>
                <c:pt idx="463">
                  <c:v>4.7593311510066202E-4</c:v>
                </c:pt>
                <c:pt idx="464">
                  <c:v>4.9016072085262933E-4</c:v>
                </c:pt>
                <c:pt idx="465">
                  <c:v>5.0461220346402177E-4</c:v>
                </c:pt>
                <c:pt idx="466">
                  <c:v>5.1927996093395024E-4</c:v>
                </c:pt>
                <c:pt idx="467">
                  <c:v>5.3415752657802462E-4</c:v>
                </c:pt>
                <c:pt idx="468">
                  <c:v>5.4923960128197026E-4</c:v>
                </c:pt>
                <c:pt idx="469">
                  <c:v>5.6452204483841166E-4</c:v>
                </c:pt>
                <c:pt idx="470">
                  <c:v>5.8000182595166071E-4</c:v>
                </c:pt>
                <c:pt idx="471">
                  <c:v>5.9567693176385515E-4</c:v>
                </c:pt>
                <c:pt idx="472">
                  <c:v>6.1154623909316533E-4</c:v>
                </c:pt>
                <c:pt idx="473">
                  <c:v>6.2760935095919411E-4</c:v>
                </c:pt>
                <c:pt idx="474">
                  <c:v>6.4386640338050932E-4</c:v>
                </c:pt>
                <c:pt idx="475">
                  <c:v>6.6031784884286351E-4</c:v>
                </c:pt>
                <c:pt idx="476">
                  <c:v>6.7696422423238012E-4</c:v>
                </c:pt>
                <c:pt idx="477">
                  <c:v>6.9380591238409777E-4</c:v>
                </c:pt>
                <c:pt idx="478">
                  <c:v>7.1084290769124492E-4</c:v>
                </c:pt>
                <c:pt idx="479">
                  <c:v>7.2807459743261433E-4</c:v>
                </c:pt>
                <c:pt idx="480">
                  <c:v>7.4549957158291484E-4</c:v>
                </c:pt>
                <c:pt idx="481">
                  <c:v>7.6311547485232833E-4</c:v>
                </c:pt>
                <c:pt idx="482">
                  <c:v>7.8098487872034939E-4</c:v>
                </c:pt>
                <c:pt idx="483">
                  <c:v>7.9899167560050933E-4</c:v>
                </c:pt>
                <c:pt idx="484">
                  <c:v>8.1717470357855365E-4</c:v>
                </c:pt>
                <c:pt idx="485">
                  <c:v>8.3552737287037018E-4</c:v>
                </c:pt>
                <c:pt idx="486">
                  <c:v>8.5404130316375575E-4</c:v>
                </c:pt>
                <c:pt idx="487">
                  <c:v>8.7270654983844192E-4</c:v>
                </c:pt>
                <c:pt idx="488">
                  <c:v>8.9151183647821221E-4</c:v>
                </c:pt>
                <c:pt idx="489">
                  <c:v>9.1044480707575264E-4</c:v>
                </c:pt>
                <c:pt idx="490">
                  <c:v>9.2949230576741656E-4</c:v>
                </c:pt>
                <c:pt idx="491">
                  <c:v>9.4864068717935037E-4</c:v>
                </c:pt>
                <c:pt idx="492">
                  <c:v>9.6787615647443541E-4</c:v>
                </c:pt>
                <c:pt idx="493">
                  <c:v>9.8718513491693333E-4</c:v>
                </c:pt>
                <c:pt idx="494">
                  <c:v>1.0065546441744158E-3</c:v>
                </c:pt>
                <c:pt idx="495">
                  <c:v>1.0259727006108361E-3</c:v>
                </c:pt>
                <c:pt idx="496">
                  <c:v>1.045428709445566E-3</c:v>
                </c:pt>
                <c:pt idx="497">
                  <c:v>1.0649138478176004E-3</c:v>
                </c:pt>
                <c:pt idx="498">
                  <c:v>1.0844214254571115E-3</c:v>
                </c:pt>
                <c:pt idx="499">
                  <c:v>1.1039472117843683E-3</c:v>
                </c:pt>
                <c:pt idx="500">
                  <c:v>1.1234897187845788E-3</c:v>
                </c:pt>
                <c:pt idx="501">
                  <c:v>1.1430504299020667E-3</c:v>
                </c:pt>
                <c:pt idx="502">
                  <c:v>1.1626339664146323E-3</c:v>
                </c:pt>
                <c:pt idx="503">
                  <c:v>1.1822481842445785E-3</c:v>
                </c:pt>
                <c:pt idx="504">
                  <c:v>1.2019041958924845E-3</c:v>
                </c:pt>
                <c:pt idx="505">
                  <c:v>1.2216163140997833E-3</c:v>
                </c:pt>
                <c:pt idx="506">
                  <c:v>1.2414019159115745E-3</c:v>
                </c:pt>
                <c:pt idx="507">
                  <c:v>1.26128122797881E-3</c:v>
                </c:pt>
                <c:pt idx="508">
                  <c:v>1.2812770361637464E-3</c:v>
                </c:pt>
                <c:pt idx="509">
                  <c:v>1.3014143247512707E-3</c:v>
                </c:pt>
                <c:pt idx="510">
                  <c:v>1.32171985277662E-3</c:v>
                </c:pt>
                <c:pt idx="511">
                  <c:v>1.3422216771131958E-3</c:v>
                </c:pt>
                <c:pt idx="512">
                  <c:v>1.362948633978471E-3</c:v>
                </c:pt>
                <c:pt idx="513">
                  <c:v>1.3839297923674801E-3</c:v>
                </c:pt>
                <c:pt idx="514">
                  <c:v>1.4051938945675306E-3</c:v>
                </c:pt>
                <c:pt idx="515">
                  <c:v>1.4267688003007301E-3</c:v>
                </c:pt>
                <c:pt idx="516">
                  <c:v>1.4486809521387831E-3</c:v>
                </c:pt>
                <c:pt idx="517">
                  <c:v>1.4709548805924906E-3</c:v>
                </c:pt>
                <c:pt idx="518">
                  <c:v>1.4937449860326405E-3</c:v>
                </c:pt>
                <c:pt idx="519">
                  <c:v>1.5168489448583668E-3</c:v>
                </c:pt>
                <c:pt idx="520">
                  <c:v>1.5403750951419541E-3</c:v>
                </c:pt>
                <c:pt idx="521">
                  <c:v>1.5643378283764404E-3</c:v>
                </c:pt>
                <c:pt idx="522">
                  <c:v>1.5887473160044613E-3</c:v>
                </c:pt>
                <c:pt idx="523">
                  <c:v>1.6136095636940326E-3</c:v>
                </c:pt>
                <c:pt idx="524">
                  <c:v>1.6389264972783873E-3</c:v>
                </c:pt>
                <c:pt idx="525">
                  <c:v>1.6646961004254731E-3</c:v>
                </c:pt>
                <c:pt idx="526">
                  <c:v>1.6909126169652089E-3</c:v>
                </c:pt>
                <c:pt idx="527">
                  <c:v>1.7175668245444646E-3</c:v>
                </c:pt>
                <c:pt idx="528">
                  <c:v>1.7446463808623461E-3</c:v>
                </c:pt>
                <c:pt idx="529">
                  <c:v>1.7721362391238495E-3</c:v>
                </c:pt>
                <c:pt idx="530">
                  <c:v>1.8000191255005777E-3</c:v>
                </c:pt>
                <c:pt idx="531">
                  <c:v>1.8282760682640695E-3</c:v>
                </c:pt>
                <c:pt idx="532">
                  <c:v>1.8568869658233036E-3</c:v>
                </c:pt>
                <c:pt idx="533">
                  <c:v>1.8858311791141531E-3</c:v>
                </c:pt>
                <c:pt idx="534">
                  <c:v>1.9150881326177847E-3</c:v>
                </c:pt>
                <c:pt idx="535">
                  <c:v>1.9446379076878363E-3</c:v>
                </c:pt>
                <c:pt idx="536">
                  <c:v>1.9744618118066491E-3</c:v>
                </c:pt>
                <c:pt idx="537">
                  <c:v>2.0045429078283791E-3</c:v>
                </c:pt>
                <c:pt idx="538">
                  <c:v>2.0348664881650828E-3</c:v>
                </c:pt>
                <c:pt idx="539">
                  <c:v>2.0654204801927997E-3</c:v>
                </c:pt>
                <c:pt idx="540">
                  <c:v>2.0961957708584846E-3</c:v>
                </c:pt>
                <c:pt idx="541">
                  <c:v>2.1271864405200125E-3</c:v>
                </c:pt>
                <c:pt idx="542">
                  <c:v>2.1583898984089186E-3</c:v>
                </c:pt>
                <c:pt idx="543">
                  <c:v>2.1898069147350211E-3</c:v>
                </c:pt>
                <c:pt idx="544">
                  <c:v>2.22144154731122E-3</c:v>
                </c:pt>
                <c:pt idx="545">
                  <c:v>2.2533009636312106E-3</c:v>
                </c:pt>
                <c:pt idx="546">
                  <c:v>2.2853951625422457E-3</c:v>
                </c:pt>
                <c:pt idx="547">
                  <c:v>2.3177366029818692E-3</c:v>
                </c:pt>
                <c:pt idx="548">
                  <c:v>2.3503397506545423E-3</c:v>
                </c:pt>
                <c:pt idx="549">
                  <c:v>2.383220556971682E-3</c:v>
                </c:pt>
                <c:pt idx="550">
                  <c:v>2.4163958880302075E-3</c:v>
                </c:pt>
                <c:pt idx="551">
                  <c:v>2.449882924821387E-3</c:v>
                </c:pt>
                <c:pt idx="552">
                  <c:v>2.4836985592052532E-3</c:v>
                </c:pt>
                <c:pt idx="553">
                  <c:v>2.5180077974924406E-3</c:v>
                </c:pt>
                <c:pt idx="554">
                  <c:v>2.5525722647109892E-3</c:v>
                </c:pt>
                <c:pt idx="555">
                  <c:v>2.5875109837473625E-3</c:v>
                </c:pt>
                <c:pt idx="556">
                  <c:v>2.6228339776237946E-3</c:v>
                </c:pt>
                <c:pt idx="557">
                  <c:v>2.6585473671821231E-3</c:v>
                </c:pt>
                <c:pt idx="558">
                  <c:v>2.6946529502286771E-3</c:v>
                </c:pt>
                <c:pt idx="559">
                  <c:v>2.7311478279939076E-3</c:v>
                </c:pt>
                <c:pt idx="560">
                  <c:v>2.7680240991855213E-3</c:v>
                </c:pt>
                <c:pt idx="561">
                  <c:v>2.8052686377842344E-3</c:v>
                </c:pt>
                <c:pt idx="562">
                  <c:v>2.8428629667812864E-3</c:v>
                </c:pt>
                <c:pt idx="563">
                  <c:v>2.8807832363025674E-3</c:v>
                </c:pt>
                <c:pt idx="564">
                  <c:v>2.9190003110133632E-3</c:v>
                </c:pt>
                <c:pt idx="565">
                  <c:v>2.957479968365978E-3</c:v>
                </c:pt>
                <c:pt idx="566">
                  <c:v>2.9961832061485023E-3</c:v>
                </c:pt>
                <c:pt idx="567">
                  <c:v>3.0350666549321752E-3</c:v>
                </c:pt>
                <c:pt idx="568">
                  <c:v>3.0740830884055676E-3</c:v>
                </c:pt>
                <c:pt idx="569">
                  <c:v>3.1131820222410392E-3</c:v>
                </c:pt>
                <c:pt idx="570">
                  <c:v>3.1523103900735292E-3</c:v>
                </c:pt>
                <c:pt idx="571">
                  <c:v>3.1914132833942592E-3</c:v>
                </c:pt>
                <c:pt idx="572">
                  <c:v>3.2304347406875086E-3</c:v>
                </c:pt>
                <c:pt idx="573">
                  <c:v>3.269318569976204E-3</c:v>
                </c:pt>
                <c:pt idx="574">
                  <c:v>3.3080091881051202E-3</c:v>
                </c:pt>
                <c:pt idx="575">
                  <c:v>3.3464524595909185E-3</c:v>
                </c:pt>
                <c:pt idx="576">
                  <c:v>3.3845965177175131E-3</c:v>
                </c:pt>
                <c:pt idx="577">
                  <c:v>3.42239255076597E-3</c:v>
                </c:pt>
                <c:pt idx="578">
                  <c:v>3.4597955368517548E-3</c:v>
                </c:pt>
                <c:pt idx="579">
                  <c:v>3.4967649118105766E-3</c:v>
                </c:pt>
                <c:pt idx="580">
                  <c:v>3.5332651559402658E-3</c:v>
                </c:pt>
                <c:pt idx="581">
                  <c:v>3.5692662871802312E-3</c:v>
                </c:pt>
                <c:pt idx="582">
                  <c:v>3.604744250506612E-3</c:v>
                </c:pt>
                <c:pt idx="583">
                  <c:v>3.6396811959489316E-3</c:v>
                </c:pt>
                <c:pt idx="584">
                  <c:v>3.6740656407087376E-3</c:v>
                </c:pt>
                <c:pt idx="585">
                  <c:v>3.7078925143902057E-3</c:v>
                </c:pt>
                <c:pt idx="586">
                  <c:v>3.741163090352973E-3</c:v>
                </c:pt>
                <c:pt idx="587">
                  <c:v>3.773884810677162E-3</c:v>
                </c:pt>
                <c:pt idx="588">
                  <c:v>3.8060710172040471E-3</c:v>
                </c:pt>
                <c:pt idx="589">
                  <c:v>3.8378289892163882E-3</c:v>
                </c:pt>
                <c:pt idx="590">
                  <c:v>3.8690443579674034E-3</c:v>
                </c:pt>
                <c:pt idx="591">
                  <c:v>3.8997966287383492E-3</c:v>
                </c:pt>
                <c:pt idx="592">
                  <c:v>3.9301183076273999E-3</c:v>
                </c:pt>
                <c:pt idx="593">
                  <c:v>3.9600444605702445E-3</c:v>
                </c:pt>
                <c:pt idx="594">
                  <c:v>3.9896119499479785E-3</c:v>
                </c:pt>
                <c:pt idx="595">
                  <c:v>4.0188586313419919E-3</c:v>
                </c:pt>
                <c:pt idx="596">
                  <c:v>4.047822530497667E-3</c:v>
                </c:pt>
                <c:pt idx="597">
                  <c:v>4.0765410209144875E-3</c:v>
                </c:pt>
                <c:pt idx="598">
                  <c:v>4.1050500221249684E-3</c:v>
                </c:pt>
                <c:pt idx="599">
                  <c:v>4.133383237738048E-3</c:v>
                </c:pt>
                <c:pt idx="600">
                  <c:v>4.1615714507864674E-3</c:v>
                </c:pt>
                <c:pt idx="601">
                  <c:v>4.1896418919128604E-3</c:v>
                </c:pt>
                <c:pt idx="602">
                  <c:v>4.2176176935367314E-3</c:v>
                </c:pt>
                <c:pt idx="603">
                  <c:v>4.2455174404456529E-3</c:v>
                </c:pt>
                <c:pt idx="604">
                  <c:v>4.2733548243288509E-3</c:v>
                </c:pt>
                <c:pt idx="605">
                  <c:v>4.3011384067031524E-3</c:v>
                </c:pt>
                <c:pt idx="606">
                  <c:v>4.3288714915486123E-3</c:v>
                </c:pt>
                <c:pt idx="607">
                  <c:v>4.3565521058561473E-3</c:v>
                </c:pt>
                <c:pt idx="608">
                  <c:v>4.3841730832740134E-3</c:v>
                </c:pt>
                <c:pt idx="609">
                  <c:v>4.4117222432039317E-3</c:v>
                </c:pt>
                <c:pt idx="610">
                  <c:v>4.439182655121823E-3</c:v>
                </c:pt>
                <c:pt idx="611">
                  <c:v>4.4665329756656824E-3</c:v>
                </c:pt>
                <c:pt idx="612">
                  <c:v>4.4937478442221308E-3</c:v>
                </c:pt>
                <c:pt idx="613">
                  <c:v>4.5207983214372183E-3</c:v>
                </c:pt>
                <c:pt idx="614">
                  <c:v>4.5476523543562433E-3</c:v>
                </c:pt>
                <c:pt idx="615">
                  <c:v>4.5742752518416994E-3</c:v>
                </c:pt>
                <c:pt idx="616">
                  <c:v>4.6006301546115463E-3</c:v>
                </c:pt>
                <c:pt idx="617">
                  <c:v>4.6266784857602354E-3</c:v>
                </c:pt>
                <c:pt idx="618">
                  <c:v>4.6523803700548221E-3</c:v>
                </c:pt>
                <c:pt idx="619">
                  <c:v>4.6776950137193312E-3</c:v>
                </c:pt>
                <c:pt idx="620">
                  <c:v>4.7025810409118693E-3</c:v>
                </c:pt>
                <c:pt idx="621">
                  <c:v>4.7269967887442312E-3</c:v>
                </c:pt>
                <c:pt idx="622">
                  <c:v>4.7509005695708425E-3</c:v>
                </c:pt>
                <c:pt idx="623">
                  <c:v>4.7742509174677483E-3</c:v>
                </c:pt>
                <c:pt idx="624">
                  <c:v>4.7970068454097885E-3</c:v>
                </c:pt>
                <c:pt idx="625">
                  <c:v>4.8191449661143283E-3</c:v>
                </c:pt>
                <c:pt idx="626">
                  <c:v>4.8406161957811663E-3</c:v>
                </c:pt>
                <c:pt idx="627">
                  <c:v>4.8613613751059903E-3</c:v>
                </c:pt>
                <c:pt idx="628">
                  <c:v>4.8813399416309288E-3</c:v>
                </c:pt>
                <c:pt idx="629">
                  <c:v>4.9005100120149275E-3</c:v>
                </c:pt>
                <c:pt idx="630">
                  <c:v>4.9188284418069444E-3</c:v>
                </c:pt>
                <c:pt idx="631">
                  <c:v>4.936250814634952E-3</c:v>
                </c:pt>
                <c:pt idx="632">
                  <c:v>4.9527313973710338E-3</c:v>
                </c:pt>
                <c:pt idx="633">
                  <c:v>4.9682230923861455E-3</c:v>
                </c:pt>
                <c:pt idx="634">
                  <c:v>4.9826774127137404E-3</c:v>
                </c:pt>
                <c:pt idx="635">
                  <c:v>4.9960445008347199E-3</c:v>
                </c:pt>
                <c:pt idx="636">
                  <c:v>5.0082732069007133E-3</c:v>
                </c:pt>
                <c:pt idx="637">
                  <c:v>5.0193112375629895E-3</c:v>
                </c:pt>
                <c:pt idx="638">
                  <c:v>5.0291053821956734E-3</c:v>
                </c:pt>
                <c:pt idx="639">
                  <c:v>5.0376018192270586E-3</c:v>
                </c:pt>
                <c:pt idx="640">
                  <c:v>5.0447465015486534E-3</c:v>
                </c:pt>
                <c:pt idx="641">
                  <c:v>5.0504856165890805E-3</c:v>
                </c:pt>
                <c:pt idx="642">
                  <c:v>5.0547661136483924E-3</c:v>
                </c:pt>
                <c:pt idx="643">
                  <c:v>5.0575362885158055E-3</c:v>
                </c:pt>
                <c:pt idx="644">
                  <c:v>5.0587464132721928E-3</c:v>
                </c:pt>
                <c:pt idx="645">
                  <c:v>5.05834939753428E-3</c:v>
                </c:pt>
                <c:pt idx="646">
                  <c:v>5.0563014662633899E-3</c:v>
                </c:pt>
                <c:pt idx="647">
                  <c:v>5.0525628386633064E-3</c:v>
                </c:pt>
                <c:pt idx="648">
                  <c:v>5.0470983926617112E-3</c:v>
                </c:pt>
                <c:pt idx="649">
                  <c:v>5.0398783000366824E-3</c:v>
                </c:pt>
                <c:pt idx="650">
                  <c:v>5.0308786184418801E-3</c:v>
                </c:pt>
                <c:pt idx="651">
                  <c:v>5.0200818284315274E-3</c:v>
                </c:pt>
                <c:pt idx="652">
                  <c:v>5.0074773061201117E-3</c:v>
                </c:pt>
                <c:pt idx="653">
                  <c:v>4.99306172535844E-3</c:v>
                </c:pt>
                <c:pt idx="654">
                  <c:v>4.9768393872987194E-3</c:v>
                </c:pt>
                <c:pt idx="655">
                  <c:v>4.9588224799858912E-3</c:v>
                </c:pt>
                <c:pt idx="656">
                  <c:v>4.9390312761791429E-3</c:v>
                </c:pt>
                <c:pt idx="657">
                  <c:v>4.9174942840062496E-3</c:v>
                </c:pt>
                <c:pt idx="658">
                  <c:v>4.8942483723146361E-3</c:v>
                </c:pt>
                <c:pt idx="659">
                  <c:v>4.8693389007336847E-3</c:v>
                </c:pt>
                <c:pt idx="660">
                  <c:v>4.8427396460265868E-3</c:v>
                </c:pt>
                <c:pt idx="661">
                  <c:v>4.8147099004018134E-3</c:v>
                </c:pt>
                <c:pt idx="662">
                  <c:v>4.7851854136585518E-3</c:v>
                </c:pt>
                <c:pt idx="663">
                  <c:v>4.7542422073062578E-3</c:v>
                </c:pt>
                <c:pt idx="664">
                  <c:v>4.7219619073629324E-3</c:v>
                </c:pt>
                <c:pt idx="665">
                  <c:v>4.6884315447532614E-3</c:v>
                </c:pt>
                <c:pt idx="666">
                  <c:v>4.6537432447098358E-3</c:v>
                </c:pt>
                <c:pt idx="667">
                  <c:v>4.6179938340819085E-3</c:v>
                </c:pt>
                <c:pt idx="668">
                  <c:v>4.5812843883786605E-3</c:v>
                </c:pt>
                <c:pt idx="669">
                  <c:v>4.5437197344181217E-3</c:v>
                </c:pt>
                <c:pt idx="670">
                  <c:v>4.5054079195447332E-3</c:v>
                </c:pt>
                <c:pt idx="671">
                  <c:v>4.4664596544374234E-3</c:v>
                </c:pt>
                <c:pt idx="672">
                  <c:v>4.4269877334790087E-3</c:v>
                </c:pt>
                <c:pt idx="673">
                  <c:v>4.3871064344217694E-3</c:v>
                </c:pt>
                <c:pt idx="674">
                  <c:v>4.3469308975803995E-3</c:v>
                </c:pt>
                <c:pt idx="675">
                  <c:v>4.3065764839400594E-3</c:v>
                </c:pt>
                <c:pt idx="676">
                  <c:v>4.2661581113019424E-3</c:v>
                </c:pt>
                <c:pt idx="677">
                  <c:v>4.2257895678276362E-3</c:v>
                </c:pt>
                <c:pt idx="678">
                  <c:v>4.1855828030047384E-3</c:v>
                </c:pt>
                <c:pt idx="679">
                  <c:v>4.1456471970673413E-3</c:v>
                </c:pt>
                <c:pt idx="680">
                  <c:v>4.1060888111829012E-3</c:v>
                </c:pt>
                <c:pt idx="681">
                  <c:v>4.0670096221891733E-3</c:v>
                </c:pt>
                <c:pt idx="682">
                  <c:v>4.0285067472485446E-3</c:v>
                </c:pt>
                <c:pt idx="683">
                  <c:v>3.9906716654107112E-3</c:v>
                </c:pt>
                <c:pt idx="684">
                  <c:v>3.9535894446535418E-3</c:v>
                </c:pt>
                <c:pt idx="685">
                  <c:v>3.9173379844353508E-3</c:v>
                </c:pt>
                <c:pt idx="686">
                  <c:v>3.8819872850563274E-3</c:v>
                </c:pt>
                <c:pt idx="687">
                  <c:v>3.8475987561194308E-3</c:v>
                </c:pt>
                <c:pt idx="688">
                  <c:v>3.8142245770205201E-3</c:v>
                </c:pt>
                <c:pt idx="689">
                  <c:v>3.7819071226085524E-3</c:v>
                </c:pt>
                <c:pt idx="690">
                  <c:v>3.7506784668606399E-3</c:v>
                </c:pt>
                <c:pt idx="691">
                  <c:v>3.7205599765362521E-3</c:v>
                </c:pt>
                <c:pt idx="692">
                  <c:v>3.6915620052318248E-3</c:v>
                </c:pt>
                <c:pt idx="693">
                  <c:v>3.6636836959751014E-3</c:v>
                </c:pt>
                <c:pt idx="694">
                  <c:v>3.6369128973982225E-3</c:v>
                </c:pt>
                <c:pt idx="695">
                  <c:v>3.6112261945338707E-3</c:v>
                </c:pt>
                <c:pt idx="696">
                  <c:v>3.5865015064961846E-3</c:v>
                </c:pt>
                <c:pt idx="697">
                  <c:v>3.5629139440191806E-3</c:v>
                </c:pt>
                <c:pt idx="698">
                  <c:v>3.5402734045107912E-3</c:v>
                </c:pt>
                <c:pt idx="699">
                  <c:v>3.5185164224504537E-3</c:v>
                </c:pt>
                <c:pt idx="700">
                  <c:v>3.4975705564724256E-3</c:v>
                </c:pt>
                <c:pt idx="701">
                  <c:v>3.4773552148151892E-3</c:v>
                </c:pt>
                <c:pt idx="702">
                  <c:v>3.457782589201984E-3</c:v>
                </c:pt>
                <c:pt idx="703">
                  <c:v>3.4387586828727892E-3</c:v>
                </c:pt>
                <c:pt idx="704">
                  <c:v>3.4201844168032583E-3</c:v>
                </c:pt>
                <c:pt idx="705">
                  <c:v>3.4019567969421792E-3</c:v>
                </c:pt>
                <c:pt idx="706">
                  <c:v>3.3839701245429016E-3</c:v>
                </c:pt>
                <c:pt idx="707">
                  <c:v>3.3661172313180407E-3</c:v>
                </c:pt>
                <c:pt idx="708">
                  <c:v>3.3482907211748059E-3</c:v>
                </c:pt>
                <c:pt idx="709">
                  <c:v>3.3303842006531005E-3</c:v>
                </c:pt>
                <c:pt idx="710">
                  <c:v>3.312293480855428E-3</c:v>
                </c:pt>
                <c:pt idx="711">
                  <c:v>3.2939177345888753E-3</c:v>
                </c:pt>
                <c:pt idx="712">
                  <c:v>3.2751605935988294E-3</c:v>
                </c:pt>
                <c:pt idx="713">
                  <c:v>3.2559311721265913E-3</c:v>
                </c:pt>
                <c:pt idx="714">
                  <c:v>3.2361450045293675E-3</c:v>
                </c:pt>
                <c:pt idx="715">
                  <c:v>3.2157248863295415E-3</c:v>
                </c:pt>
                <c:pt idx="716">
                  <c:v>3.1946016097681848E-3</c:v>
                </c:pt>
                <c:pt idx="717">
                  <c:v>3.1727145866954848E-3</c:v>
                </c:pt>
                <c:pt idx="718">
                  <c:v>3.1500123533966672E-3</c:v>
                </c:pt>
                <c:pt idx="719">
                  <c:v>3.1264529536927542E-3</c:v>
                </c:pt>
                <c:pt idx="720">
                  <c:v>3.1020041983332958E-3</c:v>
                </c:pt>
                <c:pt idx="721">
                  <c:v>3.0766438002773852E-3</c:v>
                </c:pt>
                <c:pt idx="722">
                  <c:v>3.0503593869032272E-3</c:v>
                </c:pt>
                <c:pt idx="723">
                  <c:v>3.023148391458454E-3</c:v>
                </c:pt>
                <c:pt idx="724">
                  <c:v>2.9950178271280986E-3</c:v>
                </c:pt>
                <c:pt idx="725">
                  <c:v>2.9659839479166403E-3</c:v>
                </c:pt>
                <c:pt idx="726">
                  <c:v>2.9360718010798914E-3</c:v>
                </c:pt>
                <c:pt idx="727">
                  <c:v>2.905314676065026E-3</c:v>
                </c:pt>
                <c:pt idx="728">
                  <c:v>2.8737534547848237E-3</c:v>
                </c:pt>
                <c:pt idx="729">
                  <c:v>2.8414358675321592E-3</c:v>
                </c:pt>
                <c:pt idx="730">
                  <c:v>2.8084156578925615E-3</c:v>
                </c:pt>
                <c:pt idx="731">
                  <c:v>2.7747516586034667E-3</c:v>
                </c:pt>
                <c:pt idx="732">
                  <c:v>2.740384063980156E-3</c:v>
                </c:pt>
                <c:pt idx="733">
                  <c:v>2.7056773471112717E-3</c:v>
                </c:pt>
                <c:pt idx="734">
                  <c:v>2.6705241227887675E-3</c:v>
                </c:pt>
                <c:pt idx="735">
                  <c:v>2.6349984600463595E-3</c:v>
                </c:pt>
                <c:pt idx="736">
                  <c:v>2.5991749192637581E-3</c:v>
                </c:pt>
                <c:pt idx="737">
                  <c:v>2.5631277470067578E-3</c:v>
                </c:pt>
                <c:pt idx="738">
                  <c:v>2.5269300833510189E-3</c:v>
                </c:pt>
                <c:pt idx="739">
                  <c:v>2.4906531978144478E-3</c:v>
                </c:pt>
                <c:pt idx="740">
                  <c:v>2.4543657687688411E-3</c:v>
                </c:pt>
                <c:pt idx="741">
                  <c:v>2.4181332196942292E-3</c:v>
                </c:pt>
                <c:pt idx="742">
                  <c:v>2.3820171239212142E-3</c:v>
                </c:pt>
                <c:pt idx="743">
                  <c:v>2.3460746876166542E-3</c:v>
                </c:pt>
                <c:pt idx="744">
                  <c:v>2.3103583187488396E-3</c:v>
                </c:pt>
                <c:pt idx="745">
                  <c:v>2.2749152876595726E-3</c:v>
                </c:pt>
                <c:pt idx="746">
                  <c:v>2.2397874827129699E-3</c:v>
                </c:pt>
                <c:pt idx="747">
                  <c:v>2.2050112623258696E-3</c:v>
                </c:pt>
                <c:pt idx="748">
                  <c:v>2.1706174025524837E-3</c:v>
                </c:pt>
                <c:pt idx="749">
                  <c:v>2.1366311373376312E-3</c:v>
                </c:pt>
                <c:pt idx="750">
                  <c:v>2.1030722866090409E-3</c:v>
                </c:pt>
                <c:pt idx="751">
                  <c:v>2.0699554655905202E-3</c:v>
                </c:pt>
                <c:pt idx="752">
                  <c:v>2.0372903671257553E-3</c:v>
                </c:pt>
                <c:pt idx="753">
                  <c:v>2.0050821074463418E-3</c:v>
                </c:pt>
                <c:pt idx="754">
                  <c:v>1.9733316247398302E-3</c:v>
                </c:pt>
                <c:pt idx="755">
                  <c:v>1.9420361191141784E-3</c:v>
                </c:pt>
                <c:pt idx="756">
                  <c:v>1.9111895221541476E-3</c:v>
                </c:pt>
                <c:pt idx="757">
                  <c:v>1.8807829842645927E-3</c:v>
                </c:pt>
                <c:pt idx="758">
                  <c:v>1.8508053684361085E-3</c:v>
                </c:pt>
                <c:pt idx="759">
                  <c:v>1.8212437399893523E-3</c:v>
                </c:pt>
                <c:pt idx="760">
                  <c:v>1.7920838432988642E-3</c:v>
                </c:pt>
                <c:pt idx="761">
                  <c:v>1.7633105585032776E-3</c:v>
                </c:pt>
                <c:pt idx="762">
                  <c:v>1.7349083338197833E-3</c:v>
                </c:pt>
                <c:pt idx="763">
                  <c:v>1.7068615923354839E-3</c:v>
                </c:pt>
                <c:pt idx="764">
                  <c:v>1.6791551160886976E-3</c:v>
                </c:pt>
                <c:pt idx="765">
                  <c:v>1.6517744149195338E-3</c:v>
                </c:pt>
                <c:pt idx="766">
                  <c:v>1.624706093002466E-3</c:v>
                </c:pt>
                <c:pt idx="767">
                  <c:v>1.5978352468475224E-3</c:v>
                </c:pt>
                <c:pt idx="768">
                  <c:v>1.5713703003131841E-3</c:v>
                </c:pt>
                <c:pt idx="769">
                  <c:v>1.5451735710788875E-3</c:v>
                </c:pt>
                <c:pt idx="770">
                  <c:v>1.5192372212313647E-3</c:v>
                </c:pt>
                <c:pt idx="771">
                  <c:v>1.4935541292064414E-3</c:v>
                </c:pt>
                <c:pt idx="772">
                  <c:v>1.4681180699874972E-3</c:v>
                </c:pt>
                <c:pt idx="773">
                  <c:v>1.442923818923876E-3</c:v>
                </c:pt>
                <c:pt idx="774">
                  <c:v>1.4179671997378281E-3</c:v>
                </c:pt>
                <c:pt idx="775">
                  <c:v>1.3932450937377658E-3</c:v>
                </c:pt>
                <c:pt idx="776">
                  <c:v>1.368755424009027E-3</c:v>
                </c:pt>
                <c:pt idx="777">
                  <c:v>1.3444971254049799E-3</c:v>
                </c:pt>
                <c:pt idx="778">
                  <c:v>1.3204701085048943E-3</c:v>
                </c:pt>
                <c:pt idx="779">
                  <c:v>1.2966752233340136E-3</c:v>
                </c:pt>
                <c:pt idx="780">
                  <c:v>1.2731142265498395E-3</c:v>
                </c:pt>
                <c:pt idx="781">
                  <c:v>1.2497897539802487E-3</c:v>
                </c:pt>
                <c:pt idx="782">
                  <c:v>1.2267052988472237E-3</c:v>
                </c:pt>
                <c:pt idx="783">
                  <c:v>1.2038651947191344E-3</c:v>
                </c:pt>
                <c:pt idx="784">
                  <c:v>1.1812746011974939E-3</c:v>
                </c:pt>
                <c:pt idx="785">
                  <c:v>1.1589394895553521E-3</c:v>
                </c:pt>
                <c:pt idx="786">
                  <c:v>1.1368666249974018E-3</c:v>
                </c:pt>
                <c:pt idx="787">
                  <c:v>1.1150635419001818E-3</c:v>
                </c:pt>
                <c:pt idx="788">
                  <c:v>1.0935385083083501E-3</c:v>
                </c:pt>
                <c:pt idx="789">
                  <c:v>1.0723004761034453E-3</c:v>
                </c:pt>
                <c:pt idx="790">
                  <c:v>1.0513590136186513E-3</c:v>
                </c:pt>
                <c:pt idx="791">
                  <c:v>1.0307242180406554E-3</c:v>
                </c:pt>
                <c:pt idx="792">
                  <c:v>1.0104066057111719E-3</c:v>
                </c:pt>
                <c:pt idx="793">
                  <c:v>9.9041697941026517E-4</c:v>
                </c:pt>
                <c:pt idx="794">
                  <c:v>9.7076627286460566E-4</c:v>
                </c:pt>
                <c:pt idx="795">
                  <c:v>9.514653740700516E-4</c:v>
                </c:pt>
                <c:pt idx="796">
                  <c:v>9.3252493054340319E-4</c:v>
                </c:pt>
                <c:pt idx="797">
                  <c:v>9.1395514131617777E-4</c:v>
                </c:pt>
                <c:pt idx="798">
                  <c:v>8.9576554234807267E-4</c:v>
                </c:pt>
                <c:pt idx="799">
                  <c:v>8.7796479406232388E-4</c:v>
                </c:pt>
                <c:pt idx="800">
                  <c:v>8.6056048188428737E-4</c:v>
                </c:pt>
                <c:pt idx="801">
                  <c:v>8.4355894299078681E-4</c:v>
                </c:pt>
                <c:pt idx="802">
                  <c:v>8.2696513494584707E-4</c:v>
                </c:pt>
                <c:pt idx="803">
                  <c:v>8.1068013837572205E-4</c:v>
                </c:pt>
                <c:pt idx="804">
                  <c:v>7.9491952419500115E-4</c:v>
                </c:pt>
                <c:pt idx="805">
                  <c:v>7.7956070277013375E-4</c:v>
                </c:pt>
                <c:pt idx="806">
                  <c:v>7.6460042455533202E-4</c:v>
                </c:pt>
                <c:pt idx="807">
                  <c:v>7.5003259859403835E-4</c:v>
                </c:pt>
                <c:pt idx="808">
                  <c:v>7.358483249581113E-4</c:v>
                </c:pt>
                <c:pt idx="809">
                  <c:v>7.2203594317506951E-4</c:v>
                </c:pt>
                <c:pt idx="810">
                  <c:v>7.0858110688513921E-4</c:v>
                </c:pt>
                <c:pt idx="811">
                  <c:v>6.9546689183402682E-4</c:v>
                </c:pt>
                <c:pt idx="812">
                  <c:v>6.8267394153822072E-4</c:v>
                </c:pt>
                <c:pt idx="813">
                  <c:v>6.7018065254120557E-4</c:v>
                </c:pt>
                <c:pt idx="814">
                  <c:v>6.5796339909315676E-4</c:v>
                </c:pt>
                <c:pt idx="815">
                  <c:v>6.4599679531713379E-4</c:v>
                </c:pt>
                <c:pt idx="816">
                  <c:v>6.3425399145423023E-4</c:v>
                </c:pt>
                <c:pt idx="817">
                  <c:v>6.2270699959133537E-4</c:v>
                </c:pt>
                <c:pt idx="818">
                  <c:v>6.1132704335132106E-4</c:v>
                </c:pt>
                <c:pt idx="819">
                  <c:v>6.000849253495024E-4</c:v>
                </c:pt>
                <c:pt idx="820">
                  <c:v>5.8895140577474052E-4</c:v>
                </c:pt>
                <c:pt idx="821">
                  <c:v>5.77897585222105E-4</c:v>
                </c:pt>
                <c:pt idx="822">
                  <c:v>5.6689528486886633E-4</c:v>
                </c:pt>
                <c:pt idx="823">
                  <c:v>5.5591741723032533E-4</c:v>
                </c:pt>
                <c:pt idx="824">
                  <c:v>5.4493834103893496E-4</c:v>
                </c:pt>
                <c:pt idx="825">
                  <c:v>5.3393419424285456E-4</c:v>
                </c:pt>
                <c:pt idx="826">
                  <c:v>5.2288319970101823E-4</c:v>
                </c:pt>
                <c:pt idx="827">
                  <c:v>5.117659388440643E-4</c:v>
                </c:pt>
                <c:pt idx="828">
                  <c:v>5.0056558935720574E-4</c:v>
                </c:pt>
                <c:pt idx="829">
                  <c:v>4.8926812380488611E-4</c:v>
                </c:pt>
                <c:pt idx="830">
                  <c:v>4.778624670411646E-4</c:v>
                </c:pt>
                <c:pt idx="831">
                  <c:v>4.6634061121690173E-4</c:v>
                </c:pt>
                <c:pt idx="832">
                  <c:v>4.5469768818814184E-4</c:v>
                </c:pt>
                <c:pt idx="833">
                  <c:v>4.4293200013221406E-4</c:v>
                </c:pt>
                <c:pt idx="834">
                  <c:v>4.3104501017240992E-4</c:v>
                </c:pt>
                <c:pt idx="835">
                  <c:v>4.1904129578118339E-4</c:v>
                </c:pt>
                <c:pt idx="836">
                  <c:v>4.0692846865871901E-4</c:v>
                </c:pt>
                <c:pt idx="837">
                  <c:v>3.9471706565154198E-4</c:v>
                </c:pt>
                <c:pt idx="838">
                  <c:v>3.8242041606732655E-4</c:v>
                </c:pt>
                <c:pt idx="839">
                  <c:v>3.7000897443043598E-4</c:v>
                </c:pt>
                <c:pt idx="840">
                  <c:v>3.5760189512340214E-4</c:v>
                </c:pt>
                <c:pt idx="841">
                  <c:v>3.4516069486162696E-4</c:v>
                </c:pt>
                <c:pt idx="842">
                  <c:v>3.3270772399076514E-4</c:v>
                </c:pt>
                <c:pt idx="843">
                  <c:v>3.202667853173625E-4</c:v>
                </c:pt>
                <c:pt idx="844">
                  <c:v>3.0786288176687799E-4</c:v>
                </c:pt>
                <c:pt idx="845">
                  <c:v>2.9552195354920019E-4</c:v>
                </c:pt>
                <c:pt idx="846">
                  <c:v>2.832706097328101E-4</c:v>
                </c:pt>
                <c:pt idx="847">
                  <c:v>2.711358585566395E-4</c:v>
                </c:pt>
                <c:pt idx="848">
                  <c:v>2.5914484027980109E-4</c:v>
                </c:pt>
                <c:pt idx="849">
                  <c:v>2.4732456588206494E-4</c:v>
                </c:pt>
                <c:pt idx="850">
                  <c:v>2.3570166447957881E-4</c:v>
                </c:pt>
                <c:pt idx="851">
                  <c:v>2.2430214190926061E-4</c:v>
                </c:pt>
                <c:pt idx="852">
                  <c:v>2.1315115255917801E-4</c:v>
                </c:pt>
                <c:pt idx="853">
                  <c:v>2.0227278617898249E-4</c:v>
                </c:pt>
                <c:pt idx="854">
                  <c:v>1.9168987109216914E-4</c:v>
                </c:pt>
                <c:pt idx="855">
                  <c:v>1.8142379494823327E-4</c:v>
                </c:pt>
                <c:pt idx="856">
                  <c:v>1.7149434389583494E-4</c:v>
                </c:pt>
                <c:pt idx="857">
                  <c:v>1.6191956082565285E-4</c:v>
                </c:pt>
                <c:pt idx="858">
                  <c:v>1.5271562312154901E-4</c:v>
                </c:pt>
                <c:pt idx="859">
                  <c:v>1.4389674016908758E-4</c:v>
                </c:pt>
                <c:pt idx="860">
                  <c:v>1.3547507069902495E-4</c:v>
                </c:pt>
                <c:pt idx="861">
                  <c:v>1.2746065988819907E-4</c:v>
                </c:pt>
                <c:pt idx="862">
                  <c:v>1.1986139599909141E-4</c:v>
                </c:pt>
                <c:pt idx="863">
                  <c:v>1.1268298621016506E-4</c:v>
                </c:pt>
                <c:pt idx="864">
                  <c:v>1.0592895116982806E-4</c:v>
                </c:pt>
                <c:pt idx="865">
                  <c:v>9.9600637695338763E-5</c:v>
                </c:pt>
                <c:pt idx="866">
                  <c:v>9.3697248932215208E-5</c:v>
                </c:pt>
                <c:pt idx="867">
                  <c:v>8.8215891187474248E-5</c:v>
                </c:pt>
                <c:pt idx="868">
                  <c:v>8.3151636549368721E-5</c:v>
                </c:pt>
                <c:pt idx="869">
                  <c:v>7.8497600304983542E-5</c:v>
                </c:pt>
                <c:pt idx="870">
                  <c:v>7.4245032063099454E-5</c:v>
                </c:pt>
                <c:pt idx="871">
                  <c:v>7.0383419380995487E-5</c:v>
                </c:pt>
                <c:pt idx="872">
                  <c:v>6.6900602578232483E-5</c:v>
                </c:pt>
                <c:pt idx="873">
                  <c:v>6.3782899295896099E-5</c:v>
                </c:pt>
                <c:pt idx="874">
                  <c:v>6.0991502803529483E-5</c:v>
                </c:pt>
                <c:pt idx="875">
                  <c:v>5.8562447064562934E-5</c:v>
                </c:pt>
                <c:pt idx="876">
                  <c:v>5.6448766686955417E-5</c:v>
                </c:pt>
                <c:pt idx="877">
                  <c:v>5.4632249486036581E-5</c:v>
                </c:pt>
                <c:pt idx="878">
                  <c:v>5.3093871636104786E-5</c:v>
                </c:pt>
                <c:pt idx="879">
                  <c:v>5.1813952824106446E-5</c:v>
                </c:pt>
                <c:pt idx="880">
                  <c:v>5.0772312633037989E-5</c:v>
                </c:pt>
                <c:pt idx="881">
                  <c:v>4.9948426300608417E-5</c:v>
                </c:pt>
                <c:pt idx="882">
                  <c:v>4.9321578163487454E-5</c:v>
                </c:pt>
                <c:pt idx="883">
                  <c:v>4.8871011263508823E-5</c:v>
                </c:pt>
                <c:pt idx="884">
                  <c:v>4.8576071758334088E-5</c:v>
                </c:pt>
                <c:pt idx="885">
                  <c:v>4.8416346944283604E-5</c:v>
                </c:pt>
                <c:pt idx="886">
                  <c:v>4.8371795862133291E-5</c:v>
                </c:pt>
                <c:pt idx="887">
                  <c:v>4.8422871616621995E-5</c:v>
                </c:pt>
                <c:pt idx="888">
                  <c:v>4.8550634696065596E-5</c:v>
                </c:pt>
                <c:pt idx="889">
                  <c:v>4.8736856728766857E-5</c:v>
                </c:pt>
                <c:pt idx="890">
                  <c:v>4.8964114256716143E-5</c:v>
                </c:pt>
                <c:pt idx="891">
                  <c:v>4.9215872243315501E-5</c:v>
                </c:pt>
                <c:pt idx="892">
                  <c:v>4.9476557159423943E-5</c:v>
                </c:pt>
                <c:pt idx="893">
                  <c:v>4.9731619609798218E-5</c:v>
                </c:pt>
                <c:pt idx="894">
                  <c:v>4.9967586568923957E-5</c:v>
                </c:pt>
                <c:pt idx="895">
                  <c:v>5.0172103390155283E-5</c:v>
                </c:pt>
                <c:pt idx="896">
                  <c:v>5.0333965833949623E-5</c:v>
                </c:pt>
                <c:pt idx="897">
                  <c:v>5.0443142428652156E-5</c:v>
                </c:pt>
                <c:pt idx="898">
                  <c:v>5.0490787529705917E-5</c:v>
                </c:pt>
                <c:pt idx="899">
                  <c:v>5.0469245479168562E-5</c:v>
                </c:pt>
                <c:pt idx="900">
                  <c:v>5.0372046285992019E-5</c:v>
                </c:pt>
                <c:pt idx="901">
                  <c:v>5.0193893247469811E-5</c:v>
                </c:pt>
                <c:pt idx="902">
                  <c:v>4.9930642912568836E-5</c:v>
                </c:pt>
                <c:pt idx="903">
                  <c:v>4.9579277747367322E-5</c:v>
                </c:pt>
                <c:pt idx="904">
                  <c:v>4.9137871800468697E-5</c:v>
                </c:pt>
                <c:pt idx="905">
                  <c:v>4.8605549580906106E-5</c:v>
                </c:pt>
                <c:pt idx="906">
                  <c:v>4.7982438251653279E-5</c:v>
                </c:pt>
                <c:pt idx="907">
                  <c:v>4.7269613107233363E-5</c:v>
                </c:pt>
                <c:pt idx="908">
                  <c:v>4.6469036143065556E-5</c:v>
                </c:pt>
                <c:pt idx="909">
                  <c:v>4.5583487335908634E-5</c:v>
                </c:pt>
                <c:pt idx="910">
                  <c:v>4.4600723727867342E-5</c:v>
                </c:pt>
                <c:pt idx="911">
                  <c:v>4.3560812252998412E-5</c:v>
                </c:pt>
                <c:pt idx="912">
                  <c:v>4.2448289360101219E-5</c:v>
                </c:pt>
                <c:pt idx="913">
                  <c:v>4.126878080156419E-5</c:v>
                </c:pt>
                <c:pt idx="914">
                  <c:v>4.0028388009347502E-5</c:v>
                </c:pt>
                <c:pt idx="915">
                  <c:v>3.8733608356294028E-5</c:v>
                </c:pt>
                <c:pt idx="916">
                  <c:v>3.7391255919260374E-5</c:v>
                </c:pt>
                <c:pt idx="917">
                  <c:v>3.600838277423219E-5</c:v>
                </c:pt>
                <c:pt idx="918">
                  <c:v>3.4592201072262204E-5</c:v>
                </c:pt>
                <c:pt idx="919">
                  <c:v>3.3150006316840056E-5</c:v>
                </c:pt>
                <c:pt idx="920">
                  <c:v>3.1689102391630847E-5</c:v>
                </c:pt>
                <c:pt idx="921">
                  <c:v>3.0216728975828713E-5</c:v>
                </c:pt>
                <c:pt idx="922">
                  <c:v>2.8739992036113809E-5</c:v>
                </c:pt>
                <c:pt idx="923">
                  <c:v>2.7265798102797552E-5</c:v>
                </c:pt>
                <c:pt idx="924">
                  <c:v>2.5800793026658854E-5</c:v>
                </c:pt>
                <c:pt idx="925">
                  <c:v>2.4351305875613471E-5</c:v>
                </c:pt>
                <c:pt idx="926">
                  <c:v>2.2923298570202647E-5</c:v>
                </c:pt>
                <c:pt idx="927">
                  <c:v>2.1522321777334641E-5</c:v>
                </c:pt>
                <c:pt idx="928">
                  <c:v>2.0153477486232792E-5</c:v>
                </c:pt>
                <c:pt idx="929">
                  <c:v>1.882138858255477E-5</c:v>
                </c:pt>
                <c:pt idx="930">
                  <c:v>1.7530175619603315E-5</c:v>
                </c:pt>
                <c:pt idx="931">
                  <c:v>1.6283440862876658E-5</c:v>
                </c:pt>
                <c:pt idx="932">
                  <c:v>1.5084259559358187E-5</c:v>
                </c:pt>
                <c:pt idx="933">
                  <c:v>1.3935178259339997E-5</c:v>
                </c:pt>
                <c:pt idx="934">
                  <c:v>1.2838219899678825E-5</c:v>
                </c:pt>
                <c:pt idx="935">
                  <c:v>1.1794895246609379E-5</c:v>
                </c:pt>
                <c:pt idx="936">
                  <c:v>1.080622019704194E-5</c:v>
                </c:pt>
                <c:pt idx="937">
                  <c:v>9.8727383530892756E-6</c:v>
                </c:pt>
                <c:pt idx="938">
                  <c:v>8.9945482188268653E-6</c:v>
                </c:pt>
                <c:pt idx="939">
                  <c:v>8.1713343244505296E-6</c:v>
                </c:pt>
                <c:pt idx="940">
                  <c:v>7.4024015644733125E-6</c:v>
                </c:pt>
                <c:pt idx="941">
                  <c:v>6.6867120468562069E-6</c:v>
                </c:pt>
                <c:pt idx="942">
                  <c:v>6.0229237924241639E-6</c:v>
                </c:pt>
                <c:pt idx="943">
                  <c:v>5.4094307020194725E-6</c:v>
                </c:pt>
                <c:pt idx="944">
                  <c:v>4.8444033260329912E-6</c:v>
                </c:pt>
                <c:pt idx="945">
                  <c:v>4.3258301306634724E-6</c:v>
                </c:pt>
                <c:pt idx="946">
                  <c:v>3.851340148681617E-6</c:v>
                </c:pt>
                <c:pt idx="947">
                  <c:v>3.4190099260934959E-6</c:v>
                </c:pt>
                <c:pt idx="948">
                  <c:v>3.0262837435591685E-6</c:v>
                </c:pt>
                <c:pt idx="949">
                  <c:v>2.6707580687860477E-6</c:v>
                </c:pt>
                <c:pt idx="950">
                  <c:v>2.350010471935198E-6</c:v>
                </c:pt>
                <c:pt idx="951">
                  <c:v>2.0616267062686996E-6</c:v>
                </c:pt>
                <c:pt idx="952">
                  <c:v>1.80322465280465E-6</c:v>
                </c:pt>
                <c:pt idx="953">
                  <c:v>1.5724751002798676E-6</c:v>
                </c:pt>
                <c:pt idx="954">
                  <c:v>1.3671193988146397E-6</c:v>
                </c:pt>
                <c:pt idx="955">
                  <c:v>1.1849840817139448E-6</c:v>
                </c:pt>
                <c:pt idx="956">
                  <c:v>1.0239925955857953E-6</c:v>
                </c:pt>
                <c:pt idx="957">
                  <c:v>8.8217431517321178E-7</c:v>
                </c:pt>
                <c:pt idx="958">
                  <c:v>7.5767104674355873E-7</c:v>
                </c:pt>
                <c:pt idx="959">
                  <c:v>6.4874124332028013E-7</c:v>
                </c:pt>
                <c:pt idx="960">
                  <c:v>5.5376216723968542E-7</c:v>
                </c:pt>
                <c:pt idx="961">
                  <c:v>4.7123024123160236E-7</c:v>
                </c:pt>
                <c:pt idx="962">
                  <c:v>3.9975982921996423E-7</c:v>
                </c:pt>
                <c:pt idx="963">
                  <c:v>3.380806830800009E-7</c:v>
                </c:pt>
                <c:pt idx="964">
                  <c:v>2.85034282434966E-7</c:v>
                </c:pt>
                <c:pt idx="965">
                  <c:v>2.3956928198965705E-7</c:v>
                </c:pt>
                <c:pt idx="966">
                  <c:v>2.0073626564274386E-7</c:v>
                </c:pt>
                <c:pt idx="967">
                  <c:v>1.6768198945742118E-7</c:v>
                </c:pt>
                <c:pt idx="968">
                  <c:v>1.3964327726245154E-7</c:v>
                </c:pt>
                <c:pt idx="969">
                  <c:v>1.1594071396577161E-7</c:v>
                </c:pt>
                <c:pt idx="970">
                  <c:v>9.5972263352634317E-8</c:v>
                </c:pt>
                <c:pt idx="971">
                  <c:v>7.920691997231006E-8</c:v>
                </c:pt>
                <c:pt idx="972">
                  <c:v>6.5178489453843962E-8</c:v>
                </c:pt>
                <c:pt idx="973">
                  <c:v>5.3479578994759422E-8</c:v>
                </c:pt>
                <c:pt idx="974">
                  <c:v>4.3755870599151921E-8</c:v>
                </c:pt>
                <c:pt idx="975">
                  <c:v>3.5700744665745087E-8</c:v>
                </c:pt>
                <c:pt idx="976">
                  <c:v>2.9050321504517535E-8</c:v>
                </c:pt>
                <c:pt idx="977">
                  <c:v>2.3578994054787206E-8</c:v>
                </c:pt>
                <c:pt idx="978">
                  <c:v>1.9095537250532999E-8</c:v>
                </c:pt>
                <c:pt idx="979">
                  <c:v>1.5439898892582827E-8</c:v>
                </c:pt>
                <c:pt idx="980">
                  <c:v>1.2480804304448979E-8</c:v>
                </c:pt>
                <c:pt idx="981">
                  <c:v>9.8624893947935231E-9</c:v>
                </c:pt>
                <c:pt idx="982">
                  <c:v>7.9019845982831886E-9</c:v>
                </c:pt>
                <c:pt idx="983">
                  <c:v>6.3149132341353983E-9</c:v>
                </c:pt>
                <c:pt idx="984">
                  <c:v>5.0332029515132588E-9</c:v>
                </c:pt>
                <c:pt idx="985">
                  <c:v>4.0005077279937738E-9</c:v>
                </c:pt>
                <c:pt idx="986">
                  <c:v>3.1703490383146797E-9</c:v>
                </c:pt>
                <c:pt idx="987">
                  <c:v>2.5045168253880045E-9</c:v>
                </c:pt>
                <c:pt idx="988">
                  <c:v>1.9717003003410906E-9</c:v>
                </c:pt>
                <c:pt idx="989">
                  <c:v>1.5463211450083859E-9</c:v>
                </c:pt>
                <c:pt idx="990">
                  <c:v>1.2075441144289337E-9</c:v>
                </c:pt>
                <c:pt idx="991">
                  <c:v>9.3844233908501933E-10</c:v>
                </c:pt>
                <c:pt idx="992">
                  <c:v>7.2529680742933609E-10</c:v>
                </c:pt>
                <c:pt idx="993">
                  <c:v>5.570115692733669E-10</c:v>
                </c:pt>
                <c:pt idx="994">
                  <c:v>4.2462814042997479E-10</c:v>
                </c:pt>
                <c:pt idx="995">
                  <c:v>3.2092440920076311E-10</c:v>
                </c:pt>
                <c:pt idx="996">
                  <c:v>2.4008504645520834E-10</c:v>
                </c:pt>
                <c:pt idx="997">
                  <c:v>1.7743200374609747E-10</c:v>
                </c:pt>
                <c:pt idx="998">
                  <c:v>1.2920514872600978E-10</c:v>
                </c:pt>
                <c:pt idx="999">
                  <c:v>9.2384434654738098E-11</c:v>
                </c:pt>
              </c:numCache>
            </c:numRef>
          </c:yVal>
          <c:smooth val="1"/>
        </c:ser>
        <c:axId val="45975424"/>
        <c:axId val="46059520"/>
      </c:scatterChart>
      <c:valAx>
        <c:axId val="45975424"/>
        <c:scaling>
          <c:orientation val="minMax"/>
          <c:max val="4500"/>
          <c:min val="2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Cumulative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Resource Development (aMW)</a:t>
                </a:r>
                <a:endParaRPr lang="en-US" dirty="0"/>
              </a:p>
            </c:rich>
          </c:tx>
          <c:layout/>
        </c:title>
        <c:numFmt formatCode="0" sourceLinked="0"/>
        <c:tickLblPos val="nextTo"/>
        <c:crossAx val="46059520"/>
        <c:crosses val="autoZero"/>
        <c:crossBetween val="midCat"/>
      </c:valAx>
      <c:valAx>
        <c:axId val="460595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Probability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076564753730109E-2"/>
              <c:y val="0.33562357124714409"/>
            </c:manualLayout>
          </c:layout>
        </c:title>
        <c:numFmt formatCode="_(* #,##0.00_);_(* \(#,##0.00\);_(* &quot;-&quot;??_);_(@_)" sourceLinked="1"/>
        <c:tickLblPos val="none"/>
        <c:crossAx val="459754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0548580076139145E-2"/>
          <c:y val="1.6942836189593951E-2"/>
          <c:w val="0.47700893807193012"/>
          <c:h val="0.31261811023622083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7033874671916024"/>
          <c:y val="4.4861391929187373E-2"/>
          <c:w val="0.82093632827146568"/>
          <c:h val="0.76059457285581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Scenario 1A - Current Policy, No Uncertainty</c:v>
                </c:pt>
                <c:pt idx="1">
                  <c:v>Scenario 1B - Current Policy, No Carbon Risk</c:v>
                </c:pt>
                <c:pt idx="2">
                  <c:v>Scenario 2C - Carbon Risk</c:v>
                </c:pt>
                <c:pt idx="3">
                  <c:v>Scenario 4C - Faster Max. EE Ramp</c:v>
                </c:pt>
                <c:pt idx="4">
                  <c:v>Scenario 4D - Slower Max. EE Ramp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904.15261600914448</c:v>
                </c:pt>
                <c:pt idx="1">
                  <c:v>1002.3979493650435</c:v>
                </c:pt>
                <c:pt idx="2">
                  <c:v>1006.4323653254924</c:v>
                </c:pt>
                <c:pt idx="3">
                  <c:v>947.06620866009848</c:v>
                </c:pt>
                <c:pt idx="4">
                  <c:v>1033.426946417567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2035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Scenario 1A - Current Policy, No Uncertainty</c:v>
                </c:pt>
                <c:pt idx="1">
                  <c:v>Scenario 1B - Current Policy, No Carbon Risk</c:v>
                </c:pt>
                <c:pt idx="2">
                  <c:v>Scenario 2C - Carbon Risk</c:v>
                </c:pt>
                <c:pt idx="3">
                  <c:v>Scenario 4C - Faster Max. EE Ramp</c:v>
                </c:pt>
                <c:pt idx="4">
                  <c:v>Scenario 4D - Slower Max. EE Ramp</c:v>
                </c:pt>
              </c:strCache>
            </c:str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3432.5757407209617</c:v>
                </c:pt>
                <c:pt idx="1">
                  <c:v>3724.3085419418367</c:v>
                </c:pt>
                <c:pt idx="2">
                  <c:v>4076.2540038096577</c:v>
                </c:pt>
                <c:pt idx="3">
                  <c:v>4050.2977478656503</c:v>
                </c:pt>
                <c:pt idx="4">
                  <c:v>4050.3533163623979</c:v>
                </c:pt>
              </c:numCache>
            </c:numRef>
          </c:val>
        </c:ser>
        <c:axId val="46457600"/>
        <c:axId val="46459136"/>
      </c:barChart>
      <c:catAx>
        <c:axId val="46457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459136"/>
        <c:crosses val="autoZero"/>
        <c:auto val="1"/>
        <c:lblAlgn val="ctr"/>
        <c:lblOffset val="100"/>
      </c:catAx>
      <c:valAx>
        <c:axId val="46459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 Resource</a:t>
                </a:r>
                <a:r>
                  <a:rPr lang="en-US" baseline="0" dirty="0" smtClean="0"/>
                  <a:t> Development (aMW)</a:t>
                </a:r>
                <a:endParaRPr lang="en-US" dirty="0"/>
              </a:p>
            </c:rich>
          </c:tx>
          <c:layout/>
        </c:title>
        <c:numFmt formatCode="_(* #,##0_);_(* \(#,##0\);_(* &quot;-&quot;??_);_(@_)" sourceLinked="1"/>
        <c:tickLblPos val="nextTo"/>
        <c:crossAx val="4645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5995674151842314E-3"/>
          <c:y val="0.83723689780712851"/>
          <c:w val="0.12851463011567998"/>
          <c:h val="0.15845207857082413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7.2099146390484967E-2"/>
          <c:y val="0"/>
          <c:w val="0.89149700881984351"/>
          <c:h val="0.83775204570016959"/>
        </c:manualLayout>
      </c:layout>
      <c:scatterChart>
        <c:scatterStyle val="smoothMarker"/>
        <c:ser>
          <c:idx val="0"/>
          <c:order val="0"/>
          <c:tx>
            <c:strRef>
              <c:f>Sheet1!$A$1</c:f>
              <c:strCache>
                <c:ptCount val="1"/>
                <c:pt idx="0">
                  <c:v>Scenario 1B - Current Policy, No Carbon Risk</c:v>
                </c:pt>
              </c:strCache>
            </c:strRef>
          </c:tx>
          <c:marker>
            <c:symbol val="none"/>
          </c:marker>
          <c:xVal>
            <c:numRef>
              <c:f>Sheet1!$A$2:$A$1001</c:f>
              <c:numCache>
                <c:formatCode>_(* #,##0.00_);_(* \(#,##0.00\);_(* "-"??_);_(@_)</c:formatCode>
                <c:ptCount val="1000"/>
                <c:pt idx="0">
                  <c:v>-234.22342900643201</c:v>
                </c:pt>
                <c:pt idx="1">
                  <c:v>-232.52278195582522</c:v>
                </c:pt>
                <c:pt idx="2">
                  <c:v>-230.82213490521949</c:v>
                </c:pt>
                <c:pt idx="3">
                  <c:v>-229.12148785461352</c:v>
                </c:pt>
                <c:pt idx="4">
                  <c:v>-227.42084080400622</c:v>
                </c:pt>
                <c:pt idx="5">
                  <c:v>-225.7201937534</c:v>
                </c:pt>
                <c:pt idx="6">
                  <c:v>-224.019546702794</c:v>
                </c:pt>
                <c:pt idx="7">
                  <c:v>-222.31889965218701</c:v>
                </c:pt>
                <c:pt idx="8">
                  <c:v>-220.61825260158076</c:v>
                </c:pt>
                <c:pt idx="9">
                  <c:v>-218.917605550975</c:v>
                </c:pt>
                <c:pt idx="10">
                  <c:v>-217.2169585003677</c:v>
                </c:pt>
                <c:pt idx="11">
                  <c:v>-215.51631144976199</c:v>
                </c:pt>
                <c:pt idx="12">
                  <c:v>-213.81566439915554</c:v>
                </c:pt>
                <c:pt idx="13">
                  <c:v>-212.115017348549</c:v>
                </c:pt>
                <c:pt idx="14">
                  <c:v>-210.41437029794272</c:v>
                </c:pt>
                <c:pt idx="15">
                  <c:v>-208.71372324733673</c:v>
                </c:pt>
                <c:pt idx="16">
                  <c:v>-207.01307619672977</c:v>
                </c:pt>
                <c:pt idx="17">
                  <c:v>-205.31242914612426</c:v>
                </c:pt>
                <c:pt idx="18">
                  <c:v>-203.6117820955177</c:v>
                </c:pt>
                <c:pt idx="19">
                  <c:v>-201.91113504491099</c:v>
                </c:pt>
                <c:pt idx="20">
                  <c:v>-200.21048799430477</c:v>
                </c:pt>
                <c:pt idx="21">
                  <c:v>-198.50984094369926</c:v>
                </c:pt>
                <c:pt idx="22">
                  <c:v>-196.80919389309199</c:v>
                </c:pt>
                <c:pt idx="23">
                  <c:v>-195.10854684248645</c:v>
                </c:pt>
                <c:pt idx="24">
                  <c:v>-193.40789979187977</c:v>
                </c:pt>
                <c:pt idx="25">
                  <c:v>-191.70725274127273</c:v>
                </c:pt>
                <c:pt idx="26">
                  <c:v>-190.00660569066673</c:v>
                </c:pt>
                <c:pt idx="27">
                  <c:v>-188.30595864006099</c:v>
                </c:pt>
                <c:pt idx="28">
                  <c:v>-186.605311589454</c:v>
                </c:pt>
                <c:pt idx="29">
                  <c:v>-184.90466453884747</c:v>
                </c:pt>
                <c:pt idx="30">
                  <c:v>-183.20401748824199</c:v>
                </c:pt>
                <c:pt idx="31">
                  <c:v>-181.50337043763523</c:v>
                </c:pt>
                <c:pt idx="32">
                  <c:v>-179.80272338702952</c:v>
                </c:pt>
                <c:pt idx="33">
                  <c:v>-178.10207633642329</c:v>
                </c:pt>
                <c:pt idx="34">
                  <c:v>-176.40142928581622</c:v>
                </c:pt>
                <c:pt idx="35">
                  <c:v>-174.70078223520977</c:v>
                </c:pt>
                <c:pt idx="36">
                  <c:v>-173.00013518460401</c:v>
                </c:pt>
                <c:pt idx="37">
                  <c:v>-171.29948813399699</c:v>
                </c:pt>
                <c:pt idx="38">
                  <c:v>-169.59884108339122</c:v>
                </c:pt>
                <c:pt idx="39">
                  <c:v>-167.89819403278523</c:v>
                </c:pt>
                <c:pt idx="40">
                  <c:v>-166.19754698217801</c:v>
                </c:pt>
                <c:pt idx="41">
                  <c:v>-164.49689993157199</c:v>
                </c:pt>
                <c:pt idx="42">
                  <c:v>-162.79625288096599</c:v>
                </c:pt>
                <c:pt idx="43">
                  <c:v>-161.09560583035872</c:v>
                </c:pt>
                <c:pt idx="44">
                  <c:v>-159.39495877975273</c:v>
                </c:pt>
                <c:pt idx="45">
                  <c:v>-157.69431172914653</c:v>
                </c:pt>
                <c:pt idx="46">
                  <c:v>-155.99366467853974</c:v>
                </c:pt>
                <c:pt idx="47">
                  <c:v>-154.29301762793401</c:v>
                </c:pt>
                <c:pt idx="48">
                  <c:v>-152.59237057732801</c:v>
                </c:pt>
                <c:pt idx="49">
                  <c:v>-150.89172352672099</c:v>
                </c:pt>
                <c:pt idx="50">
                  <c:v>-149.191076476115</c:v>
                </c:pt>
                <c:pt idx="51">
                  <c:v>-147.49042942550929</c:v>
                </c:pt>
                <c:pt idx="52">
                  <c:v>-145.78978237490176</c:v>
                </c:pt>
                <c:pt idx="53">
                  <c:v>-144.089135324296</c:v>
                </c:pt>
                <c:pt idx="54">
                  <c:v>-142.38848827369046</c:v>
                </c:pt>
                <c:pt idx="55">
                  <c:v>-140.68784122308301</c:v>
                </c:pt>
                <c:pt idx="56">
                  <c:v>-138.98719417247707</c:v>
                </c:pt>
                <c:pt idx="57">
                  <c:v>-137.28654712187077</c:v>
                </c:pt>
                <c:pt idx="58">
                  <c:v>-135.58590007126401</c:v>
                </c:pt>
                <c:pt idx="59">
                  <c:v>-133.88525302065798</c:v>
                </c:pt>
                <c:pt idx="60">
                  <c:v>-132.18460597005176</c:v>
                </c:pt>
                <c:pt idx="61">
                  <c:v>-130.483958919445</c:v>
                </c:pt>
                <c:pt idx="62">
                  <c:v>-128.78331186883901</c:v>
                </c:pt>
                <c:pt idx="63">
                  <c:v>-127.082664818233</c:v>
                </c:pt>
                <c:pt idx="64">
                  <c:v>-125.38201776762587</c:v>
                </c:pt>
                <c:pt idx="65">
                  <c:v>-123.6813707170198</c:v>
                </c:pt>
                <c:pt idx="66">
                  <c:v>-121.98072366641399</c:v>
                </c:pt>
                <c:pt idx="67">
                  <c:v>-120.280076615807</c:v>
                </c:pt>
                <c:pt idx="68">
                  <c:v>-118.57942956520102</c:v>
                </c:pt>
                <c:pt idx="69">
                  <c:v>-116.8787825145946</c:v>
                </c:pt>
                <c:pt idx="70">
                  <c:v>-115.17813546398789</c:v>
                </c:pt>
                <c:pt idx="71">
                  <c:v>-113.47748841338201</c:v>
                </c:pt>
                <c:pt idx="72">
                  <c:v>-111.77684136277588</c:v>
                </c:pt>
                <c:pt idx="73">
                  <c:v>-110.07619431216884</c:v>
                </c:pt>
                <c:pt idx="74">
                  <c:v>-108.37554726156289</c:v>
                </c:pt>
                <c:pt idx="75">
                  <c:v>-106.67490021095701</c:v>
                </c:pt>
                <c:pt idx="76">
                  <c:v>-104.97425316035013</c:v>
                </c:pt>
                <c:pt idx="77">
                  <c:v>-103.27360610974398</c:v>
                </c:pt>
                <c:pt idx="78">
                  <c:v>-101.572959059138</c:v>
                </c:pt>
                <c:pt idx="79">
                  <c:v>-99.872312008531523</c:v>
                </c:pt>
                <c:pt idx="80">
                  <c:v>-98.171664957925501</c:v>
                </c:pt>
                <c:pt idx="81">
                  <c:v>-96.471017907319094</c:v>
                </c:pt>
                <c:pt idx="82">
                  <c:v>-94.770370856712589</c:v>
                </c:pt>
                <c:pt idx="83">
                  <c:v>-93.069723806106481</c:v>
                </c:pt>
                <c:pt idx="84">
                  <c:v>-91.369076755500188</c:v>
                </c:pt>
                <c:pt idx="85">
                  <c:v>-89.668429704893882</c:v>
                </c:pt>
                <c:pt idx="86">
                  <c:v>-87.967782654287504</c:v>
                </c:pt>
                <c:pt idx="87">
                  <c:v>-86.267135603681183</c:v>
                </c:pt>
                <c:pt idx="88">
                  <c:v>-84.566488553074706</c:v>
                </c:pt>
                <c:pt idx="89">
                  <c:v>-82.865841502468356</c:v>
                </c:pt>
                <c:pt idx="90">
                  <c:v>-81.165194451862305</c:v>
                </c:pt>
                <c:pt idx="91">
                  <c:v>-79.464547401256013</c:v>
                </c:pt>
                <c:pt idx="92">
                  <c:v>-77.763900350649578</c:v>
                </c:pt>
                <c:pt idx="93">
                  <c:v>-76.063253300043414</c:v>
                </c:pt>
                <c:pt idx="94">
                  <c:v>-74.362606249436979</c:v>
                </c:pt>
                <c:pt idx="95">
                  <c:v>-72.661959198830701</c:v>
                </c:pt>
                <c:pt idx="96">
                  <c:v>-70.96131214822428</c:v>
                </c:pt>
                <c:pt idx="97">
                  <c:v>-69.26066509761813</c:v>
                </c:pt>
                <c:pt idx="98">
                  <c:v>-67.560018047011681</c:v>
                </c:pt>
                <c:pt idx="99">
                  <c:v>-65.859370996405204</c:v>
                </c:pt>
                <c:pt idx="100">
                  <c:v>-64.158723945799082</c:v>
                </c:pt>
                <c:pt idx="101">
                  <c:v>-62.458076895192619</c:v>
                </c:pt>
                <c:pt idx="102">
                  <c:v>-60.757429844586397</c:v>
                </c:pt>
                <c:pt idx="103">
                  <c:v>-59.056782793980098</c:v>
                </c:pt>
                <c:pt idx="104">
                  <c:v>-57.356135743373812</c:v>
                </c:pt>
                <c:pt idx="105">
                  <c:v>-55.655488692767342</c:v>
                </c:pt>
                <c:pt idx="106">
                  <c:v>-53.954841642161043</c:v>
                </c:pt>
                <c:pt idx="107">
                  <c:v>-52.2541945915548</c:v>
                </c:pt>
                <c:pt idx="108">
                  <c:v>-50.553547540948443</c:v>
                </c:pt>
                <c:pt idx="109">
                  <c:v>-48.852900490342094</c:v>
                </c:pt>
                <c:pt idx="110">
                  <c:v>-47.152253439735802</c:v>
                </c:pt>
                <c:pt idx="111">
                  <c:v>-45.451606389129495</c:v>
                </c:pt>
                <c:pt idx="112">
                  <c:v>-43.750959338523273</c:v>
                </c:pt>
                <c:pt idx="113">
                  <c:v>-42.050312287916903</c:v>
                </c:pt>
                <c:pt idx="114">
                  <c:v>-40.349665237310504</c:v>
                </c:pt>
                <c:pt idx="115">
                  <c:v>-38.649018186704211</c:v>
                </c:pt>
                <c:pt idx="116">
                  <c:v>-36.948371136097911</c:v>
                </c:pt>
                <c:pt idx="117">
                  <c:v>-35.247724085491527</c:v>
                </c:pt>
                <c:pt idx="118">
                  <c:v>-33.547077034885298</c:v>
                </c:pt>
                <c:pt idx="119">
                  <c:v>-31.846429984278963</c:v>
                </c:pt>
                <c:pt idx="120">
                  <c:v>-30.145782933672589</c:v>
                </c:pt>
                <c:pt idx="121">
                  <c:v>-28.445135883066243</c:v>
                </c:pt>
                <c:pt idx="122">
                  <c:v>-26.744488832459989</c:v>
                </c:pt>
                <c:pt idx="123">
                  <c:v>-25.0438417818537</c:v>
                </c:pt>
                <c:pt idx="124">
                  <c:v>-23.343194731247287</c:v>
                </c:pt>
                <c:pt idx="125">
                  <c:v>-21.642547680640966</c:v>
                </c:pt>
                <c:pt idx="126">
                  <c:v>-19.941900630034699</c:v>
                </c:pt>
                <c:pt idx="127">
                  <c:v>-18.241253579428367</c:v>
                </c:pt>
                <c:pt idx="128">
                  <c:v>-16.540606528821961</c:v>
                </c:pt>
                <c:pt idx="129">
                  <c:v>-14.8399594782157</c:v>
                </c:pt>
                <c:pt idx="130">
                  <c:v>-13.139312427609401</c:v>
                </c:pt>
                <c:pt idx="131">
                  <c:v>-11.438665377003099</c:v>
                </c:pt>
                <c:pt idx="132">
                  <c:v>-9.7380183263967464</c:v>
                </c:pt>
                <c:pt idx="133">
                  <c:v>-8.0373712757904254</c:v>
                </c:pt>
                <c:pt idx="134">
                  <c:v>-6.3367242251841303</c:v>
                </c:pt>
                <c:pt idx="135">
                  <c:v>-4.6360771745778004</c:v>
                </c:pt>
                <c:pt idx="136">
                  <c:v>-2.9354301239714777</c:v>
                </c:pt>
                <c:pt idx="137">
                  <c:v>-1.2347830733651499</c:v>
                </c:pt>
                <c:pt idx="138">
                  <c:v>0.46586397724116657</c:v>
                </c:pt>
                <c:pt idx="139">
                  <c:v>2.1665110278474966</c:v>
                </c:pt>
                <c:pt idx="140">
                  <c:v>3.86715807845381</c:v>
                </c:pt>
                <c:pt idx="141">
                  <c:v>5.5678051290601296</c:v>
                </c:pt>
                <c:pt idx="142">
                  <c:v>7.2684521796664514</c:v>
                </c:pt>
                <c:pt idx="143">
                  <c:v>8.9690992302727981</c:v>
                </c:pt>
                <c:pt idx="144">
                  <c:v>10.669746280879114</c:v>
                </c:pt>
                <c:pt idx="145">
                  <c:v>12.370393331485404</c:v>
                </c:pt>
                <c:pt idx="146">
                  <c:v>14.071040382091699</c:v>
                </c:pt>
                <c:pt idx="147">
                  <c:v>15.771687432698</c:v>
                </c:pt>
                <c:pt idx="148">
                  <c:v>17.472334483304365</c:v>
                </c:pt>
                <c:pt idx="149">
                  <c:v>19.172981533910701</c:v>
                </c:pt>
                <c:pt idx="150">
                  <c:v>20.873628584516986</c:v>
                </c:pt>
                <c:pt idx="151">
                  <c:v>22.574275635123289</c:v>
                </c:pt>
                <c:pt idx="152">
                  <c:v>24.274922685729667</c:v>
                </c:pt>
                <c:pt idx="153">
                  <c:v>25.975569736335935</c:v>
                </c:pt>
                <c:pt idx="154">
                  <c:v>27.676216786942302</c:v>
                </c:pt>
                <c:pt idx="155">
                  <c:v>29.376863837548601</c:v>
                </c:pt>
                <c:pt idx="156">
                  <c:v>31.077510888154986</c:v>
                </c:pt>
                <c:pt idx="157">
                  <c:v>32.778157938761375</c:v>
                </c:pt>
                <c:pt idx="158">
                  <c:v>34.478804989367504</c:v>
                </c:pt>
                <c:pt idx="159">
                  <c:v>36.179452039973974</c:v>
                </c:pt>
                <c:pt idx="160">
                  <c:v>37.880099090580195</c:v>
                </c:pt>
                <c:pt idx="161">
                  <c:v>39.580746141186594</c:v>
                </c:pt>
                <c:pt idx="162">
                  <c:v>41.281393191792894</c:v>
                </c:pt>
                <c:pt idx="163">
                  <c:v>42.982040242399201</c:v>
                </c:pt>
                <c:pt idx="164">
                  <c:v>44.682687293005444</c:v>
                </c:pt>
                <c:pt idx="165">
                  <c:v>46.3833343436118</c:v>
                </c:pt>
                <c:pt idx="166">
                  <c:v>48.083981394218142</c:v>
                </c:pt>
                <c:pt idx="167">
                  <c:v>49.784628444824499</c:v>
                </c:pt>
                <c:pt idx="168">
                  <c:v>51.485275495430798</c:v>
                </c:pt>
                <c:pt idx="169">
                  <c:v>53.185922546037112</c:v>
                </c:pt>
                <c:pt idx="170">
                  <c:v>54.886569596643362</c:v>
                </c:pt>
                <c:pt idx="171">
                  <c:v>56.587216647249797</c:v>
                </c:pt>
                <c:pt idx="172">
                  <c:v>58.287863697856018</c:v>
                </c:pt>
                <c:pt idx="173">
                  <c:v>59.988510748462403</c:v>
                </c:pt>
                <c:pt idx="174">
                  <c:v>61.689157799068703</c:v>
                </c:pt>
                <c:pt idx="175">
                  <c:v>63.389804849675095</c:v>
                </c:pt>
                <c:pt idx="176">
                  <c:v>65.09045190028138</c:v>
                </c:pt>
                <c:pt idx="177">
                  <c:v>66.791098950887701</c:v>
                </c:pt>
                <c:pt idx="178">
                  <c:v>68.491746001493979</c:v>
                </c:pt>
                <c:pt idx="179">
                  <c:v>70.192393052100186</c:v>
                </c:pt>
                <c:pt idx="180">
                  <c:v>71.893040102706507</c:v>
                </c:pt>
                <c:pt idx="181">
                  <c:v>73.593687153312999</c:v>
                </c:pt>
                <c:pt idx="182">
                  <c:v>75.294334203919306</c:v>
                </c:pt>
                <c:pt idx="183">
                  <c:v>76.994981254525598</c:v>
                </c:pt>
                <c:pt idx="184">
                  <c:v>78.695628305131848</c:v>
                </c:pt>
                <c:pt idx="185">
                  <c:v>80.396275355738283</c:v>
                </c:pt>
                <c:pt idx="186">
                  <c:v>82.096922406344603</c:v>
                </c:pt>
                <c:pt idx="187">
                  <c:v>83.797569456950896</c:v>
                </c:pt>
                <c:pt idx="188">
                  <c:v>85.498216507557203</c:v>
                </c:pt>
                <c:pt idx="189">
                  <c:v>87.19886355816358</c:v>
                </c:pt>
                <c:pt idx="190">
                  <c:v>88.899510608769901</c:v>
                </c:pt>
                <c:pt idx="191">
                  <c:v>90.600157659376194</c:v>
                </c:pt>
                <c:pt idx="192">
                  <c:v>92.300804709982501</c:v>
                </c:pt>
                <c:pt idx="193">
                  <c:v>94.001451760588779</c:v>
                </c:pt>
                <c:pt idx="194">
                  <c:v>95.702098811195086</c:v>
                </c:pt>
                <c:pt idx="195">
                  <c:v>97.402745861801478</c:v>
                </c:pt>
                <c:pt idx="196">
                  <c:v>99.103392912407571</c:v>
                </c:pt>
                <c:pt idx="197">
                  <c:v>100.80403996301402</c:v>
                </c:pt>
                <c:pt idx="198">
                  <c:v>102.50468701361989</c:v>
                </c:pt>
                <c:pt idx="199">
                  <c:v>104.20533406422598</c:v>
                </c:pt>
                <c:pt idx="200">
                  <c:v>105.90598111483288</c:v>
                </c:pt>
                <c:pt idx="201">
                  <c:v>107.60662816543901</c:v>
                </c:pt>
                <c:pt idx="202">
                  <c:v>109.307275216045</c:v>
                </c:pt>
                <c:pt idx="203">
                  <c:v>111.007922266652</c:v>
                </c:pt>
                <c:pt idx="204">
                  <c:v>112.708569317258</c:v>
                </c:pt>
                <c:pt idx="205">
                  <c:v>114.409216367864</c:v>
                </c:pt>
                <c:pt idx="206">
                  <c:v>116.10986341847098</c:v>
                </c:pt>
                <c:pt idx="207">
                  <c:v>117.81051046907723</c:v>
                </c:pt>
                <c:pt idx="208">
                  <c:v>119.511157519683</c:v>
                </c:pt>
                <c:pt idx="209">
                  <c:v>121.21180457029011</c:v>
                </c:pt>
                <c:pt idx="210">
                  <c:v>122.91245162089599</c:v>
                </c:pt>
                <c:pt idx="211">
                  <c:v>124.613098671502</c:v>
                </c:pt>
                <c:pt idx="212">
                  <c:v>126.31374572210898</c:v>
                </c:pt>
                <c:pt idx="213">
                  <c:v>128.01439277271498</c:v>
                </c:pt>
                <c:pt idx="214">
                  <c:v>129.71503982332098</c:v>
                </c:pt>
                <c:pt idx="215">
                  <c:v>131.415686873928</c:v>
                </c:pt>
                <c:pt idx="216">
                  <c:v>133.11633392453399</c:v>
                </c:pt>
                <c:pt idx="217">
                  <c:v>134.81698097514001</c:v>
                </c:pt>
                <c:pt idx="218">
                  <c:v>136.51762802574692</c:v>
                </c:pt>
                <c:pt idx="219">
                  <c:v>138.21827507635257</c:v>
                </c:pt>
                <c:pt idx="220">
                  <c:v>139.91892212695876</c:v>
                </c:pt>
                <c:pt idx="221">
                  <c:v>141.61956917756569</c:v>
                </c:pt>
                <c:pt idx="222">
                  <c:v>143.320216228172</c:v>
                </c:pt>
                <c:pt idx="223">
                  <c:v>145.02086327877777</c:v>
                </c:pt>
                <c:pt idx="224">
                  <c:v>146.72151032938498</c:v>
                </c:pt>
                <c:pt idx="225">
                  <c:v>148.42215737999129</c:v>
                </c:pt>
                <c:pt idx="226">
                  <c:v>150.122804430597</c:v>
                </c:pt>
                <c:pt idx="227">
                  <c:v>151.82345148120407</c:v>
                </c:pt>
                <c:pt idx="228">
                  <c:v>153.52409853180998</c:v>
                </c:pt>
                <c:pt idx="229">
                  <c:v>155.22474558241601</c:v>
                </c:pt>
                <c:pt idx="230">
                  <c:v>156.92539263302299</c:v>
                </c:pt>
                <c:pt idx="231">
                  <c:v>158.62603968362936</c:v>
                </c:pt>
                <c:pt idx="232">
                  <c:v>160.32668673423501</c:v>
                </c:pt>
                <c:pt idx="233">
                  <c:v>162.02733378484177</c:v>
                </c:pt>
                <c:pt idx="234">
                  <c:v>163.72798083544799</c:v>
                </c:pt>
                <c:pt idx="235">
                  <c:v>165.42862788605436</c:v>
                </c:pt>
                <c:pt idx="236">
                  <c:v>167.12927493666098</c:v>
                </c:pt>
                <c:pt idx="237">
                  <c:v>168.82992198726723</c:v>
                </c:pt>
                <c:pt idx="238">
                  <c:v>170.53056903787277</c:v>
                </c:pt>
                <c:pt idx="239">
                  <c:v>172.23121608848029</c:v>
                </c:pt>
                <c:pt idx="240">
                  <c:v>173.93186313908598</c:v>
                </c:pt>
                <c:pt idx="241">
                  <c:v>175.632510189692</c:v>
                </c:pt>
                <c:pt idx="242">
                  <c:v>177.33315724029899</c:v>
                </c:pt>
                <c:pt idx="243">
                  <c:v>179.0338042909047</c:v>
                </c:pt>
                <c:pt idx="244">
                  <c:v>180.73445134151098</c:v>
                </c:pt>
                <c:pt idx="245">
                  <c:v>182.43509839211799</c:v>
                </c:pt>
                <c:pt idx="246">
                  <c:v>184.13574544272404</c:v>
                </c:pt>
                <c:pt idx="247">
                  <c:v>185.83639249333001</c:v>
                </c:pt>
                <c:pt idx="248">
                  <c:v>187.53703954393723</c:v>
                </c:pt>
                <c:pt idx="249">
                  <c:v>189.23768659454254</c:v>
                </c:pt>
                <c:pt idx="250">
                  <c:v>190.93833364514899</c:v>
                </c:pt>
                <c:pt idx="251">
                  <c:v>192.63898069575598</c:v>
                </c:pt>
                <c:pt idx="252">
                  <c:v>194.33962774636177</c:v>
                </c:pt>
                <c:pt idx="253">
                  <c:v>196.04027479696754</c:v>
                </c:pt>
                <c:pt idx="254">
                  <c:v>197.74092184757501</c:v>
                </c:pt>
                <c:pt idx="255">
                  <c:v>199.44156889818098</c:v>
                </c:pt>
                <c:pt idx="256">
                  <c:v>201.142215948787</c:v>
                </c:pt>
                <c:pt idx="257">
                  <c:v>202.84286299939399</c:v>
                </c:pt>
                <c:pt idx="258">
                  <c:v>204.54351004999998</c:v>
                </c:pt>
                <c:pt idx="259">
                  <c:v>206.24415710060595</c:v>
                </c:pt>
                <c:pt idx="260">
                  <c:v>207.94480415121276</c:v>
                </c:pt>
                <c:pt idx="261">
                  <c:v>209.64545120181847</c:v>
                </c:pt>
                <c:pt idx="262">
                  <c:v>211.34609825242529</c:v>
                </c:pt>
                <c:pt idx="263">
                  <c:v>213.046745303032</c:v>
                </c:pt>
                <c:pt idx="264">
                  <c:v>214.74739235363822</c:v>
                </c:pt>
                <c:pt idx="265">
                  <c:v>216.44803940424401</c:v>
                </c:pt>
                <c:pt idx="266">
                  <c:v>218.14868645485095</c:v>
                </c:pt>
                <c:pt idx="267">
                  <c:v>219.849333505457</c:v>
                </c:pt>
                <c:pt idx="268">
                  <c:v>221.54998055606276</c:v>
                </c:pt>
                <c:pt idx="269">
                  <c:v>223.25062760667001</c:v>
                </c:pt>
                <c:pt idx="270">
                  <c:v>224.95127465727626</c:v>
                </c:pt>
                <c:pt idx="271">
                  <c:v>226.651921707882</c:v>
                </c:pt>
                <c:pt idx="272">
                  <c:v>228.3525687584893</c:v>
                </c:pt>
                <c:pt idx="273">
                  <c:v>230.05321580909501</c:v>
                </c:pt>
                <c:pt idx="274">
                  <c:v>231.75386285970092</c:v>
                </c:pt>
                <c:pt idx="275">
                  <c:v>233.45450991030799</c:v>
                </c:pt>
                <c:pt idx="276">
                  <c:v>235.15515696091401</c:v>
                </c:pt>
                <c:pt idx="277">
                  <c:v>236.85580401152001</c:v>
                </c:pt>
                <c:pt idx="278">
                  <c:v>238.556451062127</c:v>
                </c:pt>
                <c:pt idx="279">
                  <c:v>240.25709811273342</c:v>
                </c:pt>
                <c:pt idx="280">
                  <c:v>241.95774516333901</c:v>
                </c:pt>
                <c:pt idx="281">
                  <c:v>243.658392213946</c:v>
                </c:pt>
                <c:pt idx="282">
                  <c:v>245.35903926455177</c:v>
                </c:pt>
                <c:pt idx="283">
                  <c:v>247.05968631515799</c:v>
                </c:pt>
                <c:pt idx="284">
                  <c:v>248.76033336576501</c:v>
                </c:pt>
                <c:pt idx="285">
                  <c:v>250.460980416371</c:v>
                </c:pt>
                <c:pt idx="286">
                  <c:v>252.161627466977</c:v>
                </c:pt>
                <c:pt idx="287">
                  <c:v>253.8622745175843</c:v>
                </c:pt>
                <c:pt idx="288">
                  <c:v>255.56292156819001</c:v>
                </c:pt>
                <c:pt idx="289">
                  <c:v>257.263568618796</c:v>
                </c:pt>
                <c:pt idx="290">
                  <c:v>258.96421566940302</c:v>
                </c:pt>
                <c:pt idx="291">
                  <c:v>260.66486272000958</c:v>
                </c:pt>
                <c:pt idx="292">
                  <c:v>262.36550977061449</c:v>
                </c:pt>
                <c:pt idx="293">
                  <c:v>264.06615682122163</c:v>
                </c:pt>
                <c:pt idx="294">
                  <c:v>265.76680387182802</c:v>
                </c:pt>
                <c:pt idx="295">
                  <c:v>267.46745092243395</c:v>
                </c:pt>
                <c:pt idx="296">
                  <c:v>269.16809797304097</c:v>
                </c:pt>
                <c:pt idx="297">
                  <c:v>270.86874502364702</c:v>
                </c:pt>
                <c:pt idx="298">
                  <c:v>272.56939207425302</c:v>
                </c:pt>
                <c:pt idx="299">
                  <c:v>274.27003912485998</c:v>
                </c:pt>
                <c:pt idx="300">
                  <c:v>275.97068617546682</c:v>
                </c:pt>
                <c:pt idx="301">
                  <c:v>277.67133322607151</c:v>
                </c:pt>
                <c:pt idx="302">
                  <c:v>279.37198027667893</c:v>
                </c:pt>
                <c:pt idx="303">
                  <c:v>281.07262732728469</c:v>
                </c:pt>
                <c:pt idx="304">
                  <c:v>282.77327437789103</c:v>
                </c:pt>
                <c:pt idx="305">
                  <c:v>284.47392142849736</c:v>
                </c:pt>
                <c:pt idx="306">
                  <c:v>286.17456847910398</c:v>
                </c:pt>
                <c:pt idx="307">
                  <c:v>287.87521552970998</c:v>
                </c:pt>
                <c:pt idx="308">
                  <c:v>289.57586258031751</c:v>
                </c:pt>
                <c:pt idx="309">
                  <c:v>291.27650963092299</c:v>
                </c:pt>
                <c:pt idx="310">
                  <c:v>292.97715668152864</c:v>
                </c:pt>
                <c:pt idx="311">
                  <c:v>294.67780373213651</c:v>
                </c:pt>
                <c:pt idx="312">
                  <c:v>296.37845078274205</c:v>
                </c:pt>
                <c:pt idx="313">
                  <c:v>298.07909783334884</c:v>
                </c:pt>
                <c:pt idx="314">
                  <c:v>299.77974488395552</c:v>
                </c:pt>
                <c:pt idx="315">
                  <c:v>301.480391934561</c:v>
                </c:pt>
                <c:pt idx="316">
                  <c:v>303.18103898516699</c:v>
                </c:pt>
                <c:pt idx="317">
                  <c:v>304.88168603577401</c:v>
                </c:pt>
                <c:pt idx="318">
                  <c:v>306.58233308637949</c:v>
                </c:pt>
                <c:pt idx="319">
                  <c:v>308.28298013698651</c:v>
                </c:pt>
                <c:pt idx="320">
                  <c:v>309.98362718759256</c:v>
                </c:pt>
                <c:pt idx="321">
                  <c:v>311.68427423819895</c:v>
                </c:pt>
                <c:pt idx="322">
                  <c:v>313.384921288805</c:v>
                </c:pt>
                <c:pt idx="323">
                  <c:v>315.08556833941202</c:v>
                </c:pt>
                <c:pt idx="324">
                  <c:v>316.78621539001756</c:v>
                </c:pt>
                <c:pt idx="325">
                  <c:v>318.48686244062344</c:v>
                </c:pt>
                <c:pt idx="326">
                  <c:v>320.18750949123103</c:v>
                </c:pt>
                <c:pt idx="327">
                  <c:v>321.88815654183651</c:v>
                </c:pt>
                <c:pt idx="328">
                  <c:v>323.58880359244301</c:v>
                </c:pt>
                <c:pt idx="329">
                  <c:v>325.28945064304997</c:v>
                </c:pt>
                <c:pt idx="330">
                  <c:v>326.99009769365608</c:v>
                </c:pt>
                <c:pt idx="331">
                  <c:v>328.69074474426196</c:v>
                </c:pt>
                <c:pt idx="332">
                  <c:v>330.39139179486898</c:v>
                </c:pt>
                <c:pt idx="333">
                  <c:v>332.09203884547418</c:v>
                </c:pt>
                <c:pt idx="334">
                  <c:v>333.79268589608108</c:v>
                </c:pt>
                <c:pt idx="335">
                  <c:v>335.49333294668645</c:v>
                </c:pt>
                <c:pt idx="336">
                  <c:v>337.19397999729318</c:v>
                </c:pt>
                <c:pt idx="337">
                  <c:v>338.89462704789969</c:v>
                </c:pt>
                <c:pt idx="338">
                  <c:v>340.59527409850699</c:v>
                </c:pt>
                <c:pt idx="339">
                  <c:v>342.29592114911293</c:v>
                </c:pt>
                <c:pt idx="340">
                  <c:v>343.99656819971898</c:v>
                </c:pt>
                <c:pt idx="341">
                  <c:v>345.697215250326</c:v>
                </c:pt>
                <c:pt idx="342">
                  <c:v>347.3978623009325</c:v>
                </c:pt>
                <c:pt idx="343">
                  <c:v>349.09850935153725</c:v>
                </c:pt>
                <c:pt idx="344">
                  <c:v>350.79915640214398</c:v>
                </c:pt>
                <c:pt idx="345">
                  <c:v>352.499803452751</c:v>
                </c:pt>
                <c:pt idx="346">
                  <c:v>354.2004505033575</c:v>
                </c:pt>
                <c:pt idx="347">
                  <c:v>355.90109755396395</c:v>
                </c:pt>
                <c:pt idx="348">
                  <c:v>357.60174460457</c:v>
                </c:pt>
                <c:pt idx="349">
                  <c:v>359.302391655176</c:v>
                </c:pt>
                <c:pt idx="350">
                  <c:v>361.00303870578256</c:v>
                </c:pt>
                <c:pt idx="351">
                  <c:v>362.70368575638895</c:v>
                </c:pt>
                <c:pt idx="352">
                  <c:v>364.40433280699449</c:v>
                </c:pt>
                <c:pt idx="353">
                  <c:v>366.10497985760196</c:v>
                </c:pt>
                <c:pt idx="354">
                  <c:v>367.8056269082075</c:v>
                </c:pt>
                <c:pt idx="355">
                  <c:v>369.50627395881344</c:v>
                </c:pt>
                <c:pt idx="356">
                  <c:v>371.20692100942102</c:v>
                </c:pt>
                <c:pt idx="357">
                  <c:v>372.90756806002696</c:v>
                </c:pt>
                <c:pt idx="358">
                  <c:v>374.60821511063301</c:v>
                </c:pt>
                <c:pt idx="359">
                  <c:v>376.30886216123997</c:v>
                </c:pt>
                <c:pt idx="360">
                  <c:v>378.00950921184602</c:v>
                </c:pt>
                <c:pt idx="361">
                  <c:v>379.71015626245151</c:v>
                </c:pt>
                <c:pt idx="362">
                  <c:v>381.41080331305932</c:v>
                </c:pt>
                <c:pt idx="363">
                  <c:v>383.11145036366531</c:v>
                </c:pt>
                <c:pt idx="364">
                  <c:v>384.81209741427057</c:v>
                </c:pt>
                <c:pt idx="365">
                  <c:v>386.51274446487793</c:v>
                </c:pt>
                <c:pt idx="366">
                  <c:v>388.21339151548369</c:v>
                </c:pt>
                <c:pt idx="367">
                  <c:v>389.91403856608923</c:v>
                </c:pt>
                <c:pt idx="368">
                  <c:v>391.6146856166975</c:v>
                </c:pt>
                <c:pt idx="369">
                  <c:v>393.31533266730293</c:v>
                </c:pt>
                <c:pt idx="370">
                  <c:v>395.01597971790869</c:v>
                </c:pt>
                <c:pt idx="371">
                  <c:v>396.71662676851537</c:v>
                </c:pt>
                <c:pt idx="372">
                  <c:v>398.41727381912204</c:v>
                </c:pt>
                <c:pt idx="373">
                  <c:v>400.11792086972878</c:v>
                </c:pt>
                <c:pt idx="374">
                  <c:v>401.818567920335</c:v>
                </c:pt>
                <c:pt idx="375">
                  <c:v>403.51921497094099</c:v>
                </c:pt>
                <c:pt idx="376">
                  <c:v>405.2198620215475</c:v>
                </c:pt>
                <c:pt idx="377">
                  <c:v>406.92050907215344</c:v>
                </c:pt>
                <c:pt idx="378">
                  <c:v>408.62115612276</c:v>
                </c:pt>
                <c:pt idx="379">
                  <c:v>410.3218031733669</c:v>
                </c:pt>
                <c:pt idx="380">
                  <c:v>412.02245022397301</c:v>
                </c:pt>
                <c:pt idx="381">
                  <c:v>413.72309727457844</c:v>
                </c:pt>
                <c:pt idx="382">
                  <c:v>415.42374432518443</c:v>
                </c:pt>
                <c:pt idx="383">
                  <c:v>417.12439137579202</c:v>
                </c:pt>
                <c:pt idx="384">
                  <c:v>418.8250384263975</c:v>
                </c:pt>
                <c:pt idx="385">
                  <c:v>420.52568547700395</c:v>
                </c:pt>
                <c:pt idx="386">
                  <c:v>422.22633252761017</c:v>
                </c:pt>
                <c:pt idx="387">
                  <c:v>423.92697957821605</c:v>
                </c:pt>
                <c:pt idx="388">
                  <c:v>425.62762662882352</c:v>
                </c:pt>
                <c:pt idx="389">
                  <c:v>427.32827367943008</c:v>
                </c:pt>
                <c:pt idx="390">
                  <c:v>429.02892073003602</c:v>
                </c:pt>
                <c:pt idx="391">
                  <c:v>430.72956778064196</c:v>
                </c:pt>
                <c:pt idx="392">
                  <c:v>432.43021483124869</c:v>
                </c:pt>
                <c:pt idx="393">
                  <c:v>434.13086188185576</c:v>
                </c:pt>
                <c:pt idx="394">
                  <c:v>435.83150893246057</c:v>
                </c:pt>
                <c:pt idx="395">
                  <c:v>437.53215598306764</c:v>
                </c:pt>
                <c:pt idx="396">
                  <c:v>439.23280303367397</c:v>
                </c:pt>
                <c:pt idx="397">
                  <c:v>440.93345008427923</c:v>
                </c:pt>
                <c:pt idx="398">
                  <c:v>442.63409713488738</c:v>
                </c:pt>
                <c:pt idx="399">
                  <c:v>444.33474418549298</c:v>
                </c:pt>
                <c:pt idx="400">
                  <c:v>446.03539123609869</c:v>
                </c:pt>
                <c:pt idx="401">
                  <c:v>447.73603828670537</c:v>
                </c:pt>
                <c:pt idx="402">
                  <c:v>449.43668533731204</c:v>
                </c:pt>
                <c:pt idx="403">
                  <c:v>451.13733238791895</c:v>
                </c:pt>
                <c:pt idx="404">
                  <c:v>452.83797943852437</c:v>
                </c:pt>
                <c:pt idx="405">
                  <c:v>454.53862648913099</c:v>
                </c:pt>
                <c:pt idx="406">
                  <c:v>456.23927353973852</c:v>
                </c:pt>
                <c:pt idx="407">
                  <c:v>457.939920590344</c:v>
                </c:pt>
                <c:pt idx="408">
                  <c:v>459.64056764095045</c:v>
                </c:pt>
                <c:pt idx="409">
                  <c:v>461.34121469155701</c:v>
                </c:pt>
                <c:pt idx="410">
                  <c:v>463.04186174216301</c:v>
                </c:pt>
                <c:pt idx="411">
                  <c:v>464.742508792769</c:v>
                </c:pt>
                <c:pt idx="412">
                  <c:v>466.44315584337556</c:v>
                </c:pt>
                <c:pt idx="413">
                  <c:v>468.14380289398258</c:v>
                </c:pt>
                <c:pt idx="414">
                  <c:v>469.84444994458801</c:v>
                </c:pt>
                <c:pt idx="415">
                  <c:v>471.54509699519463</c:v>
                </c:pt>
                <c:pt idx="416">
                  <c:v>473.24574404580102</c:v>
                </c:pt>
                <c:pt idx="417">
                  <c:v>474.94639109640696</c:v>
                </c:pt>
                <c:pt idx="418">
                  <c:v>476.64703814701397</c:v>
                </c:pt>
                <c:pt idx="419">
                  <c:v>478.34768519762065</c:v>
                </c:pt>
                <c:pt idx="420">
                  <c:v>480.04833224822511</c:v>
                </c:pt>
                <c:pt idx="421">
                  <c:v>481.74897929883269</c:v>
                </c:pt>
                <c:pt idx="422">
                  <c:v>483.44962634943931</c:v>
                </c:pt>
                <c:pt idx="423">
                  <c:v>485.15027340004502</c:v>
                </c:pt>
                <c:pt idx="424">
                  <c:v>486.85092045065198</c:v>
                </c:pt>
                <c:pt idx="425">
                  <c:v>488.55156750125769</c:v>
                </c:pt>
                <c:pt idx="426">
                  <c:v>490.25221455186397</c:v>
                </c:pt>
                <c:pt idx="427">
                  <c:v>491.95286160247144</c:v>
                </c:pt>
                <c:pt idx="428">
                  <c:v>493.65350865307698</c:v>
                </c:pt>
                <c:pt idx="429">
                  <c:v>495.35415570368269</c:v>
                </c:pt>
                <c:pt idx="430">
                  <c:v>497.05480275428999</c:v>
                </c:pt>
                <c:pt idx="431">
                  <c:v>498.75544980489644</c:v>
                </c:pt>
                <c:pt idx="432">
                  <c:v>500.45609685550193</c:v>
                </c:pt>
                <c:pt idx="433">
                  <c:v>502.15674390610894</c:v>
                </c:pt>
                <c:pt idx="434">
                  <c:v>503.85739095671499</c:v>
                </c:pt>
                <c:pt idx="435">
                  <c:v>505.55803800732099</c:v>
                </c:pt>
                <c:pt idx="436">
                  <c:v>507.25868505792801</c:v>
                </c:pt>
                <c:pt idx="437">
                  <c:v>508.95933210853394</c:v>
                </c:pt>
                <c:pt idx="438">
                  <c:v>510.65997915914045</c:v>
                </c:pt>
                <c:pt idx="439">
                  <c:v>512.3606262097461</c:v>
                </c:pt>
                <c:pt idx="440">
                  <c:v>514.061273260353</c:v>
                </c:pt>
                <c:pt idx="441">
                  <c:v>515.76192031095798</c:v>
                </c:pt>
                <c:pt idx="442">
                  <c:v>517.46256736156511</c:v>
                </c:pt>
                <c:pt idx="443">
                  <c:v>519.16321441217201</c:v>
                </c:pt>
                <c:pt idx="444">
                  <c:v>520.86386146277789</c:v>
                </c:pt>
                <c:pt idx="445">
                  <c:v>522.56450851338502</c:v>
                </c:pt>
                <c:pt idx="446">
                  <c:v>524.26515556399102</c:v>
                </c:pt>
                <c:pt idx="447">
                  <c:v>525.96580261459701</c:v>
                </c:pt>
                <c:pt idx="448">
                  <c:v>527.66644966520346</c:v>
                </c:pt>
                <c:pt idx="449">
                  <c:v>529.3670967158082</c:v>
                </c:pt>
                <c:pt idx="450">
                  <c:v>531.06774376641602</c:v>
                </c:pt>
                <c:pt idx="451">
                  <c:v>532.76839081702303</c:v>
                </c:pt>
                <c:pt idx="452">
                  <c:v>534.46903786762903</c:v>
                </c:pt>
                <c:pt idx="453">
                  <c:v>536.16968491823502</c:v>
                </c:pt>
                <c:pt idx="454">
                  <c:v>537.87033196884374</c:v>
                </c:pt>
                <c:pt idx="455">
                  <c:v>539.57097901944803</c:v>
                </c:pt>
                <c:pt idx="456">
                  <c:v>541.27162607005403</c:v>
                </c:pt>
                <c:pt idx="457">
                  <c:v>542.97227312066104</c:v>
                </c:pt>
                <c:pt idx="458">
                  <c:v>544.67292017126704</c:v>
                </c:pt>
                <c:pt idx="459">
                  <c:v>546.37356722187303</c:v>
                </c:pt>
                <c:pt idx="460">
                  <c:v>548.07421427248005</c:v>
                </c:pt>
                <c:pt idx="461">
                  <c:v>549.77486132308729</c:v>
                </c:pt>
                <c:pt idx="462">
                  <c:v>551.47550837369317</c:v>
                </c:pt>
                <c:pt idx="463">
                  <c:v>553.17615542429849</c:v>
                </c:pt>
                <c:pt idx="464">
                  <c:v>554.87680247490448</c:v>
                </c:pt>
                <c:pt idx="465">
                  <c:v>556.57744952551104</c:v>
                </c:pt>
                <c:pt idx="466">
                  <c:v>558.27809657612045</c:v>
                </c:pt>
                <c:pt idx="467">
                  <c:v>559.97874362672542</c:v>
                </c:pt>
                <c:pt idx="468">
                  <c:v>561.67939067733232</c:v>
                </c:pt>
                <c:pt idx="469">
                  <c:v>563.38003772793695</c:v>
                </c:pt>
                <c:pt idx="470">
                  <c:v>565.08068477854351</c:v>
                </c:pt>
                <c:pt idx="471">
                  <c:v>566.78133182915042</c:v>
                </c:pt>
                <c:pt idx="472">
                  <c:v>568.48197887975653</c:v>
                </c:pt>
                <c:pt idx="473">
                  <c:v>570.18262593036195</c:v>
                </c:pt>
                <c:pt idx="474">
                  <c:v>571.88327298096794</c:v>
                </c:pt>
                <c:pt idx="475">
                  <c:v>573.58392003157553</c:v>
                </c:pt>
                <c:pt idx="476">
                  <c:v>575.28456708218152</c:v>
                </c:pt>
                <c:pt idx="477">
                  <c:v>576.98521413278638</c:v>
                </c:pt>
                <c:pt idx="478">
                  <c:v>578.68586118339397</c:v>
                </c:pt>
                <c:pt idx="479">
                  <c:v>580.38650823399996</c:v>
                </c:pt>
                <c:pt idx="480">
                  <c:v>582.08715528460596</c:v>
                </c:pt>
                <c:pt idx="481">
                  <c:v>583.78780233521309</c:v>
                </c:pt>
                <c:pt idx="482">
                  <c:v>585.48844938581897</c:v>
                </c:pt>
                <c:pt idx="483">
                  <c:v>587.18909643642553</c:v>
                </c:pt>
                <c:pt idx="484">
                  <c:v>588.88974348703255</c:v>
                </c:pt>
                <c:pt idx="485">
                  <c:v>590.59039053763968</c:v>
                </c:pt>
                <c:pt idx="486">
                  <c:v>592.29103758824454</c:v>
                </c:pt>
                <c:pt idx="487">
                  <c:v>593.99168463885155</c:v>
                </c:pt>
                <c:pt idx="488">
                  <c:v>595.69233168945755</c:v>
                </c:pt>
                <c:pt idx="489">
                  <c:v>597.39297874006309</c:v>
                </c:pt>
                <c:pt idx="490">
                  <c:v>599.09362579066999</c:v>
                </c:pt>
                <c:pt idx="491">
                  <c:v>600.79427284127655</c:v>
                </c:pt>
                <c:pt idx="492">
                  <c:v>602.49491989188198</c:v>
                </c:pt>
                <c:pt idx="493">
                  <c:v>604.19556694248899</c:v>
                </c:pt>
                <c:pt idx="494">
                  <c:v>605.89621399309397</c:v>
                </c:pt>
                <c:pt idx="495">
                  <c:v>607.59686104370098</c:v>
                </c:pt>
                <c:pt idx="496">
                  <c:v>609.29750809430789</c:v>
                </c:pt>
                <c:pt idx="497">
                  <c:v>610.99815514491297</c:v>
                </c:pt>
                <c:pt idx="498">
                  <c:v>612.69880219551999</c:v>
                </c:pt>
                <c:pt idx="499">
                  <c:v>614.39944924612871</c:v>
                </c:pt>
                <c:pt idx="500">
                  <c:v>616.100096296733</c:v>
                </c:pt>
                <c:pt idx="501">
                  <c:v>617.8007433473399</c:v>
                </c:pt>
                <c:pt idx="502">
                  <c:v>619.50139039794601</c:v>
                </c:pt>
                <c:pt idx="503">
                  <c:v>621.20203744855303</c:v>
                </c:pt>
                <c:pt idx="504">
                  <c:v>622.90268449915789</c:v>
                </c:pt>
                <c:pt idx="505">
                  <c:v>624.60333154976706</c:v>
                </c:pt>
                <c:pt idx="506">
                  <c:v>626.30397860037203</c:v>
                </c:pt>
                <c:pt idx="507">
                  <c:v>628.004625650977</c:v>
                </c:pt>
                <c:pt idx="508">
                  <c:v>629.70527270158402</c:v>
                </c:pt>
                <c:pt idx="509">
                  <c:v>631.40591975219002</c:v>
                </c:pt>
                <c:pt idx="510">
                  <c:v>633.1065668027951</c:v>
                </c:pt>
                <c:pt idx="511">
                  <c:v>634.80721385340121</c:v>
                </c:pt>
                <c:pt idx="512">
                  <c:v>636.50786090400811</c:v>
                </c:pt>
                <c:pt idx="513">
                  <c:v>638.20850795461604</c:v>
                </c:pt>
                <c:pt idx="514">
                  <c:v>639.90915500522146</c:v>
                </c:pt>
                <c:pt idx="515">
                  <c:v>641.60980205582803</c:v>
                </c:pt>
                <c:pt idx="516">
                  <c:v>643.31044910643311</c:v>
                </c:pt>
                <c:pt idx="517">
                  <c:v>645.01109615704104</c:v>
                </c:pt>
                <c:pt idx="518">
                  <c:v>646.71174320764874</c:v>
                </c:pt>
                <c:pt idx="519">
                  <c:v>648.41239025825303</c:v>
                </c:pt>
                <c:pt idx="520">
                  <c:v>650.11303730886129</c:v>
                </c:pt>
                <c:pt idx="521">
                  <c:v>651.81368435946604</c:v>
                </c:pt>
                <c:pt idx="522">
                  <c:v>653.51433141007305</c:v>
                </c:pt>
                <c:pt idx="523">
                  <c:v>655.21497846068041</c:v>
                </c:pt>
                <c:pt idx="524">
                  <c:v>656.91562551128447</c:v>
                </c:pt>
                <c:pt idx="525">
                  <c:v>658.61627256189229</c:v>
                </c:pt>
                <c:pt idx="526">
                  <c:v>660.31691961249749</c:v>
                </c:pt>
                <c:pt idx="527">
                  <c:v>662.01756666310348</c:v>
                </c:pt>
                <c:pt idx="528">
                  <c:v>663.71821371370947</c:v>
                </c:pt>
                <c:pt idx="529">
                  <c:v>665.41886076431695</c:v>
                </c:pt>
                <c:pt idx="530">
                  <c:v>667.11950781492249</c:v>
                </c:pt>
                <c:pt idx="531">
                  <c:v>668.82015486552757</c:v>
                </c:pt>
                <c:pt idx="532">
                  <c:v>670.52080191613732</c:v>
                </c:pt>
                <c:pt idx="533">
                  <c:v>672.2214489667432</c:v>
                </c:pt>
                <c:pt idx="534">
                  <c:v>673.92209601734794</c:v>
                </c:pt>
                <c:pt idx="535">
                  <c:v>675.62274306795553</c:v>
                </c:pt>
                <c:pt idx="536">
                  <c:v>677.32339011856095</c:v>
                </c:pt>
                <c:pt idx="537">
                  <c:v>679.0240371691682</c:v>
                </c:pt>
                <c:pt idx="538">
                  <c:v>680.72468421977453</c:v>
                </c:pt>
                <c:pt idx="539">
                  <c:v>682.42533127038155</c:v>
                </c:pt>
                <c:pt idx="540">
                  <c:v>684.12597832098595</c:v>
                </c:pt>
                <c:pt idx="541">
                  <c:v>685.82662537159297</c:v>
                </c:pt>
                <c:pt idx="542">
                  <c:v>687.52727242219896</c:v>
                </c:pt>
                <c:pt idx="543">
                  <c:v>689.22791947280496</c:v>
                </c:pt>
                <c:pt idx="544">
                  <c:v>690.92856652341197</c:v>
                </c:pt>
                <c:pt idx="545">
                  <c:v>692.62921357401808</c:v>
                </c:pt>
                <c:pt idx="546">
                  <c:v>694.32986062462396</c:v>
                </c:pt>
                <c:pt idx="547">
                  <c:v>696.03050767523098</c:v>
                </c:pt>
                <c:pt idx="548">
                  <c:v>697.73115472583697</c:v>
                </c:pt>
                <c:pt idx="549">
                  <c:v>699.43180177644308</c:v>
                </c:pt>
                <c:pt idx="550">
                  <c:v>701.13244882704998</c:v>
                </c:pt>
                <c:pt idx="551">
                  <c:v>702.83309587765655</c:v>
                </c:pt>
                <c:pt idx="552">
                  <c:v>704.53374292826334</c:v>
                </c:pt>
                <c:pt idx="553">
                  <c:v>706.23438997887081</c:v>
                </c:pt>
                <c:pt idx="554">
                  <c:v>707.93503702947498</c:v>
                </c:pt>
                <c:pt idx="555">
                  <c:v>709.63568408008098</c:v>
                </c:pt>
                <c:pt idx="556">
                  <c:v>711.336331130688</c:v>
                </c:pt>
                <c:pt idx="557">
                  <c:v>713.03697818129297</c:v>
                </c:pt>
                <c:pt idx="558">
                  <c:v>714.73762523189998</c:v>
                </c:pt>
                <c:pt idx="559">
                  <c:v>716.438272282507</c:v>
                </c:pt>
                <c:pt idx="560">
                  <c:v>718.13891933311311</c:v>
                </c:pt>
                <c:pt idx="561">
                  <c:v>719.83956638371728</c:v>
                </c:pt>
                <c:pt idx="562">
                  <c:v>721.54021343432498</c:v>
                </c:pt>
                <c:pt idx="563">
                  <c:v>723.24086048493098</c:v>
                </c:pt>
                <c:pt idx="564">
                  <c:v>724.94150753553799</c:v>
                </c:pt>
                <c:pt idx="565">
                  <c:v>726.64215458614501</c:v>
                </c:pt>
                <c:pt idx="566">
                  <c:v>728.34280163675101</c:v>
                </c:pt>
                <c:pt idx="567">
                  <c:v>730.04344868735791</c:v>
                </c:pt>
                <c:pt idx="568">
                  <c:v>731.74409573796402</c:v>
                </c:pt>
                <c:pt idx="569">
                  <c:v>733.44474278857001</c:v>
                </c:pt>
                <c:pt idx="570">
                  <c:v>735.14538983917703</c:v>
                </c:pt>
                <c:pt idx="571">
                  <c:v>736.846036889782</c:v>
                </c:pt>
                <c:pt idx="572">
                  <c:v>738.54668394038902</c:v>
                </c:pt>
                <c:pt idx="573">
                  <c:v>740.24733099099501</c:v>
                </c:pt>
                <c:pt idx="574">
                  <c:v>741.94797804160203</c:v>
                </c:pt>
                <c:pt idx="575">
                  <c:v>743.648625092207</c:v>
                </c:pt>
                <c:pt idx="576">
                  <c:v>745.34927214281311</c:v>
                </c:pt>
                <c:pt idx="577">
                  <c:v>747.04991919341921</c:v>
                </c:pt>
                <c:pt idx="578">
                  <c:v>748.75056624402703</c:v>
                </c:pt>
                <c:pt idx="579">
                  <c:v>750.451213294632</c:v>
                </c:pt>
                <c:pt idx="580">
                  <c:v>752.15186034523947</c:v>
                </c:pt>
                <c:pt idx="581">
                  <c:v>753.85250739584421</c:v>
                </c:pt>
                <c:pt idx="582">
                  <c:v>755.55315444645203</c:v>
                </c:pt>
                <c:pt idx="583">
                  <c:v>757.25380149705904</c:v>
                </c:pt>
                <c:pt idx="584">
                  <c:v>758.95444854766629</c:v>
                </c:pt>
                <c:pt idx="585">
                  <c:v>760.65509559827103</c:v>
                </c:pt>
                <c:pt idx="586">
                  <c:v>762.35574264887805</c:v>
                </c:pt>
                <c:pt idx="587">
                  <c:v>764.05638969948347</c:v>
                </c:pt>
                <c:pt idx="588">
                  <c:v>765.75703675009095</c:v>
                </c:pt>
                <c:pt idx="589">
                  <c:v>767.45768380069649</c:v>
                </c:pt>
                <c:pt idx="590">
                  <c:v>769.15833085130305</c:v>
                </c:pt>
                <c:pt idx="591">
                  <c:v>770.85897790190938</c:v>
                </c:pt>
                <c:pt idx="592">
                  <c:v>772.55962495251549</c:v>
                </c:pt>
                <c:pt idx="593">
                  <c:v>774.26027200312205</c:v>
                </c:pt>
                <c:pt idx="594">
                  <c:v>775.96091905372771</c:v>
                </c:pt>
                <c:pt idx="595">
                  <c:v>777.66156610433336</c:v>
                </c:pt>
                <c:pt idx="596">
                  <c:v>779.36221315493833</c:v>
                </c:pt>
                <c:pt idx="597">
                  <c:v>781.06286020554796</c:v>
                </c:pt>
                <c:pt idx="598">
                  <c:v>782.76350725615555</c:v>
                </c:pt>
                <c:pt idx="599">
                  <c:v>784.46415430675938</c:v>
                </c:pt>
                <c:pt idx="600">
                  <c:v>786.16480135736845</c:v>
                </c:pt>
                <c:pt idx="601">
                  <c:v>787.86544840797296</c:v>
                </c:pt>
                <c:pt idx="602">
                  <c:v>789.56609545857896</c:v>
                </c:pt>
                <c:pt idx="603">
                  <c:v>791.26674250918779</c:v>
                </c:pt>
                <c:pt idx="604">
                  <c:v>792.96738955979254</c:v>
                </c:pt>
                <c:pt idx="605">
                  <c:v>794.66803661039853</c:v>
                </c:pt>
                <c:pt idx="606">
                  <c:v>796.36868366100498</c:v>
                </c:pt>
                <c:pt idx="607">
                  <c:v>798.06933071161154</c:v>
                </c:pt>
                <c:pt idx="608">
                  <c:v>799.76997776221754</c:v>
                </c:pt>
                <c:pt idx="609">
                  <c:v>801.47062481282296</c:v>
                </c:pt>
                <c:pt idx="610">
                  <c:v>803.17127186342998</c:v>
                </c:pt>
                <c:pt idx="611">
                  <c:v>804.87191891403597</c:v>
                </c:pt>
                <c:pt idx="612">
                  <c:v>806.5725659646431</c:v>
                </c:pt>
                <c:pt idx="613">
                  <c:v>808.27321301524898</c:v>
                </c:pt>
                <c:pt idx="614">
                  <c:v>809.97386006585555</c:v>
                </c:pt>
                <c:pt idx="615">
                  <c:v>811.67450711646291</c:v>
                </c:pt>
                <c:pt idx="616">
                  <c:v>813.3751541670681</c:v>
                </c:pt>
                <c:pt idx="617">
                  <c:v>815.0758012176758</c:v>
                </c:pt>
                <c:pt idx="618">
                  <c:v>816.77644826828305</c:v>
                </c:pt>
                <c:pt idx="619">
                  <c:v>818.4770953188879</c:v>
                </c:pt>
                <c:pt idx="620">
                  <c:v>820.17774236949401</c:v>
                </c:pt>
                <c:pt idx="621">
                  <c:v>821.87838942010103</c:v>
                </c:pt>
                <c:pt idx="622">
                  <c:v>823.57903647070702</c:v>
                </c:pt>
                <c:pt idx="623">
                  <c:v>825.27968352131359</c:v>
                </c:pt>
                <c:pt idx="624">
                  <c:v>826.98033057192004</c:v>
                </c:pt>
                <c:pt idx="625">
                  <c:v>828.68097762252603</c:v>
                </c:pt>
                <c:pt idx="626">
                  <c:v>830.381624673131</c:v>
                </c:pt>
                <c:pt idx="627">
                  <c:v>832.0822717237379</c:v>
                </c:pt>
                <c:pt idx="628">
                  <c:v>833.78291877434401</c:v>
                </c:pt>
                <c:pt idx="629">
                  <c:v>835.48356582494898</c:v>
                </c:pt>
                <c:pt idx="630">
                  <c:v>837.18421287555702</c:v>
                </c:pt>
                <c:pt idx="631">
                  <c:v>838.88485992616404</c:v>
                </c:pt>
                <c:pt idx="632">
                  <c:v>840.58550697677003</c:v>
                </c:pt>
                <c:pt idx="633">
                  <c:v>842.28615402737717</c:v>
                </c:pt>
                <c:pt idx="634">
                  <c:v>843.98680107798305</c:v>
                </c:pt>
                <c:pt idx="635">
                  <c:v>845.68744812858802</c:v>
                </c:pt>
                <c:pt idx="636">
                  <c:v>847.38809517919628</c:v>
                </c:pt>
                <c:pt idx="637">
                  <c:v>849.08874222980307</c:v>
                </c:pt>
                <c:pt idx="638">
                  <c:v>850.78938928040805</c:v>
                </c:pt>
                <c:pt idx="639">
                  <c:v>852.49003633101404</c:v>
                </c:pt>
                <c:pt idx="640">
                  <c:v>854.19068338162003</c:v>
                </c:pt>
                <c:pt idx="641">
                  <c:v>855.89133043222603</c:v>
                </c:pt>
                <c:pt idx="642">
                  <c:v>857.59197748283293</c:v>
                </c:pt>
                <c:pt idx="643">
                  <c:v>859.29262453343847</c:v>
                </c:pt>
                <c:pt idx="644">
                  <c:v>860.99327158404503</c:v>
                </c:pt>
                <c:pt idx="645">
                  <c:v>862.6939186346533</c:v>
                </c:pt>
                <c:pt idx="646">
                  <c:v>864.39456568525748</c:v>
                </c:pt>
                <c:pt idx="647">
                  <c:v>866.09521273586347</c:v>
                </c:pt>
                <c:pt idx="648">
                  <c:v>867.79585978647151</c:v>
                </c:pt>
                <c:pt idx="649">
                  <c:v>869.49650683707705</c:v>
                </c:pt>
                <c:pt idx="650">
                  <c:v>871.19715388768293</c:v>
                </c:pt>
                <c:pt idx="651">
                  <c:v>872.89780093828995</c:v>
                </c:pt>
                <c:pt idx="652">
                  <c:v>874.59844798889742</c:v>
                </c:pt>
                <c:pt idx="653">
                  <c:v>876.2990950395033</c:v>
                </c:pt>
                <c:pt idx="654">
                  <c:v>877.99974209010895</c:v>
                </c:pt>
                <c:pt idx="655">
                  <c:v>879.70038914071495</c:v>
                </c:pt>
                <c:pt idx="656">
                  <c:v>881.40103619132049</c:v>
                </c:pt>
                <c:pt idx="657">
                  <c:v>883.10168324192807</c:v>
                </c:pt>
                <c:pt idx="658">
                  <c:v>884.80233029253338</c:v>
                </c:pt>
                <c:pt idx="659">
                  <c:v>886.50297734313995</c:v>
                </c:pt>
                <c:pt idx="660">
                  <c:v>888.20362439374696</c:v>
                </c:pt>
                <c:pt idx="661">
                  <c:v>889.90427144435307</c:v>
                </c:pt>
                <c:pt idx="662">
                  <c:v>891.60491849495759</c:v>
                </c:pt>
                <c:pt idx="663">
                  <c:v>893.30556554556597</c:v>
                </c:pt>
                <c:pt idx="664">
                  <c:v>895.00621259617253</c:v>
                </c:pt>
                <c:pt idx="665">
                  <c:v>896.70685964677853</c:v>
                </c:pt>
                <c:pt idx="666">
                  <c:v>898.40750669738497</c:v>
                </c:pt>
                <c:pt idx="667">
                  <c:v>900.10815374799154</c:v>
                </c:pt>
                <c:pt idx="668">
                  <c:v>901.80880079859753</c:v>
                </c:pt>
                <c:pt idx="669">
                  <c:v>903.50944784920398</c:v>
                </c:pt>
                <c:pt idx="670">
                  <c:v>905.21009489980997</c:v>
                </c:pt>
                <c:pt idx="671">
                  <c:v>906.91074195041654</c:v>
                </c:pt>
                <c:pt idx="672">
                  <c:v>908.6113890010231</c:v>
                </c:pt>
                <c:pt idx="673">
                  <c:v>910.31203605162898</c:v>
                </c:pt>
                <c:pt idx="674">
                  <c:v>912.01268310223372</c:v>
                </c:pt>
                <c:pt idx="675">
                  <c:v>913.71333015284347</c:v>
                </c:pt>
                <c:pt idx="676">
                  <c:v>915.4139772034481</c:v>
                </c:pt>
                <c:pt idx="677">
                  <c:v>917.11462425405398</c:v>
                </c:pt>
                <c:pt idx="678">
                  <c:v>918.815271304661</c:v>
                </c:pt>
                <c:pt idx="679">
                  <c:v>920.51591835526699</c:v>
                </c:pt>
                <c:pt idx="680">
                  <c:v>922.21656540587298</c:v>
                </c:pt>
                <c:pt idx="681">
                  <c:v>923.91721245647898</c:v>
                </c:pt>
                <c:pt idx="682">
                  <c:v>925.61785950708691</c:v>
                </c:pt>
                <c:pt idx="683">
                  <c:v>927.31850655769347</c:v>
                </c:pt>
                <c:pt idx="684">
                  <c:v>929.01915360829901</c:v>
                </c:pt>
                <c:pt idx="685">
                  <c:v>930.71980065890602</c:v>
                </c:pt>
                <c:pt idx="686">
                  <c:v>932.420447709511</c:v>
                </c:pt>
                <c:pt idx="687">
                  <c:v>934.12109476011801</c:v>
                </c:pt>
                <c:pt idx="688">
                  <c:v>935.82174181072298</c:v>
                </c:pt>
                <c:pt idx="689">
                  <c:v>937.52238886133</c:v>
                </c:pt>
                <c:pt idx="690">
                  <c:v>939.22303591193804</c:v>
                </c:pt>
                <c:pt idx="691">
                  <c:v>940.92368296254301</c:v>
                </c:pt>
                <c:pt idx="692">
                  <c:v>942.62433001315003</c:v>
                </c:pt>
                <c:pt idx="693">
                  <c:v>944.32497706375602</c:v>
                </c:pt>
                <c:pt idx="694">
                  <c:v>946.02562411436111</c:v>
                </c:pt>
                <c:pt idx="695">
                  <c:v>947.7262711649679</c:v>
                </c:pt>
                <c:pt idx="696">
                  <c:v>949.42691821557446</c:v>
                </c:pt>
                <c:pt idx="697">
                  <c:v>951.12756526618205</c:v>
                </c:pt>
                <c:pt idx="698">
                  <c:v>952.82821231678702</c:v>
                </c:pt>
                <c:pt idx="699">
                  <c:v>954.52885936739528</c:v>
                </c:pt>
                <c:pt idx="700">
                  <c:v>956.22950641800003</c:v>
                </c:pt>
                <c:pt idx="701">
                  <c:v>957.93015346860602</c:v>
                </c:pt>
                <c:pt idx="702">
                  <c:v>959.63080051921304</c:v>
                </c:pt>
                <c:pt idx="703">
                  <c:v>961.33144756981903</c:v>
                </c:pt>
                <c:pt idx="704">
                  <c:v>963.03209462042446</c:v>
                </c:pt>
                <c:pt idx="705">
                  <c:v>964.73274167103318</c:v>
                </c:pt>
                <c:pt idx="706">
                  <c:v>966.43338872163804</c:v>
                </c:pt>
                <c:pt idx="707">
                  <c:v>968.13403577224403</c:v>
                </c:pt>
                <c:pt idx="708">
                  <c:v>969.83468282285048</c:v>
                </c:pt>
                <c:pt idx="709">
                  <c:v>971.53532987345648</c:v>
                </c:pt>
                <c:pt idx="710">
                  <c:v>973.23597692406304</c:v>
                </c:pt>
                <c:pt idx="711">
                  <c:v>974.93662397467006</c:v>
                </c:pt>
                <c:pt idx="712">
                  <c:v>976.63727102527548</c:v>
                </c:pt>
                <c:pt idx="713">
                  <c:v>978.33791807588148</c:v>
                </c:pt>
                <c:pt idx="714">
                  <c:v>980.03856512648849</c:v>
                </c:pt>
                <c:pt idx="715">
                  <c:v>981.73921217709551</c:v>
                </c:pt>
                <c:pt idx="716">
                  <c:v>983.43985922770105</c:v>
                </c:pt>
                <c:pt idx="717">
                  <c:v>985.14050627830852</c:v>
                </c:pt>
                <c:pt idx="718">
                  <c:v>986.8411533289127</c:v>
                </c:pt>
                <c:pt idx="719">
                  <c:v>988.54180037952005</c:v>
                </c:pt>
                <c:pt idx="720">
                  <c:v>990.24244743012753</c:v>
                </c:pt>
                <c:pt idx="721">
                  <c:v>991.94309448073238</c:v>
                </c:pt>
                <c:pt idx="722">
                  <c:v>993.64374153134031</c:v>
                </c:pt>
                <c:pt idx="723">
                  <c:v>995.34438858194596</c:v>
                </c:pt>
                <c:pt idx="724">
                  <c:v>997.04503563255253</c:v>
                </c:pt>
                <c:pt idx="725">
                  <c:v>998.74568268315795</c:v>
                </c:pt>
                <c:pt idx="726">
                  <c:v>1000.4463297337587</c:v>
                </c:pt>
                <c:pt idx="727">
                  <c:v>1002.1469767843701</c:v>
                </c:pt>
                <c:pt idx="728">
                  <c:v>1003.8476238349673</c:v>
                </c:pt>
                <c:pt idx="729">
                  <c:v>1005.548270885579</c:v>
                </c:pt>
                <c:pt idx="730">
                  <c:v>1007.2489179361918</c:v>
                </c:pt>
                <c:pt idx="731">
                  <c:v>1008.9495649867901</c:v>
                </c:pt>
                <c:pt idx="732">
                  <c:v>1010.6502120373999</c:v>
                </c:pt>
                <c:pt idx="733">
                  <c:v>1012.350859088009</c:v>
                </c:pt>
                <c:pt idx="734">
                  <c:v>1014.05150613861</c:v>
                </c:pt>
                <c:pt idx="735">
                  <c:v>1015.7521531892185</c:v>
                </c:pt>
                <c:pt idx="736">
                  <c:v>1017.45280023982</c:v>
                </c:pt>
                <c:pt idx="737">
                  <c:v>1019.15344729043</c:v>
                </c:pt>
                <c:pt idx="738">
                  <c:v>1020.85409434104</c:v>
                </c:pt>
                <c:pt idx="739">
                  <c:v>1022.5547413916405</c:v>
                </c:pt>
                <c:pt idx="740">
                  <c:v>1024.2553884422518</c:v>
                </c:pt>
                <c:pt idx="741">
                  <c:v>1025.9560354928601</c:v>
                </c:pt>
                <c:pt idx="742">
                  <c:v>1027.65668254346</c:v>
                </c:pt>
                <c:pt idx="743">
                  <c:v>1029.3573295940698</c:v>
                </c:pt>
                <c:pt idx="744">
                  <c:v>1031.0579766446701</c:v>
                </c:pt>
                <c:pt idx="745">
                  <c:v>1032.7586236952811</c:v>
                </c:pt>
                <c:pt idx="746">
                  <c:v>1034.4592707458901</c:v>
                </c:pt>
                <c:pt idx="747">
                  <c:v>1036.1599177964899</c:v>
                </c:pt>
                <c:pt idx="748">
                  <c:v>1037.8605648471</c:v>
                </c:pt>
                <c:pt idx="749">
                  <c:v>1039.5612118977099</c:v>
                </c:pt>
                <c:pt idx="750">
                  <c:v>1041.26185894831</c:v>
                </c:pt>
                <c:pt idx="751">
                  <c:v>1042.9625059989201</c:v>
                </c:pt>
                <c:pt idx="752">
                  <c:v>1044.6631530495199</c:v>
                </c:pt>
                <c:pt idx="753">
                  <c:v>1046.36380010013</c:v>
                </c:pt>
                <c:pt idx="754">
                  <c:v>1048.0644471507399</c:v>
                </c:pt>
                <c:pt idx="755">
                  <c:v>1049.7650942013399</c:v>
                </c:pt>
                <c:pt idx="756">
                  <c:v>1051.46574125195</c:v>
                </c:pt>
                <c:pt idx="757">
                  <c:v>1053.1663883025599</c:v>
                </c:pt>
                <c:pt idx="758">
                  <c:v>1054.86703535316</c:v>
                </c:pt>
                <c:pt idx="759">
                  <c:v>1056.5676824037719</c:v>
                </c:pt>
                <c:pt idx="760">
                  <c:v>1058.2683294543699</c:v>
                </c:pt>
                <c:pt idx="761">
                  <c:v>1059.96897650498</c:v>
                </c:pt>
                <c:pt idx="762">
                  <c:v>1061.6696235555899</c:v>
                </c:pt>
                <c:pt idx="763">
                  <c:v>1063.3702706061899</c:v>
                </c:pt>
                <c:pt idx="764">
                  <c:v>1065.0709176568</c:v>
                </c:pt>
                <c:pt idx="765">
                  <c:v>1066.7715647074001</c:v>
                </c:pt>
                <c:pt idx="766">
                  <c:v>1068.47221175801</c:v>
                </c:pt>
                <c:pt idx="767">
                  <c:v>1070.1728588086198</c:v>
                </c:pt>
                <c:pt idx="768">
                  <c:v>1071.8735058592199</c:v>
                </c:pt>
                <c:pt idx="769">
                  <c:v>1073.5741529098298</c:v>
                </c:pt>
                <c:pt idx="770">
                  <c:v>1075.2747999604401</c:v>
                </c:pt>
                <c:pt idx="771">
                  <c:v>1076.9754470110399</c:v>
                </c:pt>
                <c:pt idx="772">
                  <c:v>1078.67609406165</c:v>
                </c:pt>
                <c:pt idx="773">
                  <c:v>1080.3767411122501</c:v>
                </c:pt>
                <c:pt idx="774">
                  <c:v>1082.07738816286</c:v>
                </c:pt>
                <c:pt idx="775">
                  <c:v>1083.7780352134698</c:v>
                </c:pt>
                <c:pt idx="776">
                  <c:v>1085.4786822640701</c:v>
                </c:pt>
                <c:pt idx="777">
                  <c:v>1087.1793293146798</c:v>
                </c:pt>
                <c:pt idx="778">
                  <c:v>1088.8799763652901</c:v>
                </c:pt>
                <c:pt idx="779">
                  <c:v>1090.5806234158899</c:v>
                </c:pt>
                <c:pt idx="780">
                  <c:v>1092.2812704665</c:v>
                </c:pt>
                <c:pt idx="781">
                  <c:v>1093.9819175170999</c:v>
                </c:pt>
                <c:pt idx="782">
                  <c:v>1095.68256456771</c:v>
                </c:pt>
                <c:pt idx="783">
                  <c:v>1097.3832116183171</c:v>
                </c:pt>
                <c:pt idx="784">
                  <c:v>1099.0838586689199</c:v>
                </c:pt>
                <c:pt idx="785">
                  <c:v>1100.78450571953</c:v>
                </c:pt>
                <c:pt idx="786">
                  <c:v>1102.4851527701421</c:v>
                </c:pt>
                <c:pt idx="787">
                  <c:v>1104.1857998207411</c:v>
                </c:pt>
                <c:pt idx="788">
                  <c:v>1105.8864468713466</c:v>
                </c:pt>
                <c:pt idx="789">
                  <c:v>1107.5870939219501</c:v>
                </c:pt>
                <c:pt idx="790">
                  <c:v>1109.28774097256</c:v>
                </c:pt>
                <c:pt idx="791">
                  <c:v>1110.98838802317</c:v>
                </c:pt>
                <c:pt idx="792">
                  <c:v>1112.6890350737699</c:v>
                </c:pt>
                <c:pt idx="793">
                  <c:v>1114.38968212438</c:v>
                </c:pt>
                <c:pt idx="794">
                  <c:v>1116.0903291749898</c:v>
                </c:pt>
                <c:pt idx="795">
                  <c:v>1117.7909762255899</c:v>
                </c:pt>
                <c:pt idx="796">
                  <c:v>1119.4916232762</c:v>
                </c:pt>
                <c:pt idx="797">
                  <c:v>1121.1922703267996</c:v>
                </c:pt>
                <c:pt idx="798">
                  <c:v>1122.8929173774081</c:v>
                </c:pt>
                <c:pt idx="799">
                  <c:v>1124.59356442802</c:v>
                </c:pt>
                <c:pt idx="800">
                  <c:v>1126.2942114786199</c:v>
                </c:pt>
                <c:pt idx="801">
                  <c:v>1127.99485852923</c:v>
                </c:pt>
                <c:pt idx="802">
                  <c:v>1129.6955055798398</c:v>
                </c:pt>
                <c:pt idx="803">
                  <c:v>1131.3961526304399</c:v>
                </c:pt>
                <c:pt idx="804">
                  <c:v>1133.0967996810518</c:v>
                </c:pt>
                <c:pt idx="805">
                  <c:v>1134.7974467316499</c:v>
                </c:pt>
                <c:pt idx="806">
                  <c:v>1136.4980937822631</c:v>
                </c:pt>
                <c:pt idx="807">
                  <c:v>1138.1987408328671</c:v>
                </c:pt>
                <c:pt idx="808">
                  <c:v>1139.8993878834699</c:v>
                </c:pt>
                <c:pt idx="809">
                  <c:v>1141.6000349340798</c:v>
                </c:pt>
                <c:pt idx="810">
                  <c:v>1143.3006819846821</c:v>
                </c:pt>
                <c:pt idx="811">
                  <c:v>1145.0013290352899</c:v>
                </c:pt>
                <c:pt idx="812">
                  <c:v>1146.7019760859</c:v>
                </c:pt>
                <c:pt idx="813">
                  <c:v>1148.4026231365001</c:v>
                </c:pt>
                <c:pt idx="814">
                  <c:v>1150.10327018711</c:v>
                </c:pt>
                <c:pt idx="815">
                  <c:v>1151.8039172377198</c:v>
                </c:pt>
                <c:pt idx="816">
                  <c:v>1153.5045642883199</c:v>
                </c:pt>
                <c:pt idx="817">
                  <c:v>1155.20521133893</c:v>
                </c:pt>
                <c:pt idx="818">
                  <c:v>1156.9058583895319</c:v>
                </c:pt>
                <c:pt idx="819">
                  <c:v>1158.6065054401429</c:v>
                </c:pt>
                <c:pt idx="820">
                  <c:v>1160.3071524907518</c:v>
                </c:pt>
                <c:pt idx="821">
                  <c:v>1162.0077995413501</c:v>
                </c:pt>
                <c:pt idx="822">
                  <c:v>1163.7084465919581</c:v>
                </c:pt>
                <c:pt idx="823">
                  <c:v>1165.4090936425719</c:v>
                </c:pt>
                <c:pt idx="824">
                  <c:v>1167.1097406931699</c:v>
                </c:pt>
                <c:pt idx="825">
                  <c:v>1168.8103877437811</c:v>
                </c:pt>
                <c:pt idx="826">
                  <c:v>1170.5110347943798</c:v>
                </c:pt>
                <c:pt idx="827">
                  <c:v>1172.2116818449911</c:v>
                </c:pt>
                <c:pt idx="828">
                  <c:v>1173.9123288955998</c:v>
                </c:pt>
                <c:pt idx="829">
                  <c:v>1175.6129759462001</c:v>
                </c:pt>
                <c:pt idx="830">
                  <c:v>1177.3136229968081</c:v>
                </c:pt>
                <c:pt idx="831">
                  <c:v>1179.0142700474198</c:v>
                </c:pt>
                <c:pt idx="832">
                  <c:v>1180.7149170980199</c:v>
                </c:pt>
                <c:pt idx="833">
                  <c:v>1182.4155641486334</c:v>
                </c:pt>
                <c:pt idx="834">
                  <c:v>1184.1162111992301</c:v>
                </c:pt>
                <c:pt idx="835">
                  <c:v>1185.8168582498399</c:v>
                </c:pt>
                <c:pt idx="836">
                  <c:v>1187.5175053004511</c:v>
                </c:pt>
                <c:pt idx="837">
                  <c:v>1189.2181523510501</c:v>
                </c:pt>
                <c:pt idx="838">
                  <c:v>1190.9187994016631</c:v>
                </c:pt>
                <c:pt idx="839">
                  <c:v>1192.6194464522698</c:v>
                </c:pt>
                <c:pt idx="840">
                  <c:v>1194.3200935028699</c:v>
                </c:pt>
                <c:pt idx="841">
                  <c:v>1196.0207405534798</c:v>
                </c:pt>
                <c:pt idx="842">
                  <c:v>1197.7213876040801</c:v>
                </c:pt>
                <c:pt idx="843">
                  <c:v>1199.4220346546899</c:v>
                </c:pt>
                <c:pt idx="844">
                  <c:v>1201.1226817053</c:v>
                </c:pt>
                <c:pt idx="845">
                  <c:v>1202.8233287558976</c:v>
                </c:pt>
                <c:pt idx="846">
                  <c:v>1204.52397580651</c:v>
                </c:pt>
                <c:pt idx="847">
                  <c:v>1206.2246228571198</c:v>
                </c:pt>
                <c:pt idx="848">
                  <c:v>1207.9252699077222</c:v>
                </c:pt>
                <c:pt idx="849">
                  <c:v>1209.6259169583298</c:v>
                </c:pt>
                <c:pt idx="850">
                  <c:v>1211.3265640089301</c:v>
                </c:pt>
                <c:pt idx="851">
                  <c:v>1213.0272110595399</c:v>
                </c:pt>
                <c:pt idx="852">
                  <c:v>1214.7278581101511</c:v>
                </c:pt>
                <c:pt idx="853">
                  <c:v>1216.428505160754</c:v>
                </c:pt>
                <c:pt idx="854">
                  <c:v>1218.1291522113581</c:v>
                </c:pt>
                <c:pt idx="855">
                  <c:v>1219.82979926196</c:v>
                </c:pt>
                <c:pt idx="856">
                  <c:v>1221.5304463125676</c:v>
                </c:pt>
                <c:pt idx="857">
                  <c:v>1223.2310933631811</c:v>
                </c:pt>
                <c:pt idx="858">
                  <c:v>1224.9317404137801</c:v>
                </c:pt>
                <c:pt idx="859">
                  <c:v>1226.6323874643899</c:v>
                </c:pt>
                <c:pt idx="860">
                  <c:v>1228.3330345149966</c:v>
                </c:pt>
                <c:pt idx="861">
                  <c:v>1230.0336815656001</c:v>
                </c:pt>
                <c:pt idx="862">
                  <c:v>1231.7343286162081</c:v>
                </c:pt>
                <c:pt idx="863">
                  <c:v>1233.43497566681</c:v>
                </c:pt>
                <c:pt idx="864">
                  <c:v>1235.1356227174199</c:v>
                </c:pt>
                <c:pt idx="865">
                  <c:v>1236.8362697680311</c:v>
                </c:pt>
                <c:pt idx="866">
                  <c:v>1238.5369168186298</c:v>
                </c:pt>
                <c:pt idx="867">
                  <c:v>1240.2375638692429</c:v>
                </c:pt>
                <c:pt idx="868">
                  <c:v>1241.9382109198498</c:v>
                </c:pt>
                <c:pt idx="869">
                  <c:v>1243.6388579704501</c:v>
                </c:pt>
                <c:pt idx="870">
                  <c:v>1245.3395050210611</c:v>
                </c:pt>
                <c:pt idx="871">
                  <c:v>1247.04015207166</c:v>
                </c:pt>
                <c:pt idx="872">
                  <c:v>1248.7407991222722</c:v>
                </c:pt>
                <c:pt idx="873">
                  <c:v>1250.4414461728798</c:v>
                </c:pt>
                <c:pt idx="874">
                  <c:v>1252.1420932234798</c:v>
                </c:pt>
                <c:pt idx="875">
                  <c:v>1253.8427402740879</c:v>
                </c:pt>
                <c:pt idx="876">
                  <c:v>1255.5433873247</c:v>
                </c:pt>
                <c:pt idx="877">
                  <c:v>1257.2440343752996</c:v>
                </c:pt>
                <c:pt idx="878">
                  <c:v>1258.9446814259111</c:v>
                </c:pt>
                <c:pt idx="879">
                  <c:v>1260.6453284765098</c:v>
                </c:pt>
                <c:pt idx="880">
                  <c:v>1262.3459755271201</c:v>
                </c:pt>
                <c:pt idx="881">
                  <c:v>1264.04662257773</c:v>
                </c:pt>
                <c:pt idx="882">
                  <c:v>1265.7472696283301</c:v>
                </c:pt>
                <c:pt idx="883">
                  <c:v>1267.4479166789399</c:v>
                </c:pt>
                <c:pt idx="884">
                  <c:v>1269.1485637295511</c:v>
                </c:pt>
                <c:pt idx="885">
                  <c:v>1270.8492107801501</c:v>
                </c:pt>
                <c:pt idx="886">
                  <c:v>1272.5498578307611</c:v>
                </c:pt>
                <c:pt idx="887">
                  <c:v>1274.25050488136</c:v>
                </c:pt>
                <c:pt idx="888">
                  <c:v>1275.9511519319701</c:v>
                </c:pt>
                <c:pt idx="889">
                  <c:v>1277.65179898258</c:v>
                </c:pt>
                <c:pt idx="890">
                  <c:v>1279.3524460331773</c:v>
                </c:pt>
                <c:pt idx="891">
                  <c:v>1281.0530930837901</c:v>
                </c:pt>
                <c:pt idx="892">
                  <c:v>1282.7537401343998</c:v>
                </c:pt>
                <c:pt idx="893">
                  <c:v>1284.4543871850001</c:v>
                </c:pt>
                <c:pt idx="894">
                  <c:v>1286.1550342356081</c:v>
                </c:pt>
                <c:pt idx="895">
                  <c:v>1287.8556812862118</c:v>
                </c:pt>
                <c:pt idx="896">
                  <c:v>1289.5563283368176</c:v>
                </c:pt>
                <c:pt idx="897">
                  <c:v>1291.2569753874311</c:v>
                </c:pt>
                <c:pt idx="898">
                  <c:v>1292.9576224380301</c:v>
                </c:pt>
                <c:pt idx="899">
                  <c:v>1294.6582694886401</c:v>
                </c:pt>
                <c:pt idx="900">
                  <c:v>1296.3589165392398</c:v>
                </c:pt>
                <c:pt idx="901">
                  <c:v>1298.0595635898501</c:v>
                </c:pt>
                <c:pt idx="902">
                  <c:v>1299.7602106404599</c:v>
                </c:pt>
                <c:pt idx="903">
                  <c:v>1301.4608576910618</c:v>
                </c:pt>
                <c:pt idx="904">
                  <c:v>1303.1615047416701</c:v>
                </c:pt>
                <c:pt idx="905">
                  <c:v>1304.8621517922811</c:v>
                </c:pt>
                <c:pt idx="906">
                  <c:v>1306.5627988428798</c:v>
                </c:pt>
                <c:pt idx="907">
                  <c:v>1308.2634458934879</c:v>
                </c:pt>
                <c:pt idx="908">
                  <c:v>1309.96409294409</c:v>
                </c:pt>
                <c:pt idx="909">
                  <c:v>1311.6647399946999</c:v>
                </c:pt>
                <c:pt idx="910">
                  <c:v>1313.3653870453099</c:v>
                </c:pt>
                <c:pt idx="911">
                  <c:v>1315.0660340959098</c:v>
                </c:pt>
                <c:pt idx="912">
                  <c:v>1316.7666811465222</c:v>
                </c:pt>
                <c:pt idx="913">
                  <c:v>1318.46732819713</c:v>
                </c:pt>
                <c:pt idx="914">
                  <c:v>1320.1679752477301</c:v>
                </c:pt>
                <c:pt idx="915">
                  <c:v>1321.8686222983379</c:v>
                </c:pt>
                <c:pt idx="916">
                  <c:v>1323.56926934894</c:v>
                </c:pt>
                <c:pt idx="917">
                  <c:v>1325.2699163995499</c:v>
                </c:pt>
                <c:pt idx="918">
                  <c:v>1326.9705634501631</c:v>
                </c:pt>
                <c:pt idx="919">
                  <c:v>1328.6712105007598</c:v>
                </c:pt>
                <c:pt idx="920">
                  <c:v>1330.3718575513699</c:v>
                </c:pt>
                <c:pt idx="921">
                  <c:v>1332.07250460198</c:v>
                </c:pt>
                <c:pt idx="922">
                  <c:v>1333.7731516525801</c:v>
                </c:pt>
                <c:pt idx="923">
                  <c:v>1335.4737987031901</c:v>
                </c:pt>
                <c:pt idx="924">
                  <c:v>1337.1744457537898</c:v>
                </c:pt>
                <c:pt idx="925">
                  <c:v>1338.8750928043999</c:v>
                </c:pt>
                <c:pt idx="926">
                  <c:v>1340.5757398550099</c:v>
                </c:pt>
                <c:pt idx="927">
                  <c:v>1342.27638690561</c:v>
                </c:pt>
                <c:pt idx="928">
                  <c:v>1343.9770339562201</c:v>
                </c:pt>
                <c:pt idx="929">
                  <c:v>1345.67768100683</c:v>
                </c:pt>
                <c:pt idx="930">
                  <c:v>1347.3783280574273</c:v>
                </c:pt>
                <c:pt idx="931">
                  <c:v>1349.0789751080401</c:v>
                </c:pt>
                <c:pt idx="932">
                  <c:v>1350.77962215864</c:v>
                </c:pt>
                <c:pt idx="933">
                  <c:v>1352.4802692092501</c:v>
                </c:pt>
                <c:pt idx="934">
                  <c:v>1354.1809162598558</c:v>
                </c:pt>
                <c:pt idx="935">
                  <c:v>1355.88156331046</c:v>
                </c:pt>
                <c:pt idx="936">
                  <c:v>1357.5822103610699</c:v>
                </c:pt>
                <c:pt idx="937">
                  <c:v>1359.2828574116811</c:v>
                </c:pt>
                <c:pt idx="938">
                  <c:v>1360.9835044622819</c:v>
                </c:pt>
                <c:pt idx="939">
                  <c:v>1362.6841515128876</c:v>
                </c:pt>
                <c:pt idx="940">
                  <c:v>1364.3847985634898</c:v>
                </c:pt>
                <c:pt idx="941">
                  <c:v>1366.0854456140999</c:v>
                </c:pt>
                <c:pt idx="942">
                  <c:v>1367.7860926647111</c:v>
                </c:pt>
                <c:pt idx="943">
                  <c:v>1369.48673971531</c:v>
                </c:pt>
                <c:pt idx="944">
                  <c:v>1371.1873867659199</c:v>
                </c:pt>
                <c:pt idx="945">
                  <c:v>1372.8880338165181</c:v>
                </c:pt>
                <c:pt idx="946">
                  <c:v>1374.5886808671301</c:v>
                </c:pt>
                <c:pt idx="947">
                  <c:v>1376.2893279177399</c:v>
                </c:pt>
                <c:pt idx="948">
                  <c:v>1377.98997496834</c:v>
                </c:pt>
                <c:pt idx="949">
                  <c:v>1379.6906220189474</c:v>
                </c:pt>
                <c:pt idx="950">
                  <c:v>1381.3912690695599</c:v>
                </c:pt>
                <c:pt idx="951">
                  <c:v>1383.09191612016</c:v>
                </c:pt>
                <c:pt idx="952">
                  <c:v>1384.7925631707722</c:v>
                </c:pt>
                <c:pt idx="953">
                  <c:v>1386.4932102213681</c:v>
                </c:pt>
                <c:pt idx="954">
                  <c:v>1388.1938572719798</c:v>
                </c:pt>
                <c:pt idx="955">
                  <c:v>1389.8945043225899</c:v>
                </c:pt>
                <c:pt idx="956">
                  <c:v>1391.5951513731911</c:v>
                </c:pt>
                <c:pt idx="957">
                  <c:v>1393.2957984238001</c:v>
                </c:pt>
                <c:pt idx="958">
                  <c:v>1394.9964454744099</c:v>
                </c:pt>
                <c:pt idx="959">
                  <c:v>1396.6970925250098</c:v>
                </c:pt>
                <c:pt idx="960">
                  <c:v>1398.3977395756199</c:v>
                </c:pt>
                <c:pt idx="961">
                  <c:v>1400.09838662622</c:v>
                </c:pt>
                <c:pt idx="962">
                  <c:v>1401.7990336768298</c:v>
                </c:pt>
                <c:pt idx="963">
                  <c:v>1403.4996807274401</c:v>
                </c:pt>
                <c:pt idx="964">
                  <c:v>1405.20032777804</c:v>
                </c:pt>
                <c:pt idx="965">
                  <c:v>1406.9009748286501</c:v>
                </c:pt>
                <c:pt idx="966">
                  <c:v>1408.6016218792599</c:v>
                </c:pt>
                <c:pt idx="967">
                  <c:v>1410.3022689298598</c:v>
                </c:pt>
                <c:pt idx="968">
                  <c:v>1412.0029159804701</c:v>
                </c:pt>
                <c:pt idx="969">
                  <c:v>1413.7035630310711</c:v>
                </c:pt>
                <c:pt idx="970">
                  <c:v>1415.40421008168</c:v>
                </c:pt>
                <c:pt idx="971">
                  <c:v>1417.1048571322901</c:v>
                </c:pt>
                <c:pt idx="972">
                  <c:v>1418.8055041828911</c:v>
                </c:pt>
                <c:pt idx="973">
                  <c:v>1420.5061512335001</c:v>
                </c:pt>
                <c:pt idx="974">
                  <c:v>1422.2067982841111</c:v>
                </c:pt>
                <c:pt idx="975">
                  <c:v>1423.90744533471</c:v>
                </c:pt>
                <c:pt idx="976">
                  <c:v>1425.6080923853199</c:v>
                </c:pt>
                <c:pt idx="977">
                  <c:v>1427.30873943592</c:v>
                </c:pt>
                <c:pt idx="978">
                  <c:v>1429.00938648653</c:v>
                </c:pt>
                <c:pt idx="979">
                  <c:v>1430.7100335371399</c:v>
                </c:pt>
                <c:pt idx="980">
                  <c:v>1432.4106805877411</c:v>
                </c:pt>
                <c:pt idx="981">
                  <c:v>1434.1113276383473</c:v>
                </c:pt>
                <c:pt idx="982">
                  <c:v>1435.8119746889599</c:v>
                </c:pt>
                <c:pt idx="983">
                  <c:v>1437.51262173956</c:v>
                </c:pt>
                <c:pt idx="984">
                  <c:v>1439.2132687901701</c:v>
                </c:pt>
                <c:pt idx="985">
                  <c:v>1440.9139158407711</c:v>
                </c:pt>
                <c:pt idx="986">
                  <c:v>1442.6145628913798</c:v>
                </c:pt>
                <c:pt idx="987">
                  <c:v>1444.3152099419901</c:v>
                </c:pt>
                <c:pt idx="988">
                  <c:v>1446.0158569925911</c:v>
                </c:pt>
                <c:pt idx="989">
                  <c:v>1447.7165040432021</c:v>
                </c:pt>
                <c:pt idx="990">
                  <c:v>1449.4171510938011</c:v>
                </c:pt>
                <c:pt idx="991">
                  <c:v>1451.11779814441</c:v>
                </c:pt>
                <c:pt idx="992">
                  <c:v>1452.8184451950199</c:v>
                </c:pt>
                <c:pt idx="993">
                  <c:v>1454.51909224562</c:v>
                </c:pt>
                <c:pt idx="994">
                  <c:v>1456.21973929623</c:v>
                </c:pt>
                <c:pt idx="995">
                  <c:v>1457.9203863468399</c:v>
                </c:pt>
                <c:pt idx="996">
                  <c:v>1459.6210333974398</c:v>
                </c:pt>
                <c:pt idx="997">
                  <c:v>1461.3216804480501</c:v>
                </c:pt>
                <c:pt idx="998">
                  <c:v>1463.0223274986499</c:v>
                </c:pt>
                <c:pt idx="999">
                  <c:v>1464.72297454926</c:v>
                </c:pt>
              </c:numCache>
            </c:numRef>
          </c:xVal>
          <c:yVal>
            <c:numRef>
              <c:f>Sheet1!$B$2:$B$1001</c:f>
              <c:numCache>
                <c:formatCode>_(* #,##0.00_);_(* \(#,##0.00\);_(* "-"??_);_(@_)</c:formatCode>
                <c:ptCount val="1000"/>
                <c:pt idx="0">
                  <c:v>2.3383866322346482E-9</c:v>
                </c:pt>
                <c:pt idx="1">
                  <c:v>2.8244689267904816E-9</c:v>
                </c:pt>
                <c:pt idx="2">
                  <c:v>3.403619264640515E-9</c:v>
                </c:pt>
                <c:pt idx="3">
                  <c:v>4.0922842458800185E-9</c:v>
                </c:pt>
                <c:pt idx="4">
                  <c:v>4.9096114252164091E-9</c:v>
                </c:pt>
                <c:pt idx="5">
                  <c:v>5.8778625752698207E-9</c:v>
                </c:pt>
                <c:pt idx="6">
                  <c:v>7.0228852599881646E-9</c:v>
                </c:pt>
                <c:pt idx="7">
                  <c:v>8.3746500513203894E-9</c:v>
                </c:pt>
                <c:pt idx="8">
                  <c:v>9.9678614797218253E-9</c:v>
                </c:pt>
                <c:pt idx="9">
                  <c:v>1.1842651616918163E-8</c:v>
                </c:pt>
                <c:pt idx="10">
                  <c:v>1.4045366047361123E-8</c:v>
                </c:pt>
                <c:pt idx="11">
                  <c:v>1.6629452892716182E-8</c:v>
                </c:pt>
                <c:pt idx="12">
                  <c:v>1.9656466511252802E-8</c:v>
                </c:pt>
                <c:pt idx="13">
                  <c:v>2.3197198500917146E-8</c:v>
                </c:pt>
                <c:pt idx="14">
                  <c:v>2.7332949690867489E-8</c:v>
                </c:pt>
                <c:pt idx="15">
                  <c:v>3.2156957911113184E-8</c:v>
                </c:pt>
                <c:pt idx="16">
                  <c:v>3.7775997483315738E-8</c:v>
                </c:pt>
                <c:pt idx="17">
                  <c:v>4.4312167577565982E-8</c:v>
                </c:pt>
                <c:pt idx="18">
                  <c:v>5.1904887829742749E-8</c:v>
                </c:pt>
                <c:pt idx="19">
                  <c:v>6.0713120911643622E-8</c:v>
                </c:pt>
                <c:pt idx="20">
                  <c:v>7.091784309120099E-8</c:v>
                </c:pt>
                <c:pt idx="21">
                  <c:v>8.2724785212461442E-8</c:v>
                </c:pt>
                <c:pt idx="22">
                  <c:v>9.63674679643895E-8</c:v>
                </c:pt>
                <c:pt idx="23">
                  <c:v>1.1211055679367063E-7</c:v>
                </c:pt>
                <c:pt idx="24">
                  <c:v>1.3025356334926969E-7</c:v>
                </c:pt>
                <c:pt idx="25">
                  <c:v>1.5113492192531006E-7</c:v>
                </c:pt>
                <c:pt idx="26">
                  <c:v>1.7513647099356184E-7</c:v>
                </c:pt>
                <c:pt idx="27">
                  <c:v>2.0268837158728695E-7</c:v>
                </c:pt>
                <c:pt idx="28">
                  <c:v>2.3427449601401289E-7</c:v>
                </c:pt>
                <c:pt idx="29">
                  <c:v>2.7043832213583521E-7</c:v>
                </c:pt>
                <c:pt idx="30">
                  <c:v>3.1178937026171974E-7</c:v>
                </c:pt>
                <c:pt idx="31">
                  <c:v>3.5901022154688041E-7</c:v>
                </c:pt>
                <c:pt idx="32">
                  <c:v>4.1440582803742056E-7</c:v>
                </c:pt>
                <c:pt idx="33">
                  <c:v>4.7534354314280177E-7</c:v>
                </c:pt>
                <c:pt idx="34">
                  <c:v>5.4482491991671171E-7</c:v>
                </c:pt>
                <c:pt idx="35">
                  <c:v>6.2385116731626057E-7</c:v>
                </c:pt>
                <c:pt idx="36">
                  <c:v>7.135490029406121E-7</c:v>
                </c:pt>
                <c:pt idx="37">
                  <c:v>8.1517739016853878E-7</c:v>
                </c:pt>
                <c:pt idx="38">
                  <c:v>9.3013561411221346E-7</c:v>
                </c:pt>
                <c:pt idx="39">
                  <c:v>1.0599725331258899E-6</c:v>
                </c:pt>
                <c:pt idx="40">
                  <c:v>1.2063968631995751E-6</c:v>
                </c:pt>
                <c:pt idx="41">
                  <c:v>1.3712883688443502E-6</c:v>
                </c:pt>
                <c:pt idx="42">
                  <c:v>1.5567098463319279E-6</c:v>
                </c:pt>
                <c:pt idx="43">
                  <c:v>1.7649197936804744E-6</c:v>
                </c:pt>
                <c:pt idx="44">
                  <c:v>1.9983856668759131E-6</c:v>
                </c:pt>
                <c:pt idx="45">
                  <c:v>2.2597976237764475E-6</c:v>
                </c:pt>
                <c:pt idx="46">
                  <c:v>2.552082656263483E-6</c:v>
                </c:pt>
                <c:pt idx="47">
                  <c:v>2.8784190077666625E-6</c:v>
                </c:pt>
                <c:pt idx="48">
                  <c:v>3.2422507675999324E-6</c:v>
                </c:pt>
                <c:pt idx="49">
                  <c:v>3.6473025258937646E-6</c:v>
                </c:pt>
                <c:pt idx="50">
                  <c:v>4.0975939635882972E-6</c:v>
                </c:pt>
                <c:pt idx="51">
                  <c:v>4.5974542412595774E-6</c:v>
                </c:pt>
                <c:pt idx="52">
                  <c:v>5.151536038779019E-6</c:v>
                </c:pt>
                <c:pt idx="53">
                  <c:v>5.7648290852488708E-6</c:v>
                </c:pt>
                <c:pt idx="54">
                  <c:v>6.44267300560889E-6</c:v>
                </c:pt>
                <c:pt idx="55">
                  <c:v>7.1907692970652933E-6</c:v>
                </c:pt>
                <c:pt idx="56">
                  <c:v>8.0151922353454148E-6</c:v>
                </c:pt>
                <c:pt idx="57">
                  <c:v>8.922398498026622E-6</c:v>
                </c:pt>
                <c:pt idx="58">
                  <c:v>9.9192352801194493E-6</c:v>
                </c:pt>
                <c:pt idx="59">
                  <c:v>1.1012946665993787E-5</c:v>
                </c:pt>
                <c:pt idx="60">
                  <c:v>1.2211178011923455E-5</c:v>
                </c:pt>
                <c:pt idx="61">
                  <c:v>1.352197808527624E-5</c:v>
                </c:pt>
                <c:pt idx="62">
                  <c:v>1.4953798699993203E-5</c:v>
                </c:pt>
                <c:pt idx="63">
                  <c:v>1.6515491583772133E-5</c:v>
                </c:pt>
                <c:pt idx="64">
                  <c:v>1.8216302210593244E-5</c:v>
                </c:pt>
                <c:pt idx="65">
                  <c:v>2.0065860333193801E-5</c:v>
                </c:pt>
                <c:pt idx="66">
                  <c:v>2.2074166954103841E-5</c:v>
                </c:pt>
                <c:pt idx="67">
                  <c:v>2.4251577481197585E-5</c:v>
                </c:pt>
                <c:pt idx="68">
                  <c:v>2.6608780824678918E-5</c:v>
                </c:pt>
                <c:pt idx="69">
                  <c:v>2.9156774207314191E-5</c:v>
                </c:pt>
                <c:pt idx="70">
                  <c:v>3.1906833478823898E-5</c:v>
                </c:pt>
                <c:pt idx="71">
                  <c:v>3.4870478748964161E-5</c:v>
                </c:pt>
                <c:pt idx="72">
                  <c:v>3.8059435182247432E-5</c:v>
                </c:pt>
                <c:pt idx="73">
                  <c:v>4.148558883076457E-5</c:v>
                </c:pt>
                <c:pt idx="74">
                  <c:v>4.5160937420486052E-5</c:v>
                </c:pt>
                <c:pt idx="75">
                  <c:v>4.9097536051008752E-5</c:v>
                </c:pt>
                <c:pt idx="76">
                  <c:v>5.3307437819298946E-5</c:v>
                </c:pt>
                <c:pt idx="77">
                  <c:v>5.7802629434826559E-5</c:v>
                </c:pt>
                <c:pt idx="78">
                  <c:v>6.2594961956907906E-5</c:v>
                </c:pt>
                <c:pt idx="79">
                  <c:v>6.7696076855361495E-5</c:v>
                </c:pt>
                <c:pt idx="80">
                  <c:v>7.3117327673014466E-5</c:v>
                </c:pt>
                <c:pt idx="81">
                  <c:v>7.8869697653496625E-5</c:v>
                </c:pt>
                <c:pt idx="82">
                  <c:v>8.4963713790391627E-5</c:v>
                </c:pt>
                <c:pt idx="83">
                  <c:v>9.1409357854494754E-5</c:v>
                </c:pt>
                <c:pt idx="84">
                  <c:v>9.8215975064935851E-5</c:v>
                </c:pt>
                <c:pt idx="85">
                  <c:v>1.0539218118756676E-4</c:v>
                </c:pt>
                <c:pt idx="86">
                  <c:v>1.1294576897057738E-4</c:v>
                </c:pt>
                <c:pt idx="87">
                  <c:v>1.2092717546028473E-4</c:v>
                </c:pt>
                <c:pt idx="88">
                  <c:v>1.2926131898539317E-4</c:v>
                </c:pt>
                <c:pt idx="89">
                  <c:v>1.3799120140796481E-4</c:v>
                </c:pt>
                <c:pt idx="90">
                  <c:v>1.4712029353645723E-4</c:v>
                </c:pt>
                <c:pt idx="91">
                  <c:v>1.5665077915285434E-4</c:v>
                </c:pt>
                <c:pt idx="92">
                  <c:v>1.6658345383537064E-4</c:v>
                </c:pt>
                <c:pt idx="93">
                  <c:v>1.7691763065247402E-4</c:v>
                </c:pt>
                <c:pt idx="94">
                  <c:v>1.8765105305947578E-4</c:v>
                </c:pt>
                <c:pt idx="95">
                  <c:v>1.9877981549044953E-4</c:v>
                </c:pt>
                <c:pt idx="96">
                  <c:v>2.1029829226634802E-4</c:v>
                </c:pt>
                <c:pt idx="97">
                  <c:v>2.2219907553639481E-4</c:v>
                </c:pt>
                <c:pt idx="98">
                  <c:v>2.3447292303653398E-4</c:v>
                </c:pt>
                <c:pt idx="99">
                  <c:v>2.4710871648717466E-4</c:v>
                </c:pt>
                <c:pt idx="100">
                  <c:v>2.6009343146508505E-4</c:v>
                </c:pt>
                <c:pt idx="101">
                  <c:v>2.7341211957247356E-4</c:v>
                </c:pt>
                <c:pt idx="102">
                  <c:v>2.8704790369232753E-4</c:v>
                </c:pt>
                <c:pt idx="103">
                  <c:v>3.0098198706436766E-4</c:v>
                </c:pt>
                <c:pt idx="104">
                  <c:v>3.151936768428627E-4</c:v>
                </c:pt>
                <c:pt idx="105">
                  <c:v>3.2966042270742891E-4</c:v>
                </c:pt>
                <c:pt idx="106">
                  <c:v>3.443578709931185E-4</c:v>
                </c:pt>
                <c:pt idx="107">
                  <c:v>3.5925993468797037E-4</c:v>
                </c:pt>
                <c:pt idx="108">
                  <c:v>3.7433887951713831E-4</c:v>
                </c:pt>
                <c:pt idx="109">
                  <c:v>3.895654261940465E-4</c:v>
                </c:pt>
                <c:pt idx="110">
                  <c:v>4.0490886877312049E-4</c:v>
                </c:pt>
                <c:pt idx="111">
                  <c:v>4.2033720888689922E-4</c:v>
                </c:pt>
                <c:pt idx="112">
                  <c:v>4.358173054950209E-4</c:v>
                </c:pt>
                <c:pt idx="113">
                  <c:v>4.5131503961526315E-4</c:v>
                </c:pt>
                <c:pt idx="114">
                  <c:v>4.6679549334945237E-4</c:v>
                </c:pt>
                <c:pt idx="115">
                  <c:v>4.8222314236162173E-4</c:v>
                </c:pt>
                <c:pt idx="116">
                  <c:v>4.9756206081392129E-4</c:v>
                </c:pt>
                <c:pt idx="117">
                  <c:v>5.1277613761954548E-4</c:v>
                </c:pt>
                <c:pt idx="118">
                  <c:v>5.2782930273308887E-4</c:v>
                </c:pt>
                <c:pt idx="119">
                  <c:v>5.4268576206907429E-4</c:v>
                </c:pt>
                <c:pt idx="120">
                  <c:v>5.5731023952106584E-4</c:v>
                </c:pt>
                <c:pt idx="121">
                  <c:v>5.7166822444811017E-4</c:v>
                </c:pt>
                <c:pt idx="122">
                  <c:v>5.8572622290482118E-4</c:v>
                </c:pt>
                <c:pt idx="123">
                  <c:v>5.9945201081733812E-4</c:v>
                </c:pt>
                <c:pt idx="124">
                  <c:v>6.1281488725213303E-4</c:v>
                </c:pt>
                <c:pt idx="125">
                  <c:v>6.2578592588971073E-4</c:v>
                </c:pt>
                <c:pt idx="126">
                  <c:v>6.3833822280257913E-4</c:v>
                </c:pt>
                <c:pt idx="127">
                  <c:v>6.504471386484552E-4</c:v>
                </c:pt>
                <c:pt idx="128">
                  <c:v>6.6209053342716404E-4</c:v>
                </c:pt>
                <c:pt idx="129">
                  <c:v>6.7324899201515924E-4</c:v>
                </c:pt>
                <c:pt idx="130">
                  <c:v>6.8390603878667631E-4</c:v>
                </c:pt>
                <c:pt idx="131">
                  <c:v>6.9404833975736705E-4</c:v>
                </c:pt>
                <c:pt idx="132">
                  <c:v>7.036658908463739E-4</c:v>
                </c:pt>
                <c:pt idx="133">
                  <c:v>7.1275219104842793E-4</c:v>
                </c:pt>
                <c:pt idx="134">
                  <c:v>7.2130439954017436E-4</c:v>
                </c:pt>
                <c:pt idx="135">
                  <c:v>7.2932347601668932E-4</c:v>
                </c:pt>
                <c:pt idx="136">
                  <c:v>7.3681430386689402E-4</c:v>
                </c:pt>
                <c:pt idx="137">
                  <c:v>7.4378579615175971E-4</c:v>
                </c:pt>
                <c:pt idx="138">
                  <c:v>7.5025098474947017E-4</c:v>
                </c:pt>
                <c:pt idx="139">
                  <c:v>7.562270934780435E-4</c:v>
                </c:pt>
                <c:pt idx="140">
                  <c:v>7.6173559650081926E-4</c:v>
                </c:pt>
                <c:pt idx="141">
                  <c:v>7.6680226386528739E-4</c:v>
                </c:pt>
                <c:pt idx="142">
                  <c:v>7.7161857622842225E-4</c:v>
                </c:pt>
                <c:pt idx="143">
                  <c:v>7.7592404841790867E-4</c:v>
                </c:pt>
                <c:pt idx="144">
                  <c:v>7.7988885209623717E-4</c:v>
                </c:pt>
                <c:pt idx="145">
                  <c:v>7.8355548091787487E-4</c:v>
                </c:pt>
                <c:pt idx="146">
                  <c:v>7.8697015442653407E-4</c:v>
                </c:pt>
                <c:pt idx="147">
                  <c:v>7.9018272529205824E-4</c:v>
                </c:pt>
                <c:pt idx="148">
                  <c:v>7.9324656054649675E-4</c:v>
                </c:pt>
                <c:pt idx="149">
                  <c:v>7.9621839883904904E-4</c:v>
                </c:pt>
                <c:pt idx="150">
                  <c:v>7.9915818574387222E-4</c:v>
                </c:pt>
                <c:pt idx="151">
                  <c:v>8.021288891534832E-4</c:v>
                </c:pt>
                <c:pt idx="152">
                  <c:v>8.0519629677510557E-4</c:v>
                </c:pt>
                <c:pt idx="153">
                  <c:v>8.0842879771865711E-4</c:v>
                </c:pt>
                <c:pt idx="154">
                  <c:v>8.1189715012412299E-4</c:v>
                </c:pt>
                <c:pt idx="155">
                  <c:v>8.1567423672420692E-4</c:v>
                </c:pt>
                <c:pt idx="156">
                  <c:v>8.1983481017596155E-4</c:v>
                </c:pt>
                <c:pt idx="157">
                  <c:v>8.2445522992421745E-4</c:v>
                </c:pt>
                <c:pt idx="158">
                  <c:v>8.2961319228036707E-4</c:v>
                </c:pt>
                <c:pt idx="159">
                  <c:v>8.3538745531438802E-4</c:v>
                </c:pt>
                <c:pt idx="160">
                  <c:v>8.4185756006598729E-4</c:v>
                </c:pt>
                <c:pt idx="161">
                  <c:v>8.4910354948436277E-4</c:v>
                </c:pt>
                <c:pt idx="162">
                  <c:v>8.5720568640552225E-4</c:v>
                </c:pt>
                <c:pt idx="163">
                  <c:v>8.6624417177339765E-4</c:v>
                </c:pt>
                <c:pt idx="164">
                  <c:v>8.7629886420606746E-4</c:v>
                </c:pt>
                <c:pt idx="165">
                  <c:v>8.8744900190337135E-4</c:v>
                </c:pt>
                <c:pt idx="166">
                  <c:v>8.9977292778734268E-4</c:v>
                </c:pt>
                <c:pt idx="167">
                  <c:v>9.1334781866382467E-4</c:v>
                </c:pt>
                <c:pt idx="168">
                  <c:v>9.2824941909281158E-4</c:v>
                </c:pt>
                <c:pt idx="169">
                  <c:v>9.4455178055825916E-4</c:v>
                </c:pt>
                <c:pt idx="170">
                  <c:v>9.6232700643575646E-4</c:v>
                </c:pt>
                <c:pt idx="171">
                  <c:v>9.8164500316988228E-4</c:v>
                </c:pt>
                <c:pt idx="172">
                  <c:v>1.0025732379933565E-3</c:v>
                </c:pt>
                <c:pt idx="173">
                  <c:v>1.025176503448357E-3</c:v>
                </c:pt>
                <c:pt idx="174">
                  <c:v>1.0495166889071378E-3</c:v>
                </c:pt>
                <c:pt idx="175">
                  <c:v>1.0756525592364528E-3</c:v>
                </c:pt>
                <c:pt idx="176">
                  <c:v>1.1036395407079786E-3</c:v>
                </c:pt>
                <c:pt idx="177">
                  <c:v>1.1335295142273745E-3</c:v>
                </c:pt>
                <c:pt idx="178">
                  <c:v>1.1653706159375761E-3</c:v>
                </c:pt>
                <c:pt idx="179">
                  <c:v>1.1992070452495841E-3</c:v>
                </c:pt>
                <c:pt idx="180">
                  <c:v>1.2350788803665662E-3</c:v>
                </c:pt>
                <c:pt idx="181">
                  <c:v>1.273021901396119E-3</c:v>
                </c:pt>
                <c:pt idx="182">
                  <c:v>1.3130674211918457E-3</c:v>
                </c:pt>
                <c:pt idx="183">
                  <c:v>1.3552421241301499E-3</c:v>
                </c:pt>
                <c:pt idx="184">
                  <c:v>1.3995679131123817E-3</c:v>
                </c:pt>
                <c:pt idx="185">
                  <c:v>1.4460617651871201E-3</c:v>
                </c:pt>
                <c:pt idx="186">
                  <c:v>1.4947355963137077E-3</c:v>
                </c:pt>
                <c:pt idx="187">
                  <c:v>1.5455961359370639E-3</c:v>
                </c:pt>
                <c:pt idx="188">
                  <c:v>1.598644812216413E-3</c:v>
                </c:pt>
                <c:pt idx="189">
                  <c:v>1.6538776489478091E-3</c:v>
                </c:pt>
                <c:pt idx="190">
                  <c:v>1.7112851754435569E-3</c:v>
                </c:pt>
                <c:pt idx="191">
                  <c:v>1.7708523508815613E-3</c:v>
                </c:pt>
                <c:pt idx="192">
                  <c:v>1.8325585049153886E-3</c:v>
                </c:pt>
                <c:pt idx="193">
                  <c:v>1.8963772966429098E-3</c:v>
                </c:pt>
                <c:pt idx="194">
                  <c:v>1.9622766943678213E-3</c:v>
                </c:pt>
                <c:pt idx="195">
                  <c:v>2.0302189789565802E-3</c:v>
                </c:pt>
                <c:pt idx="196">
                  <c:v>2.1001607739932165E-3</c:v>
                </c:pt>
                <c:pt idx="197">
                  <c:v>2.1720231317857311E-3</c:v>
                </c:pt>
                <c:pt idx="198">
                  <c:v>2.245804247932011E-3</c:v>
                </c:pt>
                <c:pt idx="199">
                  <c:v>2.321411845477175E-3</c:v>
                </c:pt>
                <c:pt idx="200">
                  <c:v>2.3987787514366393E-3</c:v>
                </c:pt>
                <c:pt idx="201">
                  <c:v>2.4778317908224E-3</c:v>
                </c:pt>
                <c:pt idx="202">
                  <c:v>2.5584918947647401E-3</c:v>
                </c:pt>
                <c:pt idx="203">
                  <c:v>2.6406742183216307E-3</c:v>
                </c:pt>
                <c:pt idx="204">
                  <c:v>2.7242882700747604E-3</c:v>
                </c:pt>
                <c:pt idx="205">
                  <c:v>2.8092380553252486E-3</c:v>
                </c:pt>
                <c:pt idx="206">
                  <c:v>2.8954222344240821E-3</c:v>
                </c:pt>
                <c:pt idx="207">
                  <c:v>2.9827342975009587E-3</c:v>
                </c:pt>
                <c:pt idx="208">
                  <c:v>3.0710627565924201E-3</c:v>
                </c:pt>
                <c:pt idx="209">
                  <c:v>3.1602913559152352E-3</c:v>
                </c:pt>
                <c:pt idx="210">
                  <c:v>3.2502993007844775E-3</c:v>
                </c:pt>
                <c:pt idx="211">
                  <c:v>3.3409615054386024E-3</c:v>
                </c:pt>
                <c:pt idx="212">
                  <c:v>3.4321488598058111E-3</c:v>
                </c:pt>
                <c:pt idx="213">
                  <c:v>3.5237285150280036E-3</c:v>
                </c:pt>
                <c:pt idx="214">
                  <c:v>3.615564187349817E-3</c:v>
                </c:pt>
                <c:pt idx="215">
                  <c:v>3.707516479783696E-3</c:v>
                </c:pt>
                <c:pt idx="216">
                  <c:v>3.7994432207742175E-3</c:v>
                </c:pt>
                <c:pt idx="217">
                  <c:v>3.89119981890995E-3</c:v>
                </c:pt>
                <c:pt idx="218">
                  <c:v>3.9826396325672898E-3</c:v>
                </c:pt>
                <c:pt idx="219">
                  <c:v>4.0736143532187812E-3</c:v>
                </c:pt>
                <c:pt idx="220">
                  <c:v>4.1639744009988105E-3</c:v>
                </c:pt>
                <c:pt idx="221">
                  <c:v>4.2535693309935473E-3</c:v>
                </c:pt>
                <c:pt idx="222">
                  <c:v>4.3422482486078703E-3</c:v>
                </c:pt>
                <c:pt idx="223">
                  <c:v>4.4298602322624539E-3</c:v>
                </c:pt>
                <c:pt idx="224">
                  <c:v>4.5162547615880972E-3</c:v>
                </c:pt>
                <c:pt idx="225">
                  <c:v>4.6012821492127341E-3</c:v>
                </c:pt>
                <c:pt idx="226">
                  <c:v>4.6847939741792187E-3</c:v>
                </c:pt>
                <c:pt idx="227">
                  <c:v>4.766643514990807E-3</c:v>
                </c:pt>
                <c:pt idx="228">
                  <c:v>4.8466861802534157E-3</c:v>
                </c:pt>
                <c:pt idx="229">
                  <c:v>4.924779934874576E-3</c:v>
                </c:pt>
                <c:pt idx="230">
                  <c:v>5.0007857197832094E-3</c:v>
                </c:pt>
                <c:pt idx="231">
                  <c:v>5.0745678631573905E-3</c:v>
                </c:pt>
                <c:pt idx="232">
                  <c:v>5.1459944811852905E-3</c:v>
                </c:pt>
                <c:pt idx="233">
                  <c:v>5.2149378664422255E-3</c:v>
                </c:pt>
                <c:pt idx="234">
                  <c:v>5.2812748620395533E-3</c:v>
                </c:pt>
                <c:pt idx="235">
                  <c:v>5.3448872197940063E-3</c:v>
                </c:pt>
                <c:pt idx="236">
                  <c:v>5.405661940777011E-3</c:v>
                </c:pt>
                <c:pt idx="237">
                  <c:v>5.4634915967322591E-3</c:v>
                </c:pt>
                <c:pt idx="238">
                  <c:v>5.5182746309995903E-3</c:v>
                </c:pt>
                <c:pt idx="239">
                  <c:v>5.5699156377507445E-3</c:v>
                </c:pt>
                <c:pt idx="240">
                  <c:v>5.6183256185319101E-3</c:v>
                </c:pt>
                <c:pt idx="241">
                  <c:v>5.6634222153159634E-3</c:v>
                </c:pt>
                <c:pt idx="242">
                  <c:v>5.7051299194974424E-3</c:v>
                </c:pt>
                <c:pt idx="243">
                  <c:v>5.7433802565138433E-3</c:v>
                </c:pt>
                <c:pt idx="244">
                  <c:v>5.7781119460490801E-3</c:v>
                </c:pt>
                <c:pt idx="245">
                  <c:v>5.809271038069227E-3</c:v>
                </c:pt>
                <c:pt idx="246">
                  <c:v>5.8368110252566413E-3</c:v>
                </c:pt>
                <c:pt idx="247">
                  <c:v>5.8606929327488407E-3</c:v>
                </c:pt>
                <c:pt idx="248">
                  <c:v>5.8808853864489958E-3</c:v>
                </c:pt>
                <c:pt idx="249">
                  <c:v>5.8973646615621258E-3</c:v>
                </c:pt>
                <c:pt idx="250">
                  <c:v>5.9101147134192483E-3</c:v>
                </c:pt>
                <c:pt idx="251">
                  <c:v>5.9191271930863452E-3</c:v>
                </c:pt>
                <c:pt idx="252">
                  <c:v>5.9242660688821934E-3</c:v>
                </c:pt>
                <c:pt idx="253">
                  <c:v>5.9258193884053137E-3</c:v>
                </c:pt>
                <c:pt idx="254">
                  <c:v>5.9236468344431633E-3</c:v>
                </c:pt>
                <c:pt idx="255">
                  <c:v>5.9177692683208436E-3</c:v>
                </c:pt>
                <c:pt idx="256">
                  <c:v>5.9082144024676913E-3</c:v>
                </c:pt>
                <c:pt idx="257">
                  <c:v>5.8950166601521442E-3</c:v>
                </c:pt>
                <c:pt idx="258">
                  <c:v>5.8782170117599019E-3</c:v>
                </c:pt>
                <c:pt idx="259">
                  <c:v>5.8578627898008976E-3</c:v>
                </c:pt>
                <c:pt idx="260">
                  <c:v>5.8340074847836971E-3</c:v>
                </c:pt>
                <c:pt idx="261">
                  <c:v>5.8067105240385483E-3</c:v>
                </c:pt>
                <c:pt idx="262">
                  <c:v>5.7760370355097153E-3</c:v>
                </c:pt>
                <c:pt idx="263">
                  <c:v>5.7420575984668794E-3</c:v>
                </c:pt>
                <c:pt idx="264">
                  <c:v>5.7048479830138421E-3</c:v>
                </c:pt>
                <c:pt idx="265">
                  <c:v>5.6644888801915556E-3</c:v>
                </c:pt>
                <c:pt idx="266">
                  <c:v>5.6210656243905494E-3</c:v>
                </c:pt>
                <c:pt idx="267">
                  <c:v>5.5746679096994184E-3</c:v>
                </c:pt>
                <c:pt idx="268">
                  <c:v>5.5253895017270353E-3</c:v>
                </c:pt>
                <c:pt idx="269">
                  <c:v>5.4733279463420482E-3</c:v>
                </c:pt>
                <c:pt idx="270">
                  <c:v>5.4185842766782044E-3</c:v>
                </c:pt>
                <c:pt idx="271">
                  <c:v>5.3612627196586932E-3</c:v>
                </c:pt>
                <c:pt idx="272">
                  <c:v>5.3014704031935133E-3</c:v>
                </c:pt>
                <c:pt idx="273">
                  <c:v>5.239317065108353E-3</c:v>
                </c:pt>
                <c:pt idx="274">
                  <c:v>5.1749147647638886E-3</c:v>
                </c:pt>
                <c:pt idx="275">
                  <c:v>5.1083775982300114E-3</c:v>
                </c:pt>
                <c:pt idx="276">
                  <c:v>5.0398214177829158E-3</c:v>
                </c:pt>
                <c:pt idx="277">
                  <c:v>4.9693635564009193E-3</c:v>
                </c:pt>
                <c:pt idx="278">
                  <c:v>4.8971225578444315E-3</c:v>
                </c:pt>
                <c:pt idx="279">
                  <c:v>4.8232179128178815E-3</c:v>
                </c:pt>
                <c:pt idx="280">
                  <c:v>4.7477698016287302E-3</c:v>
                </c:pt>
                <c:pt idx="281">
                  <c:v>4.6708988436795504E-3</c:v>
                </c:pt>
                <c:pt idx="282">
                  <c:v>4.5927258540549411E-3</c:v>
                </c:pt>
                <c:pt idx="283">
                  <c:v>4.5133716073968598E-3</c:v>
                </c:pt>
                <c:pt idx="284">
                  <c:v>4.4329566091997783E-3</c:v>
                </c:pt>
                <c:pt idx="285">
                  <c:v>4.3516008746009973E-3</c:v>
                </c:pt>
                <c:pt idx="286">
                  <c:v>4.269423714693802E-3</c:v>
                </c:pt>
                <c:pt idx="287">
                  <c:v>4.1865435303501102E-3</c:v>
                </c:pt>
                <c:pt idx="288">
                  <c:v>4.1030776135079477E-3</c:v>
                </c:pt>
                <c:pt idx="289">
                  <c:v>4.0191419558552712E-3</c:v>
                </c:pt>
                <c:pt idx="290">
                  <c:v>3.9348510648294982E-3</c:v>
                </c:pt>
                <c:pt idx="291">
                  <c:v>3.8503177868481316E-3</c:v>
                </c:pt>
                <c:pt idx="292">
                  <c:v>3.7656531376938792E-3</c:v>
                </c:pt>
                <c:pt idx="293">
                  <c:v>3.680966139997E-3</c:v>
                </c:pt>
                <c:pt idx="294">
                  <c:v>3.5963636677880692E-3</c:v>
                </c:pt>
                <c:pt idx="295">
                  <c:v>3.5119502981386772E-3</c:v>
                </c:pt>
                <c:pt idx="296">
                  <c:v>3.4278281699637002E-3</c:v>
                </c:pt>
                <c:pt idx="297">
                  <c:v>3.3440968501293935E-3</c:v>
                </c:pt>
                <c:pt idx="298">
                  <c:v>3.260853207096401E-3</c:v>
                </c:pt>
                <c:pt idx="299">
                  <c:v>3.1781912924261405E-3</c:v>
                </c:pt>
                <c:pt idx="300">
                  <c:v>3.0962022305941667E-3</c:v>
                </c:pt>
                <c:pt idx="301">
                  <c:v>3.0149741176854023E-3</c:v>
                </c:pt>
                <c:pt idx="302">
                  <c:v>2.9345919296929696E-3</c:v>
                </c:pt>
                <c:pt idx="303">
                  <c:v>2.8551374413087892E-3</c:v>
                </c:pt>
                <c:pt idx="304">
                  <c:v>2.7766891562751791E-3</c:v>
                </c:pt>
                <c:pt idx="305">
                  <c:v>2.6993222505687412E-3</c:v>
                </c:pt>
                <c:pt idx="306">
                  <c:v>2.6231085299075075E-3</c:v>
                </c:pt>
                <c:pt idx="307">
                  <c:v>2.5481190643461813E-3</c:v>
                </c:pt>
                <c:pt idx="308">
                  <c:v>2.4744175930745448E-3</c:v>
                </c:pt>
                <c:pt idx="309">
                  <c:v>2.4020598109915402E-3</c:v>
                </c:pt>
                <c:pt idx="310">
                  <c:v>2.3311028825558151E-3</c:v>
                </c:pt>
                <c:pt idx="311">
                  <c:v>2.2616001302477552E-3</c:v>
                </c:pt>
                <c:pt idx="312">
                  <c:v>2.1936010247162957E-3</c:v>
                </c:pt>
                <c:pt idx="313">
                  <c:v>2.1271511786594235E-3</c:v>
                </c:pt>
                <c:pt idx="314">
                  <c:v>2.0622923453498072E-3</c:v>
                </c:pt>
                <c:pt idx="315">
                  <c:v>1.9990624225683989E-3</c:v>
                </c:pt>
                <c:pt idx="316">
                  <c:v>1.9374954625723301E-3</c:v>
                </c:pt>
                <c:pt idx="317">
                  <c:v>1.8776216885952185E-3</c:v>
                </c:pt>
                <c:pt idx="318">
                  <c:v>1.8194675182615703E-3</c:v>
                </c:pt>
                <c:pt idx="319">
                  <c:v>1.7630555941885065E-3</c:v>
                </c:pt>
                <c:pt idx="320">
                  <c:v>1.7084048219496877E-3</c:v>
                </c:pt>
                <c:pt idx="321">
                  <c:v>1.6555304154866125E-3</c:v>
                </c:pt>
                <c:pt idx="322">
                  <c:v>1.604443949970516E-3</c:v>
                </c:pt>
                <c:pt idx="323">
                  <c:v>1.5551534220459562E-3</c:v>
                </c:pt>
                <c:pt idx="324">
                  <c:v>1.5076633173205657E-3</c:v>
                </c:pt>
                <c:pt idx="325">
                  <c:v>1.4619746849082382E-3</c:v>
                </c:pt>
                <c:pt idx="326">
                  <c:v>1.4180852187817652E-3</c:v>
                </c:pt>
                <c:pt idx="327">
                  <c:v>1.3759893456467729E-3</c:v>
                </c:pt>
                <c:pt idx="328">
                  <c:v>1.3356783190110377E-3</c:v>
                </c:pt>
                <c:pt idx="329">
                  <c:v>1.29714031909134E-3</c:v>
                </c:pt>
                <c:pt idx="330">
                  <c:v>1.26036055817405E-3</c:v>
                </c:pt>
                <c:pt idx="331">
                  <c:v>1.2253213910247026E-3</c:v>
                </c:pt>
                <c:pt idx="332">
                  <c:v>1.192002429926125E-3</c:v>
                </c:pt>
                <c:pt idx="333">
                  <c:v>1.1603806639133695E-3</c:v>
                </c:pt>
                <c:pt idx="334">
                  <c:v>1.1304305817670113E-3</c:v>
                </c:pt>
                <c:pt idx="335">
                  <c:v>1.1021242983231098E-3</c:v>
                </c:pt>
                <c:pt idx="336">
                  <c:v>1.0754316836590506E-3</c:v>
                </c:pt>
                <c:pt idx="337">
                  <c:v>1.0503204947180742E-3</c:v>
                </c:pt>
                <c:pt idx="338">
                  <c:v>1.0267565089422536E-3</c:v>
                </c:pt>
                <c:pt idx="339">
                  <c:v>1.0047036594927601E-3</c:v>
                </c:pt>
                <c:pt idx="340">
                  <c:v>9.8412417164780498E-4</c:v>
                </c:pt>
                <c:pt idx="341">
                  <c:v>9.6497869998190785E-4</c:v>
                </c:pt>
                <c:pt idx="342">
                  <c:v>9.4722646594491439E-4</c:v>
                </c:pt>
                <c:pt idx="343">
                  <c:v>9.3082539547506863E-4</c:v>
                </c:pt>
                <c:pt idx="344">
                  <c:v>9.1573225629717841E-4</c:v>
                </c:pt>
                <c:pt idx="345">
                  <c:v>9.0190279457396511E-4</c:v>
                </c:pt>
                <c:pt idx="346">
                  <c:v>8.8929187059600583E-4</c:v>
                </c:pt>
                <c:pt idx="347">
                  <c:v>8.7785359321254988E-4</c:v>
                </c:pt>
                <c:pt idx="348">
                  <c:v>8.6754145272185056E-4</c:v>
                </c:pt>
                <c:pt idx="349">
                  <c:v>8.5830845195505943E-4</c:v>
                </c:pt>
                <c:pt idx="350">
                  <c:v>8.5010723530176246E-4</c:v>
                </c:pt>
                <c:pt idx="351">
                  <c:v>8.4289021543769297E-4</c:v>
                </c:pt>
                <c:pt idx="352">
                  <c:v>8.3660969752550511E-4</c:v>
                </c:pt>
                <c:pt idx="353">
                  <c:v>8.3121800066754262E-4</c:v>
                </c:pt>
                <c:pt idx="354">
                  <c:v>8.2666757639496865E-4</c:v>
                </c:pt>
                <c:pt idx="355">
                  <c:v>8.2291112397970048E-4</c:v>
                </c:pt>
                <c:pt idx="356">
                  <c:v>8.1990170235465506E-4</c:v>
                </c:pt>
                <c:pt idx="357">
                  <c:v>8.1759283842280526E-4</c:v>
                </c:pt>
                <c:pt idx="358">
                  <c:v>8.1593863152661181E-4</c:v>
                </c:pt>
                <c:pt idx="359">
                  <c:v>8.1489385383588125E-4</c:v>
                </c:pt>
                <c:pt idx="360">
                  <c:v>8.1441404639394539E-4</c:v>
                </c:pt>
                <c:pt idx="361">
                  <c:v>8.1445561053849179E-4</c:v>
                </c:pt>
                <c:pt idx="362">
                  <c:v>8.1471239552151483E-4</c:v>
                </c:pt>
                <c:pt idx="363">
                  <c:v>8.15713746896396E-4</c:v>
                </c:pt>
                <c:pt idx="364">
                  <c:v>8.1710752250327054E-4</c:v>
                </c:pt>
                <c:pt idx="365">
                  <c:v>8.1885480434631594E-4</c:v>
                </c:pt>
                <c:pt idx="366">
                  <c:v>8.2091791564449252E-4</c:v>
                </c:pt>
                <c:pt idx="367">
                  <c:v>8.2326046898988125E-4</c:v>
                </c:pt>
                <c:pt idx="368">
                  <c:v>8.2584741186637238E-4</c:v>
                </c:pt>
                <c:pt idx="369">
                  <c:v>8.2864506874590039E-4</c:v>
                </c:pt>
                <c:pt idx="370">
                  <c:v>8.3162117908273047E-4</c:v>
                </c:pt>
                <c:pt idx="371">
                  <c:v>8.3474493062612987E-4</c:v>
                </c:pt>
                <c:pt idx="372">
                  <c:v>8.3798698756790634E-4</c:v>
                </c:pt>
                <c:pt idx="373">
                  <c:v>8.4131951313384367E-4</c:v>
                </c:pt>
                <c:pt idx="374">
                  <c:v>8.4471618631669647E-4</c:v>
                </c:pt>
                <c:pt idx="375">
                  <c:v>8.4815221253320004E-4</c:v>
                </c:pt>
                <c:pt idx="376">
                  <c:v>8.5160432806835043E-4</c:v>
                </c:pt>
                <c:pt idx="377">
                  <c:v>8.550507982469592E-4</c:v>
                </c:pt>
                <c:pt idx="378">
                  <c:v>8.5847140934490333E-4</c:v>
                </c:pt>
                <c:pt idx="379">
                  <c:v>8.6184745432090588E-4</c:v>
                </c:pt>
                <c:pt idx="380">
                  <c:v>8.6516171251343208E-4</c:v>
                </c:pt>
                <c:pt idx="381">
                  <c:v>8.6839842350683934E-4</c:v>
                </c:pt>
                <c:pt idx="382">
                  <c:v>8.7154325542570079E-4</c:v>
                </c:pt>
                <c:pt idx="383">
                  <c:v>8.7458326796655147E-4</c:v>
                </c:pt>
                <c:pt idx="384">
                  <c:v>8.7750687052174823E-4</c:v>
                </c:pt>
                <c:pt idx="385">
                  <c:v>8.8030377579078852E-4</c:v>
                </c:pt>
                <c:pt idx="386">
                  <c:v>8.8296494931021634E-4</c:v>
                </c:pt>
                <c:pt idx="387">
                  <c:v>8.8548255536395615E-4</c:v>
                </c:pt>
                <c:pt idx="388">
                  <c:v>8.8784989976146229E-4</c:v>
                </c:pt>
                <c:pt idx="389">
                  <c:v>8.9006136999150883E-4</c:v>
                </c:pt>
                <c:pt idx="390">
                  <c:v>8.9211237327456948E-4</c:v>
                </c:pt>
                <c:pt idx="391">
                  <c:v>8.9399927304636647E-4</c:v>
                </c:pt>
                <c:pt idx="392">
                  <c:v>8.9571932440939042E-4</c:v>
                </c:pt>
                <c:pt idx="393">
                  <c:v>8.9727060908792477E-4</c:v>
                </c:pt>
                <c:pt idx="394">
                  <c:v>8.9865197041484601E-4</c:v>
                </c:pt>
                <c:pt idx="395">
                  <c:v>8.9986294886591008E-4</c:v>
                </c:pt>
                <c:pt idx="396">
                  <c:v>9.0090371863833167E-4</c:v>
                </c:pt>
                <c:pt idx="397">
                  <c:v>9.0177502574594081E-4</c:v>
                </c:pt>
                <c:pt idx="398">
                  <c:v>9.0247812807252596E-4</c:v>
                </c:pt>
                <c:pt idx="399">
                  <c:v>9.0301473778805227E-4</c:v>
                </c:pt>
                <c:pt idx="400">
                  <c:v>9.0338696648943704E-4</c:v>
                </c:pt>
                <c:pt idx="401">
                  <c:v>9.0359727337815845E-4</c:v>
                </c:pt>
                <c:pt idx="402">
                  <c:v>9.0364841673112243E-4</c:v>
                </c:pt>
                <c:pt idx="403">
                  <c:v>9.0354340885886271E-4</c:v>
                </c:pt>
                <c:pt idx="404">
                  <c:v>9.0328547467624848E-4</c:v>
                </c:pt>
                <c:pt idx="405">
                  <c:v>9.028780139351424E-4</c:v>
                </c:pt>
                <c:pt idx="406">
                  <c:v>9.0232456708595754E-4</c:v>
                </c:pt>
                <c:pt idx="407">
                  <c:v>9.0162878464587401E-4</c:v>
                </c:pt>
                <c:pt idx="408">
                  <c:v>9.0079439985490245E-4</c:v>
                </c:pt>
                <c:pt idx="409">
                  <c:v>8.9982520429775377E-4</c:v>
                </c:pt>
                <c:pt idx="410">
                  <c:v>8.9872502605873716E-4</c:v>
                </c:pt>
                <c:pt idx="411">
                  <c:v>8.974977098591074E-4</c:v>
                </c:pt>
                <c:pt idx="412">
                  <c:v>8.96147098501095E-4</c:v>
                </c:pt>
                <c:pt idx="413">
                  <c:v>8.9467701481001397E-4</c:v>
                </c:pt>
                <c:pt idx="414">
                  <c:v>8.9309124312585337E-4</c:v>
                </c:pt>
                <c:pt idx="415">
                  <c:v>8.9139350924760099E-4</c:v>
                </c:pt>
                <c:pt idx="416">
                  <c:v>8.8958745757819837E-4</c:v>
                </c:pt>
                <c:pt idx="417">
                  <c:v>8.876397937850253E-4</c:v>
                </c:pt>
                <c:pt idx="418">
                  <c:v>8.8564408873405395E-4</c:v>
                </c:pt>
                <c:pt idx="419">
                  <c:v>8.8355312051876904E-4</c:v>
                </c:pt>
                <c:pt idx="420">
                  <c:v>8.8137089863901663E-4</c:v>
                </c:pt>
                <c:pt idx="421">
                  <c:v>8.791015269170783E-4</c:v>
                </c:pt>
                <c:pt idx="422">
                  <c:v>8.7674919242178252E-4</c:v>
                </c:pt>
                <c:pt idx="423">
                  <c:v>8.7431815792163563E-4</c:v>
                </c:pt>
                <c:pt idx="424">
                  <c:v>8.7181275677301114E-4</c:v>
                </c:pt>
                <c:pt idx="425">
                  <c:v>8.6923738929079255E-4</c:v>
                </c:pt>
                <c:pt idx="426">
                  <c:v>8.6659651978146751E-4</c:v>
                </c:pt>
                <c:pt idx="427">
                  <c:v>8.6389467354351516E-4</c:v>
                </c:pt>
                <c:pt idx="428">
                  <c:v>8.6113643325639742E-4</c:v>
                </c:pt>
                <c:pt idx="429">
                  <c:v>8.5832643428835026E-4</c:v>
                </c:pt>
                <c:pt idx="430">
                  <c:v>8.5546935855439893E-4</c:v>
                </c:pt>
                <c:pt idx="431">
                  <c:v>8.5256992664954135E-4</c:v>
                </c:pt>
                <c:pt idx="432">
                  <c:v>8.4963288806857854E-4</c:v>
                </c:pt>
                <c:pt idx="433">
                  <c:v>8.4666300940318688E-4</c:v>
                </c:pt>
                <c:pt idx="434">
                  <c:v>8.4366506047905574E-4</c:v>
                </c:pt>
                <c:pt idx="435">
                  <c:v>8.4064379846151866E-4</c:v>
                </c:pt>
                <c:pt idx="436">
                  <c:v>8.3760395001666714E-4</c:v>
                </c:pt>
                <c:pt idx="437">
                  <c:v>8.3455019166756993E-4</c:v>
                </c:pt>
                <c:pt idx="438">
                  <c:v>8.3148712853106513E-4</c:v>
                </c:pt>
                <c:pt idx="439">
                  <c:v>8.2841927166063306E-4</c:v>
                </c:pt>
                <c:pt idx="440">
                  <c:v>8.2535101425485011E-4</c:v>
                </c:pt>
                <c:pt idx="441">
                  <c:v>8.2228660701914023E-4</c:v>
                </c:pt>
                <c:pt idx="442">
                  <c:v>8.1923013299111335E-4</c:v>
                </c:pt>
                <c:pt idx="443">
                  <c:v>8.1618548215698305E-4</c:v>
                </c:pt>
                <c:pt idx="444">
                  <c:v>8.1315632619844769E-4</c:v>
                </c:pt>
                <c:pt idx="445">
                  <c:v>8.1014609371625533E-4</c:v>
                </c:pt>
                <c:pt idx="446">
                  <c:v>8.0715794627845292E-4</c:v>
                </c:pt>
                <c:pt idx="447">
                  <c:v>8.0419475563862973E-4</c:v>
                </c:pt>
                <c:pt idx="448">
                  <c:v>8.0125908246176639E-4</c:v>
                </c:pt>
                <c:pt idx="449">
                  <c:v>7.9835315688365962E-4</c:v>
                </c:pt>
                <c:pt idx="450">
                  <c:v>7.9547886121362902E-4</c:v>
                </c:pt>
                <c:pt idx="451">
                  <c:v>7.9263771507001449E-4</c:v>
                </c:pt>
                <c:pt idx="452">
                  <c:v>7.8983086321400596E-4</c:v>
                </c:pt>
                <c:pt idx="453">
                  <c:v>7.8705906631939128E-4</c:v>
                </c:pt>
                <c:pt idx="454">
                  <c:v>7.8432269488446849E-4</c:v>
                </c:pt>
                <c:pt idx="455">
                  <c:v>7.8162172645758823E-4</c:v>
                </c:pt>
                <c:pt idx="456">
                  <c:v>7.7895574630982515E-4</c:v>
                </c:pt>
                <c:pt idx="457">
                  <c:v>7.7632395164713109E-4</c:v>
                </c:pt>
                <c:pt idx="458">
                  <c:v>7.7372515941052532E-4</c:v>
                </c:pt>
                <c:pt idx="459">
                  <c:v>7.7115781766610829E-4</c:v>
                </c:pt>
                <c:pt idx="460">
                  <c:v>7.6862002053762056E-4</c:v>
                </c:pt>
                <c:pt idx="461">
                  <c:v>7.6610952658262728E-4</c:v>
                </c:pt>
                <c:pt idx="462">
                  <c:v>7.6362378045975537E-4</c:v>
                </c:pt>
                <c:pt idx="463">
                  <c:v>7.6115993767854068E-4</c:v>
                </c:pt>
                <c:pt idx="464">
                  <c:v>7.5871489216595403E-4</c:v>
                </c:pt>
                <c:pt idx="465">
                  <c:v>7.5628530632418725E-4</c:v>
                </c:pt>
                <c:pt idx="466">
                  <c:v>7.5386764319364545E-4</c:v>
                </c:pt>
                <c:pt idx="467">
                  <c:v>7.5145820027274629E-4</c:v>
                </c:pt>
                <c:pt idx="468">
                  <c:v>7.490531444829245E-4</c:v>
                </c:pt>
                <c:pt idx="469">
                  <c:v>7.4664854770276892E-4</c:v>
                </c:pt>
                <c:pt idx="470">
                  <c:v>7.442404222301731E-4</c:v>
                </c:pt>
                <c:pt idx="471">
                  <c:v>7.4182475546537079E-4</c:v>
                </c:pt>
                <c:pt idx="472">
                  <c:v>7.394334616639478E-4</c:v>
                </c:pt>
                <c:pt idx="473">
                  <c:v>7.3700126488761904E-4</c:v>
                </c:pt>
                <c:pt idx="474">
                  <c:v>7.3455201177347821E-4</c:v>
                </c:pt>
                <c:pt idx="475">
                  <c:v>7.3208243151156921E-4</c:v>
                </c:pt>
                <c:pt idx="476">
                  <c:v>7.2958952640745723E-4</c:v>
                </c:pt>
                <c:pt idx="477">
                  <c:v>7.2707061211790564E-4</c:v>
                </c:pt>
                <c:pt idx="478">
                  <c:v>7.2452335713290195E-4</c:v>
                </c:pt>
                <c:pt idx="479">
                  <c:v>7.2194582098315417E-4</c:v>
                </c:pt>
                <c:pt idx="480">
                  <c:v>7.1933649067453182E-4</c:v>
                </c:pt>
                <c:pt idx="481">
                  <c:v>7.1669431487710934E-4</c:v>
                </c:pt>
                <c:pt idx="482">
                  <c:v>7.1401873542602029E-4</c:v>
                </c:pt>
                <c:pt idx="483">
                  <c:v>7.1130971572425994E-4</c:v>
                </c:pt>
                <c:pt idx="484">
                  <c:v>7.0856776567307562E-4</c:v>
                </c:pt>
                <c:pt idx="485">
                  <c:v>7.0579396279384738E-4</c:v>
                </c:pt>
                <c:pt idx="486">
                  <c:v>7.0298996924568133E-4</c:v>
                </c:pt>
                <c:pt idx="487">
                  <c:v>7.0015804448513529E-4</c:v>
                </c:pt>
                <c:pt idx="488">
                  <c:v>6.9730105335832394E-4</c:v>
                </c:pt>
                <c:pt idx="489">
                  <c:v>6.9442246946058617E-4</c:v>
                </c:pt>
                <c:pt idx="490">
                  <c:v>6.9152637364482583E-4</c:v>
                </c:pt>
                <c:pt idx="491">
                  <c:v>6.8861744760609171E-4</c:v>
                </c:pt>
                <c:pt idx="492">
                  <c:v>6.8570096251669972E-4</c:v>
                </c:pt>
                <c:pt idx="493">
                  <c:v>6.8278276273280893E-4</c:v>
                </c:pt>
                <c:pt idx="494">
                  <c:v>6.7986924463967206E-4</c:v>
                </c:pt>
                <c:pt idx="495">
                  <c:v>6.769673307482658E-4</c:v>
                </c:pt>
                <c:pt idx="496">
                  <c:v>6.740844392005321E-4</c:v>
                </c:pt>
                <c:pt idx="497">
                  <c:v>6.7122844888357284E-4</c:v>
                </c:pt>
                <c:pt idx="498">
                  <c:v>6.684076603945692E-4</c:v>
                </c:pt>
                <c:pt idx="499">
                  <c:v>6.6563075313765192E-4</c:v>
                </c:pt>
                <c:pt idx="500">
                  <c:v>6.6290673887098371E-4</c:v>
                </c:pt>
                <c:pt idx="501">
                  <c:v>6.6024491205679233E-4</c:v>
                </c:pt>
                <c:pt idx="502">
                  <c:v>6.5765479739851172E-4</c:v>
                </c:pt>
                <c:pt idx="503">
                  <c:v>6.5514609497729871E-4</c:v>
                </c:pt>
                <c:pt idx="504">
                  <c:v>6.5272862342473544E-4</c:v>
                </c:pt>
                <c:pt idx="505">
                  <c:v>6.5041226158906839E-4</c:v>
                </c:pt>
                <c:pt idx="506">
                  <c:v>6.4820688916852941E-4</c:v>
                </c:pt>
                <c:pt idx="507">
                  <c:v>6.4612232679711981E-4</c:v>
                </c:pt>
                <c:pt idx="508">
                  <c:v>6.4416827607473759E-4</c:v>
                </c:pt>
                <c:pt idx="509">
                  <c:v>6.4235426003525378E-4</c:v>
                </c:pt>
                <c:pt idx="510">
                  <c:v>6.406895645418943E-4</c:v>
                </c:pt>
                <c:pt idx="511">
                  <c:v>6.3918318108939953E-4</c:v>
                </c:pt>
                <c:pt idx="512">
                  <c:v>6.3784375147616008E-4</c:v>
                </c:pt>
                <c:pt idx="513">
                  <c:v>6.3667951478684577E-4</c:v>
                </c:pt>
                <c:pt idx="514">
                  <c:v>6.3569825709640978E-4</c:v>
                </c:pt>
                <c:pt idx="515">
                  <c:v>6.3490726426950882E-4</c:v>
                </c:pt>
                <c:pt idx="516">
                  <c:v>6.3431327818510967E-4</c:v>
                </c:pt>
                <c:pt idx="517">
                  <c:v>6.3392245666389591E-4</c:v>
                </c:pt>
                <c:pt idx="518">
                  <c:v>6.337403373157123E-4</c:v>
                </c:pt>
                <c:pt idx="519">
                  <c:v>6.3377180545551727E-4</c:v>
                </c:pt>
                <c:pt idx="520">
                  <c:v>6.3402106615873812E-4</c:v>
                </c:pt>
                <c:pt idx="521">
                  <c:v>6.3449162044007057E-4</c:v>
                </c:pt>
                <c:pt idx="522">
                  <c:v>6.3518624544365372E-4</c:v>
                </c:pt>
                <c:pt idx="523">
                  <c:v>6.3610697842650561E-4</c:v>
                </c:pt>
                <c:pt idx="524">
                  <c:v>6.3725510420107137E-4</c:v>
                </c:pt>
                <c:pt idx="525">
                  <c:v>6.3863114557614572E-4</c:v>
                </c:pt>
                <c:pt idx="526">
                  <c:v>6.4023485619819258E-4</c:v>
                </c:pt>
                <c:pt idx="527">
                  <c:v>6.4206521504679378E-4</c:v>
                </c:pt>
                <c:pt idx="528">
                  <c:v>6.4416382858505246E-4</c:v>
                </c:pt>
                <c:pt idx="529">
                  <c:v>6.4645343717496437E-4</c:v>
                </c:pt>
                <c:pt idx="530">
                  <c:v>6.4896504031143631E-4</c:v>
                </c:pt>
                <c:pt idx="531">
                  <c:v>6.5169522185793739E-4</c:v>
                </c:pt>
                <c:pt idx="532">
                  <c:v>6.546400029731345E-4</c:v>
                </c:pt>
                <c:pt idx="533">
                  <c:v>6.5779487161509212E-4</c:v>
                </c:pt>
                <c:pt idx="534">
                  <c:v>6.6115481616695363E-4</c:v>
                </c:pt>
                <c:pt idx="535">
                  <c:v>6.6471436260124792E-4</c:v>
                </c:pt>
                <c:pt idx="536">
                  <c:v>6.6846761459466537E-4</c:v>
                </c:pt>
                <c:pt idx="537">
                  <c:v>6.7240829600573229E-4</c:v>
                </c:pt>
                <c:pt idx="538">
                  <c:v>6.7652979513422185E-4</c:v>
                </c:pt>
                <c:pt idx="539">
                  <c:v>6.8082521019271732E-4</c:v>
                </c:pt>
                <c:pt idx="540">
                  <c:v>6.8528739543732928E-4</c:v>
                </c:pt>
                <c:pt idx="541">
                  <c:v>6.8990900742554233E-4</c:v>
                </c:pt>
                <c:pt idx="542">
                  <c:v>6.9468255089426322E-4</c:v>
                </c:pt>
                <c:pt idx="543">
                  <c:v>6.996004237800051E-4</c:v>
                </c:pt>
                <c:pt idx="544">
                  <c:v>7.0465496093516833E-4</c:v>
                </c:pt>
                <c:pt idx="545">
                  <c:v>7.0983847612935335E-4</c:v>
                </c:pt>
                <c:pt idx="546">
                  <c:v>7.1514330196224515E-4</c:v>
                </c:pt>
                <c:pt idx="547">
                  <c:v>7.2056182735401601E-4</c:v>
                </c:pt>
                <c:pt idx="548">
                  <c:v>7.2608653232060906E-4</c:v>
                </c:pt>
                <c:pt idx="549">
                  <c:v>7.3171001978379884E-4</c:v>
                </c:pt>
                <c:pt idx="550">
                  <c:v>7.374250442093714E-4</c:v>
                </c:pt>
                <c:pt idx="551">
                  <c:v>7.4322453691082148E-4</c:v>
                </c:pt>
                <c:pt idx="552">
                  <c:v>7.4910162789998814E-4</c:v>
                </c:pt>
                <c:pt idx="553">
                  <c:v>7.5504966420988906E-4</c:v>
                </c:pt>
                <c:pt idx="554">
                  <c:v>7.6106222465807422E-4</c:v>
                </c:pt>
                <c:pt idx="555">
                  <c:v>7.6713313106087171E-4</c:v>
                </c:pt>
                <c:pt idx="556">
                  <c:v>7.7325645594937033E-4</c:v>
                </c:pt>
                <c:pt idx="557">
                  <c:v>7.794265268766654E-4</c:v>
                </c:pt>
                <c:pt idx="558">
                  <c:v>7.8563792744215004E-4</c:v>
                </c:pt>
                <c:pt idx="559">
                  <c:v>7.9188549519240768E-4</c:v>
                </c:pt>
                <c:pt idx="560">
                  <c:v>7.9816431658869295E-4</c:v>
                </c:pt>
                <c:pt idx="561">
                  <c:v>8.0446971925818896E-4</c:v>
                </c:pt>
                <c:pt idx="562">
                  <c:v>8.1079726176936544E-4</c:v>
                </c:pt>
                <c:pt idx="563">
                  <c:v>8.1714272119066641E-4</c:v>
                </c:pt>
                <c:pt idx="564">
                  <c:v>8.2350207870605615E-4</c:v>
                </c:pt>
                <c:pt idx="565">
                  <c:v>8.2987150357009213E-4</c:v>
                </c:pt>
                <c:pt idx="566">
                  <c:v>8.3624733568878453E-4</c:v>
                </c:pt>
                <c:pt idx="567">
                  <c:v>8.4262606711045735E-4</c:v>
                </c:pt>
                <c:pt idx="568">
                  <c:v>8.4900432270228502E-4</c:v>
                </c:pt>
                <c:pt idx="569">
                  <c:v>8.553788402729253E-4</c:v>
                </c:pt>
                <c:pt idx="570">
                  <c:v>8.617464503796969E-4</c:v>
                </c:pt>
                <c:pt idx="571">
                  <c:v>8.6810405602883215E-4</c:v>
                </c:pt>
                <c:pt idx="572">
                  <c:v>8.7444861243988147E-4</c:v>
                </c:pt>
                <c:pt idx="573">
                  <c:v>8.8077710699953045E-4</c:v>
                </c:pt>
                <c:pt idx="574">
                  <c:v>8.8708653947554728E-4</c:v>
                </c:pt>
                <c:pt idx="575">
                  <c:v>8.9337390249804736E-4</c:v>
                </c:pt>
                <c:pt idx="576">
                  <c:v>8.9963616224223667E-4</c:v>
                </c:pt>
                <c:pt idx="577">
                  <c:v>9.0587023916391537E-4</c:v>
                </c:pt>
                <c:pt idx="578">
                  <c:v>9.1207298854580705E-4</c:v>
                </c:pt>
                <c:pt idx="579">
                  <c:v>9.1824118050910038E-4</c:v>
                </c:pt>
                <c:pt idx="580">
                  <c:v>9.2437147902954813E-4</c:v>
                </c:pt>
                <c:pt idx="581">
                  <c:v>9.3046041937133077E-4</c:v>
                </c:pt>
                <c:pt idx="582">
                  <c:v>9.3650438321348309E-4</c:v>
                </c:pt>
                <c:pt idx="583">
                  <c:v>9.4253159817009866E-4</c:v>
                </c:pt>
                <c:pt idx="584">
                  <c:v>9.4848574864382727E-4</c:v>
                </c:pt>
                <c:pt idx="585">
                  <c:v>9.5438608113316528E-4</c:v>
                </c:pt>
                <c:pt idx="586">
                  <c:v>9.6022894043379175E-4</c:v>
                </c:pt>
                <c:pt idx="587">
                  <c:v>9.6601061321305705E-4</c:v>
                </c:pt>
                <c:pt idx="588">
                  <c:v>9.7172732580691522E-4</c:v>
                </c:pt>
                <c:pt idx="589">
                  <c:v>9.7737524426466638E-4</c:v>
                </c:pt>
                <c:pt idx="590">
                  <c:v>9.8295047631288216E-4</c:v>
                </c:pt>
                <c:pt idx="591">
                  <c:v>9.8844907492491563E-4</c:v>
                </c:pt>
                <c:pt idx="592">
                  <c:v>9.9386704319908239E-4</c:v>
                </c:pt>
                <c:pt idx="593">
                  <c:v>9.9920034026676399E-4</c:v>
                </c:pt>
                <c:pt idx="594">
                  <c:v>1.0044448879711441E-3</c:v>
                </c:pt>
                <c:pt idx="595">
                  <c:v>1.009596578077988E-3</c:v>
                </c:pt>
                <c:pt idx="596">
                  <c:v>1.0146512798012187E-3</c:v>
                </c:pt>
                <c:pt idx="597">
                  <c:v>1.0196048474484778E-3</c:v>
                </c:pt>
                <c:pt idx="598">
                  <c:v>1.0244531280147653E-3</c:v>
                </c:pt>
                <c:pt idx="599">
                  <c:v>1.029191968575302E-3</c:v>
                </c:pt>
                <c:pt idx="600">
                  <c:v>1.0338172233526157E-3</c:v>
                </c:pt>
                <c:pt idx="601">
                  <c:v>1.0383247603559509E-3</c:v>
                </c:pt>
                <c:pt idx="602">
                  <c:v>1.0427104675149201E-3</c:v>
                </c:pt>
                <c:pt idx="603">
                  <c:v>1.0469702582520555E-3</c:v>
                </c:pt>
                <c:pt idx="604">
                  <c:v>1.0511000764617286E-3</c:v>
                </c:pt>
                <c:pt idx="605">
                  <c:v>1.0550959008846141E-3</c:v>
                </c:pt>
                <c:pt idx="606">
                  <c:v>1.0589537488881061E-3</c:v>
                </c:pt>
                <c:pt idx="607">
                  <c:v>1.0626696796828621E-3</c:v>
                </c:pt>
                <c:pt idx="608">
                  <c:v>1.0662397970246644E-3</c:v>
                </c:pt>
                <c:pt idx="609">
                  <c:v>1.0696602514679598E-3</c:v>
                </c:pt>
                <c:pt idx="610">
                  <c:v>1.072927242253368E-3</c:v>
                </c:pt>
                <c:pt idx="611">
                  <c:v>1.0760370189254321E-3</c:v>
                </c:pt>
                <c:pt idx="612">
                  <c:v>1.0789858827889801E-3</c:v>
                </c:pt>
                <c:pt idx="613">
                  <c:v>1.0817701883224537E-3</c:v>
                </c:pt>
                <c:pt idx="614">
                  <c:v>1.0843863446742315E-3</c:v>
                </c:pt>
                <c:pt idx="615">
                  <c:v>1.0868308173731739E-3</c:v>
                </c:pt>
                <c:pt idx="616">
                  <c:v>1.0891001303871761E-3</c:v>
                </c:pt>
                <c:pt idx="617">
                  <c:v>1.0911908686631179E-3</c:v>
                </c:pt>
                <c:pt idx="618">
                  <c:v>1.0930996812784299E-3</c:v>
                </c:pt>
                <c:pt idx="619">
                  <c:v>1.0948232853278438E-3</c:v>
                </c:pt>
                <c:pt idx="620">
                  <c:v>1.0963584706590167E-3</c:v>
                </c:pt>
                <c:pt idx="621">
                  <c:v>1.0977021055573021E-3</c:v>
                </c:pt>
                <c:pt idx="622">
                  <c:v>1.0988511434627429E-3</c:v>
                </c:pt>
                <c:pt idx="623">
                  <c:v>1.0998026307810799E-3</c:v>
                </c:pt>
                <c:pt idx="624">
                  <c:v>1.1005537158256281E-3</c:v>
                </c:pt>
                <c:pt idx="625">
                  <c:v>1.1011016588970818E-3</c:v>
                </c:pt>
                <c:pt idx="626">
                  <c:v>1.1014438434745421E-3</c:v>
                </c:pt>
                <c:pt idx="627">
                  <c:v>1.1015777884523521E-3</c:v>
                </c:pt>
                <c:pt idx="628">
                  <c:v>1.1015011613139686E-3</c:v>
                </c:pt>
                <c:pt idx="629">
                  <c:v>1.1012117920856056E-3</c:v>
                </c:pt>
                <c:pt idx="630">
                  <c:v>1.1007076878588613E-3</c:v>
                </c:pt>
                <c:pt idx="631">
                  <c:v>1.0999870476124641E-3</c:v>
                </c:pt>
                <c:pt idx="632">
                  <c:v>1.0990482769989264E-3</c:v>
                </c:pt>
                <c:pt idx="633">
                  <c:v>1.0978900026914773E-3</c:v>
                </c:pt>
                <c:pt idx="634">
                  <c:v>1.096511085810726E-3</c:v>
                </c:pt>
                <c:pt idx="635">
                  <c:v>1.0949106338680903E-3</c:v>
                </c:pt>
                <c:pt idx="636">
                  <c:v>1.0930880105747658E-3</c:v>
                </c:pt>
                <c:pt idx="637">
                  <c:v>1.0910428427699384E-3</c:v>
                </c:pt>
                <c:pt idx="638">
                  <c:v>1.0887991701519061E-3</c:v>
                </c:pt>
                <c:pt idx="639">
                  <c:v>1.0863154166125292E-3</c:v>
                </c:pt>
                <c:pt idx="640">
                  <c:v>1.0836124477306541E-3</c:v>
                </c:pt>
                <c:pt idx="641">
                  <c:v>1.0806913309912576E-3</c:v>
                </c:pt>
                <c:pt idx="642">
                  <c:v>1.0775536107211984E-3</c:v>
                </c:pt>
                <c:pt idx="643">
                  <c:v>1.0742013038006709E-3</c:v>
                </c:pt>
                <c:pt idx="644">
                  <c:v>1.0706368970188858E-3</c:v>
                </c:pt>
                <c:pt idx="645">
                  <c:v>1.0668633451736062E-3</c:v>
                </c:pt>
                <c:pt idx="646">
                  <c:v>1.0628840691158962E-3</c:v>
                </c:pt>
                <c:pt idx="647">
                  <c:v>1.0587029530404791E-3</c:v>
                </c:pt>
                <c:pt idx="648">
                  <c:v>1.0543243404177165E-3</c:v>
                </c:pt>
                <c:pt idx="649">
                  <c:v>1.0497530280555265E-3</c:v>
                </c:pt>
                <c:pt idx="650">
                  <c:v>1.0449942578685332E-3</c:v>
                </c:pt>
                <c:pt idx="651">
                  <c:v>1.0400537060169576E-3</c:v>
                </c:pt>
                <c:pt idx="652">
                  <c:v>1.0349374691593003E-3</c:v>
                </c:pt>
                <c:pt idx="653">
                  <c:v>1.0296520476408201E-3</c:v>
                </c:pt>
                <c:pt idx="654">
                  <c:v>1.024204325513382E-3</c:v>
                </c:pt>
                <c:pt idx="655">
                  <c:v>1.0186015473521788E-3</c:v>
                </c:pt>
                <c:pt idx="656">
                  <c:v>1.0128512919002693E-3</c:v>
                </c:pt>
                <c:pt idx="657">
                  <c:v>1.0069614426331604E-3</c:v>
                </c:pt>
                <c:pt idx="658">
                  <c:v>1.0009401553924219E-3</c:v>
                </c:pt>
                <c:pt idx="659">
                  <c:v>9.947958232895686E-4</c:v>
                </c:pt>
                <c:pt idx="660">
                  <c:v>9.88537039128969E-4</c:v>
                </c:pt>
                <c:pt idx="661">
                  <c:v>9.8217255564129568E-4</c:v>
                </c:pt>
                <c:pt idx="662">
                  <c:v>9.7571124385686513E-4</c:v>
                </c:pt>
                <c:pt idx="663">
                  <c:v>9.6916204998088562E-4</c:v>
                </c:pt>
                <c:pt idx="664">
                  <c:v>9.6253395116036033E-4</c:v>
                </c:pt>
                <c:pt idx="665">
                  <c:v>9.5583591055450228E-4</c:v>
                </c:pt>
                <c:pt idx="666">
                  <c:v>9.4907683213759568E-4</c:v>
                </c:pt>
                <c:pt idx="667">
                  <c:v>9.4226551567436363E-4</c:v>
                </c:pt>
                <c:pt idx="668">
                  <c:v>9.3541061231371765E-4</c:v>
                </c:pt>
                <c:pt idx="669">
                  <c:v>9.2852058124662056E-4</c:v>
                </c:pt>
                <c:pt idx="670">
                  <c:v>9.2160364786764864E-4</c:v>
                </c:pt>
                <c:pt idx="671">
                  <c:v>9.1466776386800442E-4</c:v>
                </c:pt>
                <c:pt idx="672">
                  <c:v>9.0772056966929567E-4</c:v>
                </c:pt>
                <c:pt idx="673">
                  <c:v>9.0076935958307766E-4</c:v>
                </c:pt>
                <c:pt idx="674">
                  <c:v>8.9382105005018084E-4</c:v>
                </c:pt>
                <c:pt idx="675">
                  <c:v>8.868821512765067E-4</c:v>
                </c:pt>
                <c:pt idx="676">
                  <c:v>8.7995874253787658E-4</c:v>
                </c:pt>
                <c:pt idx="677">
                  <c:v>8.7305645137577311E-4</c:v>
                </c:pt>
                <c:pt idx="678">
                  <c:v>8.661804368480622E-4</c:v>
                </c:pt>
                <c:pt idx="679">
                  <c:v>8.593353769341134E-4</c:v>
                </c:pt>
                <c:pt idx="680">
                  <c:v>8.5252546012192832E-4</c:v>
                </c:pt>
                <c:pt idx="681">
                  <c:v>8.4575438112570011E-4</c:v>
                </c:pt>
                <c:pt idx="682">
                  <c:v>8.3902534059590204E-4</c:v>
                </c:pt>
                <c:pt idx="683">
                  <c:v>8.3234104858995205E-4</c:v>
                </c:pt>
                <c:pt idx="684">
                  <c:v>8.2570373146986569E-4</c:v>
                </c:pt>
                <c:pt idx="685">
                  <c:v>8.1911514178414717E-4</c:v>
                </c:pt>
                <c:pt idx="686">
                  <c:v>8.1257657057383522E-4</c:v>
                </c:pt>
                <c:pt idx="687">
                  <c:v>8.0608886141744144E-4</c:v>
                </c:pt>
                <c:pt idx="688">
                  <c:v>7.996524253963209E-4</c:v>
                </c:pt>
                <c:pt idx="689">
                  <c:v>7.9326725602042649E-4</c:v>
                </c:pt>
                <c:pt idx="690">
                  <c:v>7.8693294300448522E-4</c:v>
                </c:pt>
                <c:pt idx="691">
                  <c:v>7.8064868362635713E-4</c:v>
                </c:pt>
                <c:pt idx="692">
                  <c:v>7.7441329023231567E-4</c:v>
                </c:pt>
                <c:pt idx="693">
                  <c:v>7.6823466747198677E-4</c:v>
                </c:pt>
                <c:pt idx="694">
                  <c:v>7.6210121826389833E-4</c:v>
                </c:pt>
                <c:pt idx="695">
                  <c:v>7.5601513138248515E-4</c:v>
                </c:pt>
                <c:pt idx="696">
                  <c:v>7.499746211062137E-4</c:v>
                </c:pt>
                <c:pt idx="697">
                  <c:v>7.439778904995369E-4</c:v>
                </c:pt>
                <c:pt idx="698">
                  <c:v>7.3802314476515763E-4</c:v>
                </c:pt>
                <c:pt idx="699">
                  <c:v>7.3210860803548988E-4</c:v>
                </c:pt>
                <c:pt idx="700">
                  <c:v>7.2623254229977469E-4</c:v>
                </c:pt>
                <c:pt idx="701">
                  <c:v>7.2039326733267883E-4</c:v>
                </c:pt>
                <c:pt idx="702">
                  <c:v>7.1458918064891332E-4</c:v>
                </c:pt>
                <c:pt idx="703">
                  <c:v>7.0881877665689228E-4</c:v>
                </c:pt>
                <c:pt idx="704">
                  <c:v>7.0308066432278225E-4</c:v>
                </c:pt>
                <c:pt idx="705">
                  <c:v>6.9737358278484712E-4</c:v>
                </c:pt>
                <c:pt idx="706">
                  <c:v>6.916964144769713E-4</c:v>
                </c:pt>
                <c:pt idx="707">
                  <c:v>6.8604819542983321E-4</c:v>
                </c:pt>
                <c:pt idx="708">
                  <c:v>6.8042812251890383E-4</c:v>
                </c:pt>
                <c:pt idx="709">
                  <c:v>6.7483555752007192E-4</c:v>
                </c:pt>
                <c:pt idx="710">
                  <c:v>6.6927002791706311E-4</c:v>
                </c:pt>
                <c:pt idx="711">
                  <c:v>6.637312244796048E-4</c:v>
                </c:pt>
                <c:pt idx="712">
                  <c:v>6.5821899569824111E-4</c:v>
                </c:pt>
                <c:pt idx="713">
                  <c:v>6.5273333922069902E-4</c:v>
                </c:pt>
                <c:pt idx="714">
                  <c:v>6.4727439048624055E-4</c:v>
                </c:pt>
                <c:pt idx="715">
                  <c:v>6.4184240879864901E-4</c:v>
                </c:pt>
                <c:pt idx="716">
                  <c:v>6.3643776111570204E-4</c:v>
                </c:pt>
                <c:pt idx="717">
                  <c:v>6.3106090386328719E-4</c:v>
                </c:pt>
                <c:pt idx="718">
                  <c:v>6.2571236310625421E-4</c:v>
                </c:pt>
                <c:pt idx="719">
                  <c:v>6.20392713425638E-4</c:v>
                </c:pt>
                <c:pt idx="720">
                  <c:v>6.1510255586337971E-4</c:v>
                </c:pt>
                <c:pt idx="721">
                  <c:v>6.0984249530149739E-4</c:v>
                </c:pt>
                <c:pt idx="722">
                  <c:v>6.0461311764282283E-4</c:v>
                </c:pt>
                <c:pt idx="723">
                  <c:v>5.9941496715547533E-4</c:v>
                </c:pt>
                <c:pt idx="724">
                  <c:v>5.9424852433307329E-4</c:v>
                </c:pt>
                <c:pt idx="725">
                  <c:v>5.8911418460796039E-4</c:v>
                </c:pt>
                <c:pt idx="726">
                  <c:v>5.8401223823531479E-4</c:v>
                </c:pt>
                <c:pt idx="727">
                  <c:v>5.7894285164246568E-4</c:v>
                </c:pt>
                <c:pt idx="728">
                  <c:v>5.7390605051011248E-4</c:v>
                </c:pt>
                <c:pt idx="729">
                  <c:v>5.6890170482075224E-4</c:v>
                </c:pt>
                <c:pt idx="730">
                  <c:v>5.639295160748504E-4</c:v>
                </c:pt>
                <c:pt idx="731">
                  <c:v>5.5898900683703525E-4</c:v>
                </c:pt>
                <c:pt idx="732">
                  <c:v>5.540795127336578E-4</c:v>
                </c:pt>
                <c:pt idx="733">
                  <c:v>5.4920017697906065E-4</c:v>
                </c:pt>
                <c:pt idx="734">
                  <c:v>5.4434994746164393E-4</c:v>
                </c:pt>
                <c:pt idx="735">
                  <c:v>5.3952757637220163E-4</c:v>
                </c:pt>
                <c:pt idx="736">
                  <c:v>5.3473162230645332E-4</c:v>
                </c:pt>
                <c:pt idx="737">
                  <c:v>5.2996045472138305E-4</c:v>
                </c:pt>
                <c:pt idx="738">
                  <c:v>5.2521226057122481E-4</c:v>
                </c:pt>
                <c:pt idx="739">
                  <c:v>5.2048505289394151E-4</c:v>
                </c:pt>
                <c:pt idx="740">
                  <c:v>5.1577668106305623E-4</c:v>
                </c:pt>
                <c:pt idx="741">
                  <c:v>5.1108484236298489E-4</c:v>
                </c:pt>
                <c:pt idx="742">
                  <c:v>5.0640709448887262E-4</c:v>
                </c:pt>
                <c:pt idx="743">
                  <c:v>5.0174086851457501E-4</c:v>
                </c:pt>
                <c:pt idx="744">
                  <c:v>4.9708348181497881E-4</c:v>
                </c:pt>
                <c:pt idx="745">
                  <c:v>4.9243215037195892E-4</c:v>
                </c:pt>
                <c:pt idx="746">
                  <c:v>4.8778399983660385E-4</c:v>
                </c:pt>
                <c:pt idx="747">
                  <c:v>4.8313607466475431E-4</c:v>
                </c:pt>
                <c:pt idx="748">
                  <c:v>4.7847007966714532E-4</c:v>
                </c:pt>
                <c:pt idx="749">
                  <c:v>4.738230899994627E-4</c:v>
                </c:pt>
                <c:pt idx="750">
                  <c:v>4.6916872241802737E-4</c:v>
                </c:pt>
                <c:pt idx="751">
                  <c:v>4.6450439519802765E-4</c:v>
                </c:pt>
                <c:pt idx="752">
                  <c:v>4.5982763146423436E-4</c:v>
                </c:pt>
                <c:pt idx="753">
                  <c:v>4.5513607572928783E-4</c:v>
                </c:pt>
                <c:pt idx="754">
                  <c:v>4.5042751074571107E-4</c:v>
                </c:pt>
                <c:pt idx="755">
                  <c:v>4.4569987420713407E-4</c:v>
                </c:pt>
                <c:pt idx="756">
                  <c:v>4.4095127490095473E-4</c:v>
                </c:pt>
                <c:pt idx="757">
                  <c:v>4.3618000797661079E-4</c:v>
                </c:pt>
                <c:pt idx="758">
                  <c:v>4.3138456905072509E-4</c:v>
                </c:pt>
                <c:pt idx="759">
                  <c:v>4.2656366692295168E-4</c:v>
                </c:pt>
                <c:pt idx="760">
                  <c:v>4.2171623472449509E-4</c:v>
                </c:pt>
                <c:pt idx="761">
                  <c:v>4.168414393651256E-4</c:v>
                </c:pt>
                <c:pt idx="762">
                  <c:v>4.1193868918432293E-4</c:v>
                </c:pt>
                <c:pt idx="763">
                  <c:v>4.0700763974808505E-4</c:v>
                </c:pt>
                <c:pt idx="764">
                  <c:v>4.0204819776502686E-4</c:v>
                </c:pt>
                <c:pt idx="765">
                  <c:v>3.9706052312399814E-4</c:v>
                </c:pt>
                <c:pt idx="766">
                  <c:v>3.9204502908053631E-4</c:v>
                </c:pt>
                <c:pt idx="767">
                  <c:v>3.8700238064145402E-4</c:v>
                </c:pt>
                <c:pt idx="768">
                  <c:v>3.8193349121558605E-4</c:v>
                </c:pt>
                <c:pt idx="769">
                  <c:v>3.7683951761470957E-4</c:v>
                </c:pt>
                <c:pt idx="770">
                  <c:v>3.7172185350179109E-4</c:v>
                </c:pt>
                <c:pt idx="771">
                  <c:v>3.6658212139433226E-4</c:v>
                </c:pt>
                <c:pt idx="772">
                  <c:v>3.6142216333876235E-4</c:v>
                </c:pt>
                <c:pt idx="773">
                  <c:v>3.5624403037782122E-4</c:v>
                </c:pt>
                <c:pt idx="774">
                  <c:v>3.5104997093672493E-4</c:v>
                </c:pt>
                <c:pt idx="775">
                  <c:v>3.4584241825590285E-4</c:v>
                </c:pt>
                <c:pt idx="776">
                  <c:v>3.4062397699840782E-4</c:v>
                </c:pt>
                <c:pt idx="777">
                  <c:v>3.3539740915868819E-4</c:v>
                </c:pt>
                <c:pt idx="778">
                  <c:v>3.3016561939679015E-4</c:v>
                </c:pt>
                <c:pt idx="779">
                  <c:v>3.2493163991806373E-4</c:v>
                </c:pt>
                <c:pt idx="780">
                  <c:v>3.196986150134689E-4</c:v>
                </c:pt>
                <c:pt idx="781">
                  <c:v>3.1446978536967647E-4</c:v>
                </c:pt>
                <c:pt idx="782">
                  <c:v>3.0924847225151191E-4</c:v>
                </c:pt>
                <c:pt idx="783">
                  <c:v>3.0403806165214836E-4</c:v>
                </c:pt>
                <c:pt idx="784">
                  <c:v>2.9884198849880841E-4</c:v>
                </c:pt>
                <c:pt idx="785">
                  <c:v>2.9366372099403352E-4</c:v>
                </c:pt>
                <c:pt idx="786">
                  <c:v>2.8850674516459084E-4</c:v>
                </c:pt>
                <c:pt idx="787">
                  <c:v>2.8337454968249486E-4</c:v>
                </c:pt>
                <c:pt idx="788">
                  <c:v>2.7827061101500514E-4</c:v>
                </c:pt>
                <c:pt idx="789">
                  <c:v>2.7319837895355798E-4</c:v>
                </c:pt>
                <c:pt idx="790">
                  <c:v>2.6816126256510756E-4</c:v>
                </c:pt>
                <c:pt idx="791">
                  <c:v>2.6316261660379249E-4</c:v>
                </c:pt>
                <c:pt idx="792">
                  <c:v>2.582057284161056E-4</c:v>
                </c:pt>
                <c:pt idx="793">
                  <c:v>2.5329380536925992E-4</c:v>
                </c:pt>
                <c:pt idx="794">
                  <c:v>2.4842996283011115E-4</c:v>
                </c:pt>
                <c:pt idx="795">
                  <c:v>2.4361721272125392E-4</c:v>
                </c:pt>
                <c:pt idx="796">
                  <c:v>2.3885845268163704E-4</c:v>
                </c:pt>
                <c:pt idx="797">
                  <c:v>2.341564558617066E-4</c:v>
                </c:pt>
                <c:pt idx="798">
                  <c:v>2.2951386138760852E-4</c:v>
                </c:pt>
                <c:pt idx="799">
                  <c:v>2.2493316553567127E-4</c:v>
                </c:pt>
                <c:pt idx="800">
                  <c:v>2.2041671366733784E-4</c:v>
                </c:pt>
                <c:pt idx="801">
                  <c:v>2.1596669298619076E-4</c:v>
                </c:pt>
                <c:pt idx="802">
                  <c:v>2.1158512619273538E-4</c:v>
                </c:pt>
                <c:pt idx="803">
                  <c:v>2.0724825367840136E-4</c:v>
                </c:pt>
                <c:pt idx="804">
                  <c:v>2.030129231622412E-4</c:v>
                </c:pt>
                <c:pt idx="805">
                  <c:v>1.9885046652390033E-4</c:v>
                </c:pt>
                <c:pt idx="806">
                  <c:v>1.9476228328053514E-4</c:v>
                </c:pt>
                <c:pt idx="807">
                  <c:v>1.9074956608330259E-4</c:v>
                </c:pt>
                <c:pt idx="808">
                  <c:v>1.8681330114937432E-4</c:v>
                </c:pt>
                <c:pt idx="809">
                  <c:v>1.8295426893975226E-4</c:v>
                </c:pt>
                <c:pt idx="810">
                  <c:v>1.7917304517853753E-4</c:v>
                </c:pt>
                <c:pt idx="811">
                  <c:v>1.7547000229860212E-4</c:v>
                </c:pt>
                <c:pt idx="812">
                  <c:v>1.7184531138791389E-4</c:v>
                </c:pt>
                <c:pt idx="813">
                  <c:v>1.6829894470031287E-4</c:v>
                </c:pt>
                <c:pt idx="814">
                  <c:v>1.6483067878399611E-4</c:v>
                </c:pt>
                <c:pt idx="815">
                  <c:v>1.6144009827078937E-4</c:v>
                </c:pt>
                <c:pt idx="816">
                  <c:v>1.5812660035914393E-4</c:v>
                </c:pt>
                <c:pt idx="817">
                  <c:v>1.5488940001395915E-4</c:v>
                </c:pt>
                <c:pt idx="818">
                  <c:v>1.5172753589668526E-4</c:v>
                </c:pt>
                <c:pt idx="819">
                  <c:v>1.4863987702983067E-4</c:v>
                </c:pt>
                <c:pt idx="820">
                  <c:v>1.4562513019096223E-4</c:v>
                </c:pt>
                <c:pt idx="821">
                  <c:v>1.4268184802257563E-4</c:v>
                </c:pt>
                <c:pt idx="822">
                  <c:v>1.3980843783589991E-4</c:v>
                </c:pt>
                <c:pt idx="823">
                  <c:v>1.3700317107876025E-4</c:v>
                </c:pt>
                <c:pt idx="824">
                  <c:v>1.3426419343013325E-4</c:v>
                </c:pt>
                <c:pt idx="825">
                  <c:v>1.3158953547697769E-4</c:v>
                </c:pt>
                <c:pt idx="826">
                  <c:v>1.2897712392240598E-4</c:v>
                </c:pt>
                <c:pt idx="827">
                  <c:v>1.2642479326819802E-4</c:v>
                </c:pt>
                <c:pt idx="828">
                  <c:v>1.2393029790922795E-4</c:v>
                </c:pt>
                <c:pt idx="829">
                  <c:v>1.2149132457246735E-4</c:v>
                </c:pt>
                <c:pt idx="830">
                  <c:v>1.1910550502895452E-4</c:v>
                </c:pt>
                <c:pt idx="831">
                  <c:v>1.1677042900349777E-4</c:v>
                </c:pt>
                <c:pt idx="832">
                  <c:v>1.1448365720393581E-4</c:v>
                </c:pt>
                <c:pt idx="833">
                  <c:v>1.1224273438950684E-4</c:v>
                </c:pt>
                <c:pt idx="834">
                  <c:v>1.1004520239639975E-4</c:v>
                </c:pt>
                <c:pt idx="835">
                  <c:v>1.0788861303779222E-4</c:v>
                </c:pt>
                <c:pt idx="836">
                  <c:v>1.0577054079574846E-4</c:v>
                </c:pt>
                <c:pt idx="837">
                  <c:v>1.0368859522322958E-4</c:v>
                </c:pt>
                <c:pt idx="838">
                  <c:v>1.0164043297620817E-4</c:v>
                </c:pt>
                <c:pt idx="839">
                  <c:v>9.9623769398520892E-5</c:v>
                </c:pt>
                <c:pt idx="840">
                  <c:v>9.7636389585629014E-5</c:v>
                </c:pt>
                <c:pt idx="841">
                  <c:v>9.5676158857974162E-5</c:v>
                </c:pt>
                <c:pt idx="842">
                  <c:v>9.3741032580091547E-5</c:v>
                </c:pt>
                <c:pt idx="843">
                  <c:v>9.1829065268140994E-5</c:v>
                </c:pt>
                <c:pt idx="844">
                  <c:v>8.9938418936059812E-5</c:v>
                </c:pt>
                <c:pt idx="845">
                  <c:v>8.8067370639142488E-5</c:v>
                </c:pt>
                <c:pt idx="846">
                  <c:v>8.6214319183579874E-5</c:v>
                </c:pt>
                <c:pt idx="847">
                  <c:v>8.4377790981331224E-5</c:v>
                </c:pt>
                <c:pt idx="848">
                  <c:v>8.2556445041721683E-5</c:v>
                </c:pt>
                <c:pt idx="849">
                  <c:v>8.0749077104366534E-5</c:v>
                </c:pt>
                <c:pt idx="850">
                  <c:v>7.8954622932464106E-5</c:v>
                </c:pt>
                <c:pt idx="851">
                  <c:v>7.7172160801184934E-5</c:v>
                </c:pt>
                <c:pt idx="852">
                  <c:v>7.5400913232874037E-5</c:v>
                </c:pt>
                <c:pt idx="853">
                  <c:v>7.3640248049076104E-5</c:v>
                </c:pt>
                <c:pt idx="854">
                  <c:v>7.1889678829044763E-5</c:v>
                </c:pt>
                <c:pt idx="855">
                  <c:v>7.0148864885420247E-5</c:v>
                </c:pt>
                <c:pt idx="856">
                  <c:v>6.8417610890200478E-5</c:v>
                </c:pt>
                <c:pt idx="857">
                  <c:v>6.6695866308000878E-5</c:v>
                </c:pt>
                <c:pt idx="858">
                  <c:v>6.4970123344708833E-5</c:v>
                </c:pt>
                <c:pt idx="859">
                  <c:v>6.3268559941969139E-5</c:v>
                </c:pt>
                <c:pt idx="860">
                  <c:v>6.1576537667086832E-5</c:v>
                </c:pt>
                <c:pt idx="861">
                  <c:v>5.9894481550662674E-5</c:v>
                </c:pt>
                <c:pt idx="862">
                  <c:v>5.8222912799826921E-5</c:v>
                </c:pt>
                <c:pt idx="863">
                  <c:v>5.6562442523704914E-5</c:v>
                </c:pt>
                <c:pt idx="864">
                  <c:v>5.4913764797174864E-5</c:v>
                </c:pt>
                <c:pt idx="865">
                  <c:v>5.3277649166575453E-5</c:v>
                </c:pt>
                <c:pt idx="866">
                  <c:v>5.1654932698027072E-5</c:v>
                </c:pt>
                <c:pt idx="867">
                  <c:v>5.0046511665695593E-5</c:v>
                </c:pt>
                <c:pt idx="868">
                  <c:v>4.8453332973643861E-5</c:v>
                </c:pt>
                <c:pt idx="869">
                  <c:v>4.6876385400939234E-5</c:v>
                </c:pt>
                <c:pt idx="870">
                  <c:v>4.5316690755422423E-5</c:v>
                </c:pt>
                <c:pt idx="871">
                  <c:v>4.3775295017029103E-5</c:v>
                </c:pt>
                <c:pt idx="872">
                  <c:v>4.2253259546836941E-5</c:v>
                </c:pt>
                <c:pt idx="873">
                  <c:v>4.0751652433064839E-5</c:v>
                </c:pt>
                <c:pt idx="874">
                  <c:v>3.9271540040180859E-5</c:v>
                </c:pt>
                <c:pt idx="875">
                  <c:v>3.781397882202535E-5</c:v>
                </c:pt>
                <c:pt idx="876">
                  <c:v>3.6380007454531574E-5</c:v>
                </c:pt>
                <c:pt idx="877">
                  <c:v>3.4970639338192202E-5</c:v>
                </c:pt>
                <c:pt idx="878">
                  <c:v>3.3586855514945121E-5</c:v>
                </c:pt>
                <c:pt idx="879">
                  <c:v>3.2229598038648814E-5</c:v>
                </c:pt>
                <c:pt idx="880">
                  <c:v>3.0899763832817048E-5</c:v>
                </c:pt>
                <c:pt idx="881">
                  <c:v>2.9598199063797801E-5</c:v>
                </c:pt>
                <c:pt idx="882">
                  <c:v>2.8325694052177832E-5</c:v>
                </c:pt>
                <c:pt idx="883">
                  <c:v>2.7082978739849416E-5</c:v>
                </c:pt>
                <c:pt idx="884">
                  <c:v>2.5870718724963474E-5</c:v>
                </c:pt>
                <c:pt idx="885">
                  <c:v>2.4689511871911191E-5</c:v>
                </c:pt>
                <c:pt idx="886">
                  <c:v>2.3539885498564298E-5</c:v>
                </c:pt>
                <c:pt idx="887">
                  <c:v>2.2422294138289791E-5</c:v>
                </c:pt>
                <c:pt idx="888">
                  <c:v>2.1337117869766897E-5</c:v>
                </c:pt>
                <c:pt idx="889">
                  <c:v>2.0284661203389032E-5</c:v>
                </c:pt>
                <c:pt idx="890">
                  <c:v>1.9265152509085428E-5</c:v>
                </c:pt>
                <c:pt idx="891">
                  <c:v>1.8278743966731221E-5</c:v>
                </c:pt>
                <c:pt idx="892">
                  <c:v>1.7325512017017093E-5</c:v>
                </c:pt>
                <c:pt idx="893">
                  <c:v>1.6405458287680869E-5</c:v>
                </c:pt>
                <c:pt idx="894">
                  <c:v>1.5518510967457473E-5</c:v>
                </c:pt>
                <c:pt idx="895">
                  <c:v>1.4664526597952991E-5</c:v>
                </c:pt>
                <c:pt idx="896">
                  <c:v>1.3843292251959227E-5</c:v>
                </c:pt>
                <c:pt idx="897">
                  <c:v>1.3054528065506536E-5</c:v>
                </c:pt>
                <c:pt idx="898">
                  <c:v>1.2297890090234869E-5</c:v>
                </c:pt>
                <c:pt idx="899">
                  <c:v>1.1572973432480923E-5</c:v>
                </c:pt>
                <c:pt idx="900">
                  <c:v>1.0879315645850053E-5</c:v>
                </c:pt>
                <c:pt idx="901">
                  <c:v>1.0216400345005006E-5</c:v>
                </c:pt>
                <c:pt idx="902">
                  <c:v>9.5836610099763738E-6</c:v>
                </c:pt>
                <c:pt idx="903">
                  <c:v>8.980484952517529E-6</c:v>
                </c:pt>
                <c:pt idx="904">
                  <c:v>8.4062174189147545E-6</c:v>
                </c:pt>
                <c:pt idx="905">
                  <c:v>7.8601658072484474E-6</c:v>
                </c:pt>
                <c:pt idx="906">
                  <c:v>7.3416039814123671E-6</c:v>
                </c:pt>
                <c:pt idx="907">
                  <c:v>6.8497766692641964E-6</c:v>
                </c:pt>
                <c:pt idx="908">
                  <c:v>6.3839039381277161E-6</c:v>
                </c:pt>
                <c:pt idx="909">
                  <c:v>5.94318574752275E-6</c:v>
                </c:pt>
                <c:pt idx="910">
                  <c:v>5.5268065864942286E-6</c:v>
                </c:pt>
                <c:pt idx="911">
                  <c:v>5.1339402112714507E-6</c:v>
                </c:pt>
                <c:pt idx="912">
                  <c:v>4.7637545082406774E-6</c:v>
                </c:pt>
                <c:pt idx="913">
                  <c:v>4.4082209063850398E-6</c:v>
                </c:pt>
                <c:pt idx="914">
                  <c:v>4.0814922518452658E-6</c:v>
                </c:pt>
                <c:pt idx="915">
                  <c:v>3.7746801607987305E-6</c:v>
                </c:pt>
                <c:pt idx="916">
                  <c:v>3.4869475970143705E-6</c:v>
                </c:pt>
                <c:pt idx="917">
                  <c:v>3.2174610004029459E-6</c:v>
                </c:pt>
                <c:pt idx="918">
                  <c:v>2.965393315702281E-6</c:v>
                </c:pt>
                <c:pt idx="919">
                  <c:v>2.7299267802141037E-6</c:v>
                </c:pt>
                <c:pt idx="920">
                  <c:v>2.5102554701667359E-6</c:v>
                </c:pt>
                <c:pt idx="921">
                  <c:v>2.305587607144218E-6</c:v>
                </c:pt>
                <c:pt idx="922">
                  <c:v>2.1151476277017858E-6</c:v>
                </c:pt>
                <c:pt idx="923">
                  <c:v>1.938178020790822E-6</c:v>
                </c:pt>
                <c:pt idx="924">
                  <c:v>1.7739409389461207E-6</c:v>
                </c:pt>
                <c:pt idx="925">
                  <c:v>1.6217195903557572E-6</c:v>
                </c:pt>
                <c:pt idx="926">
                  <c:v>1.4808194199453018E-6</c:v>
                </c:pt>
                <c:pt idx="927">
                  <c:v>1.3505690884691533E-6</c:v>
                </c:pt>
                <c:pt idx="928">
                  <c:v>1.2303212593227831E-6</c:v>
                </c:pt>
                <c:pt idx="929">
                  <c:v>1.1194532033754493E-6</c:v>
                </c:pt>
                <c:pt idx="930">
                  <c:v>1.0173672325823421E-6</c:v>
                </c:pt>
                <c:pt idx="931">
                  <c:v>9.2349097347486404E-7</c:v>
                </c:pt>
                <c:pt idx="932">
                  <c:v>8.3727749185529998E-7</c:v>
                </c:pt>
                <c:pt idx="933">
                  <c:v>7.5820528014507323E-7</c:v>
                </c:pt>
                <c:pt idx="934">
                  <c:v>6.8577811886118792E-7</c:v>
                </c:pt>
                <c:pt idx="935">
                  <c:v>6.1952482363077739E-7</c:v>
                </c:pt>
                <c:pt idx="936">
                  <c:v>5.5899888900649786E-7</c:v>
                </c:pt>
                <c:pt idx="937">
                  <c:v>5.0377804012272196E-7</c:v>
                </c:pt>
                <c:pt idx="938">
                  <c:v>4.5346370294202131E-7</c:v>
                </c:pt>
                <c:pt idx="939">
                  <c:v>4.0768040349008637E-7</c:v>
                </c:pt>
                <c:pt idx="940">
                  <c:v>3.6607510607288146E-7</c:v>
                </c:pt>
                <c:pt idx="941">
                  <c:v>3.2831650001942096E-7</c:v>
                </c:pt>
                <c:pt idx="942">
                  <c:v>2.9409424400471919E-7</c:v>
                </c:pt>
                <c:pt idx="943">
                  <c:v>2.6311817648745506E-7</c:v>
                </c:pt>
                <c:pt idx="944">
                  <c:v>2.3511750025302961E-7</c:v>
                </c:pt>
                <c:pt idx="945">
                  <c:v>2.0983994849248764E-7</c:v>
                </c:pt>
                <c:pt idx="946">
                  <c:v>1.8705093927838706E-7</c:v>
                </c:pt>
                <c:pt idx="947">
                  <c:v>1.6653272472769916E-7</c:v>
                </c:pt>
                <c:pt idx="948">
                  <c:v>1.4808354057637317E-7</c:v>
                </c:pt>
                <c:pt idx="949">
                  <c:v>1.3151676133784643E-7</c:v>
                </c:pt>
                <c:pt idx="950">
                  <c:v>1.1666006568572349E-7</c:v>
                </c:pt>
                <c:pt idx="951">
                  <c:v>1.0335461619657267E-7</c:v>
                </c:pt>
                <c:pt idx="952">
                  <c:v>9.1454257119584732E-8</c:v>
                </c:pt>
                <c:pt idx="953">
                  <c:v>8.0824733413092762E-8</c:v>
                </c:pt>
                <c:pt idx="954">
                  <c:v>7.134293391101423E-8</c:v>
                </c:pt>
                <c:pt idx="955">
                  <c:v>6.289616116254259E-8</c:v>
                </c:pt>
                <c:pt idx="956">
                  <c:v>5.5381430233178803E-8</c:v>
                </c:pt>
                <c:pt idx="957">
                  <c:v>4.8704798571900321E-8</c:v>
                </c:pt>
                <c:pt idx="958">
                  <c:v>4.278072894520176E-8</c:v>
                </c:pt>
                <c:pt idx="959">
                  <c:v>3.7531487421314962E-8</c:v>
                </c:pt>
                <c:pt idx="960">
                  <c:v>3.2886578464481005E-8</c:v>
                </c:pt>
                <c:pt idx="961">
                  <c:v>2.87822193770364E-8</c:v>
                </c:pt>
                <c:pt idx="962">
                  <c:v>2.5160856613700503E-8</c:v>
                </c:pt>
                <c:pt idx="963">
                  <c:v>2.197072689512107E-8</c:v>
                </c:pt>
                <c:pt idx="964">
                  <c:v>1.9165466573852066E-8</c:v>
                </c:pt>
                <c:pt idx="965">
                  <c:v>1.6703773362838215E-8</c:v>
                </c:pt>
                <c:pt idx="966">
                  <c:v>1.4549125331537198E-8</c:v>
                </c:pt>
                <c:pt idx="967">
                  <c:v>1.2669563015388104E-8</c:v>
                </c:pt>
                <c:pt idx="968">
                  <c:v>9.9725061540937631E-9</c:v>
                </c:pt>
                <c:pt idx="969">
                  <c:v>8.6608158406154248E-9</c:v>
                </c:pt>
                <c:pt idx="970">
                  <c:v>7.5121756148949381E-9</c:v>
                </c:pt>
                <c:pt idx="971">
                  <c:v>6.5076248892874997E-9</c:v>
                </c:pt>
                <c:pt idx="972">
                  <c:v>5.6302325440995026E-9</c:v>
                </c:pt>
                <c:pt idx="973">
                  <c:v>4.8649019720505434E-9</c:v>
                </c:pt>
                <c:pt idx="974">
                  <c:v>4.1981922757093267E-9</c:v>
                </c:pt>
                <c:pt idx="975">
                  <c:v>3.6181545374852046E-9</c:v>
                </c:pt>
                <c:pt idx="976">
                  <c:v>3.114182133162282E-9</c:v>
                </c:pt>
                <c:pt idx="977">
                  <c:v>2.6768741101260937E-9</c:v>
                </c:pt>
                <c:pt idx="978">
                  <c:v>2.297910700349771E-9</c:v>
                </c:pt>
                <c:pt idx="979">
                  <c:v>1.9699400858698455E-9</c:v>
                </c:pt>
                <c:pt idx="980">
                  <c:v>1.6864755808817294E-9</c:v>
                </c:pt>
                <c:pt idx="981">
                  <c:v>1.4418024397174467E-9</c:v>
                </c:pt>
                <c:pt idx="982">
                  <c:v>1.2308935438233327E-9</c:v>
                </c:pt>
                <c:pt idx="983">
                  <c:v>1.0493332634272121E-9</c:v>
                </c:pt>
                <c:pt idx="984">
                  <c:v>8.9324883086579552E-10</c:v>
                </c:pt>
                <c:pt idx="985">
                  <c:v>7.5924860252542884E-10</c:v>
                </c:pt>
                <c:pt idx="986">
                  <c:v>6.4436662502662382E-10</c:v>
                </c:pt>
                <c:pt idx="987">
                  <c:v>5.4601295864690241E-10</c:v>
                </c:pt>
                <c:pt idx="988">
                  <c:v>4.6192924702074539E-10</c:v>
                </c:pt>
                <c:pt idx="989">
                  <c:v>3.901490568718762E-10</c:v>
                </c:pt>
                <c:pt idx="990">
                  <c:v>3.2896254491502398E-10</c:v>
                </c:pt>
                <c:pt idx="991">
                  <c:v>2.7688504110392717E-10</c:v>
                </c:pt>
                <c:pt idx="992">
                  <c:v>2.326291680926999E-10</c:v>
                </c:pt>
                <c:pt idx="993">
                  <c:v>1.9508014611118495E-10</c:v>
                </c:pt>
                <c:pt idx="994">
                  <c:v>1.6327396042450755E-10</c:v>
                </c:pt>
                <c:pt idx="995">
                  <c:v>1.3637809514519733E-10</c:v>
                </c:pt>
                <c:pt idx="996">
                  <c:v>1.1367456238581166E-10</c:v>
                </c:pt>
                <c:pt idx="997">
                  <c:v>9.454497957356713E-11</c:v>
                </c:pt>
                <c:pt idx="998">
                  <c:v>7.8457470188812343E-11</c:v>
                </c:pt>
                <c:pt idx="999">
                  <c:v>6.4955184228901413E-11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Scenario 2C - Carbon Risk</c:v>
                </c:pt>
              </c:strCache>
            </c:strRef>
          </c:tx>
          <c:marker>
            <c:symbol val="none"/>
          </c:marker>
          <c:xVal>
            <c:numRef>
              <c:f>Sheet1!$C$2:$C$1001</c:f>
              <c:numCache>
                <c:formatCode>_(* #,##0.00_);_(* \(#,##0.00\);_(* "-"??_);_(@_)</c:formatCode>
                <c:ptCount val="1000"/>
                <c:pt idx="0">
                  <c:v>-183.14637566219872</c:v>
                </c:pt>
                <c:pt idx="1">
                  <c:v>-181.77211079946395</c:v>
                </c:pt>
                <c:pt idx="2">
                  <c:v>-180.39784593672923</c:v>
                </c:pt>
                <c:pt idx="3">
                  <c:v>-179.023581073994</c:v>
                </c:pt>
                <c:pt idx="4">
                  <c:v>-177.64931621125876</c:v>
                </c:pt>
                <c:pt idx="5">
                  <c:v>-176.27505134852399</c:v>
                </c:pt>
                <c:pt idx="6">
                  <c:v>-174.9007864857893</c:v>
                </c:pt>
                <c:pt idx="7">
                  <c:v>-173.52652162305398</c:v>
                </c:pt>
                <c:pt idx="8">
                  <c:v>-172.15225676031901</c:v>
                </c:pt>
                <c:pt idx="9">
                  <c:v>-170.777991897584</c:v>
                </c:pt>
                <c:pt idx="10">
                  <c:v>-169.40372703484769</c:v>
                </c:pt>
                <c:pt idx="11">
                  <c:v>-168.029462172113</c:v>
                </c:pt>
                <c:pt idx="12">
                  <c:v>-166.655197309378</c:v>
                </c:pt>
                <c:pt idx="13">
                  <c:v>-165.28093244664299</c:v>
                </c:pt>
                <c:pt idx="14">
                  <c:v>-163.90666758390799</c:v>
                </c:pt>
                <c:pt idx="15">
                  <c:v>-162.53240272117276</c:v>
                </c:pt>
                <c:pt idx="16">
                  <c:v>-161.15813785843852</c:v>
                </c:pt>
                <c:pt idx="17">
                  <c:v>-159.78387299570272</c:v>
                </c:pt>
                <c:pt idx="18">
                  <c:v>-158.40960813296795</c:v>
                </c:pt>
                <c:pt idx="19">
                  <c:v>-157.03534327023323</c:v>
                </c:pt>
                <c:pt idx="20">
                  <c:v>-155.66107840749822</c:v>
                </c:pt>
                <c:pt idx="21">
                  <c:v>-154.28681354476277</c:v>
                </c:pt>
                <c:pt idx="22">
                  <c:v>-152.91254868202807</c:v>
                </c:pt>
                <c:pt idx="23">
                  <c:v>-151.5382838192933</c:v>
                </c:pt>
                <c:pt idx="24">
                  <c:v>-150.16401895655798</c:v>
                </c:pt>
                <c:pt idx="25">
                  <c:v>-148.78975409382247</c:v>
                </c:pt>
                <c:pt idx="26">
                  <c:v>-147.41548923108795</c:v>
                </c:pt>
                <c:pt idx="27">
                  <c:v>-146.041224368353</c:v>
                </c:pt>
                <c:pt idx="28">
                  <c:v>-144.666959505618</c:v>
                </c:pt>
                <c:pt idx="29">
                  <c:v>-143.29269464288276</c:v>
                </c:pt>
                <c:pt idx="30">
                  <c:v>-141.91842978014799</c:v>
                </c:pt>
                <c:pt idx="31">
                  <c:v>-140.54416491741301</c:v>
                </c:pt>
                <c:pt idx="32">
                  <c:v>-139.16990005467798</c:v>
                </c:pt>
                <c:pt idx="33">
                  <c:v>-137.79563519194247</c:v>
                </c:pt>
                <c:pt idx="34">
                  <c:v>-136.421370329208</c:v>
                </c:pt>
                <c:pt idx="35">
                  <c:v>-135.047105466473</c:v>
                </c:pt>
                <c:pt idx="36">
                  <c:v>-133.672840603738</c:v>
                </c:pt>
                <c:pt idx="37">
                  <c:v>-132.29857574100254</c:v>
                </c:pt>
                <c:pt idx="38">
                  <c:v>-130.92431087826807</c:v>
                </c:pt>
                <c:pt idx="39">
                  <c:v>-129.55004601553352</c:v>
                </c:pt>
                <c:pt idx="40">
                  <c:v>-128.17578115279798</c:v>
                </c:pt>
                <c:pt idx="41">
                  <c:v>-126.80151629006211</c:v>
                </c:pt>
                <c:pt idx="42">
                  <c:v>-125.42725142732699</c:v>
                </c:pt>
                <c:pt idx="43">
                  <c:v>-124.05298656459181</c:v>
                </c:pt>
                <c:pt idx="44">
                  <c:v>-122.67872170185679</c:v>
                </c:pt>
                <c:pt idx="45">
                  <c:v>-121.304456839122</c:v>
                </c:pt>
                <c:pt idx="46">
                  <c:v>-119.93019197638698</c:v>
                </c:pt>
                <c:pt idx="47">
                  <c:v>-118.55592711365175</c:v>
                </c:pt>
                <c:pt idx="48">
                  <c:v>-117.18166225091711</c:v>
                </c:pt>
                <c:pt idx="49">
                  <c:v>-115.807397388182</c:v>
                </c:pt>
                <c:pt idx="50">
                  <c:v>-114.43313252544698</c:v>
                </c:pt>
                <c:pt idx="51">
                  <c:v>-113.058867662712</c:v>
                </c:pt>
                <c:pt idx="52">
                  <c:v>-111.68460279997711</c:v>
                </c:pt>
                <c:pt idx="53">
                  <c:v>-110.310337937242</c:v>
                </c:pt>
                <c:pt idx="54">
                  <c:v>-108.93607307450698</c:v>
                </c:pt>
                <c:pt idx="55">
                  <c:v>-107.561808211772</c:v>
                </c:pt>
                <c:pt idx="56">
                  <c:v>-106.18754334903711</c:v>
                </c:pt>
                <c:pt idx="57">
                  <c:v>-104.81327848630202</c:v>
                </c:pt>
                <c:pt idx="58">
                  <c:v>-103.43901362356721</c:v>
                </c:pt>
                <c:pt idx="59">
                  <c:v>-102.064748760832</c:v>
                </c:pt>
                <c:pt idx="60">
                  <c:v>-100.690483898097</c:v>
                </c:pt>
                <c:pt idx="61">
                  <c:v>-99.316219035361996</c:v>
                </c:pt>
                <c:pt idx="62">
                  <c:v>-97.941954172626879</c:v>
                </c:pt>
                <c:pt idx="63">
                  <c:v>-96.567689309891904</c:v>
                </c:pt>
                <c:pt idx="64">
                  <c:v>-95.193424447156801</c:v>
                </c:pt>
                <c:pt idx="65">
                  <c:v>-93.819159584421783</c:v>
                </c:pt>
                <c:pt idx="66">
                  <c:v>-92.444894721686694</c:v>
                </c:pt>
                <c:pt idx="67">
                  <c:v>-91.070629858951648</c:v>
                </c:pt>
                <c:pt idx="68">
                  <c:v>-89.696364996216602</c:v>
                </c:pt>
                <c:pt idx="69">
                  <c:v>-88.322100133481257</c:v>
                </c:pt>
                <c:pt idx="70">
                  <c:v>-86.947835270746495</c:v>
                </c:pt>
                <c:pt idx="71">
                  <c:v>-85.573570408011449</c:v>
                </c:pt>
                <c:pt idx="72">
                  <c:v>-84.199305545276502</c:v>
                </c:pt>
                <c:pt idx="73">
                  <c:v>-82.825040682541285</c:v>
                </c:pt>
                <c:pt idx="74">
                  <c:v>-81.450775819806196</c:v>
                </c:pt>
                <c:pt idx="75">
                  <c:v>-80.076510957071278</c:v>
                </c:pt>
                <c:pt idx="76">
                  <c:v>-78.702246094336303</c:v>
                </c:pt>
                <c:pt idx="77">
                  <c:v>-77.327981231601086</c:v>
                </c:pt>
                <c:pt idx="78">
                  <c:v>-75.953716368866182</c:v>
                </c:pt>
                <c:pt idx="79">
                  <c:v>-74.579451506130894</c:v>
                </c:pt>
                <c:pt idx="80">
                  <c:v>-73.205186643396104</c:v>
                </c:pt>
                <c:pt idx="81">
                  <c:v>-71.830921780661001</c:v>
                </c:pt>
                <c:pt idx="82">
                  <c:v>-70.456656917925983</c:v>
                </c:pt>
                <c:pt idx="83">
                  <c:v>-69.082392055190695</c:v>
                </c:pt>
                <c:pt idx="84">
                  <c:v>-67.708127192455706</c:v>
                </c:pt>
                <c:pt idx="85">
                  <c:v>-66.333862329720858</c:v>
                </c:pt>
                <c:pt idx="86">
                  <c:v>-64.959597466985798</c:v>
                </c:pt>
                <c:pt idx="87">
                  <c:v>-63.585332604250866</c:v>
                </c:pt>
                <c:pt idx="88">
                  <c:v>-62.211067741515635</c:v>
                </c:pt>
                <c:pt idx="89">
                  <c:v>-60.836802878780702</c:v>
                </c:pt>
                <c:pt idx="90">
                  <c:v>-59.462538016045791</c:v>
                </c:pt>
                <c:pt idx="91">
                  <c:v>-58.088273153310503</c:v>
                </c:pt>
                <c:pt idx="92">
                  <c:v>-56.714008290575613</c:v>
                </c:pt>
                <c:pt idx="93">
                  <c:v>-55.339743427840403</c:v>
                </c:pt>
                <c:pt idx="94">
                  <c:v>-53.965478565105499</c:v>
                </c:pt>
                <c:pt idx="95">
                  <c:v>-52.591213702370503</c:v>
                </c:pt>
                <c:pt idx="96">
                  <c:v>-51.2169488396354</c:v>
                </c:pt>
                <c:pt idx="97">
                  <c:v>-49.842683976900396</c:v>
                </c:pt>
                <c:pt idx="98">
                  <c:v>-48.468419114165357</c:v>
                </c:pt>
                <c:pt idx="99">
                  <c:v>-47.094154251430297</c:v>
                </c:pt>
                <c:pt idx="100">
                  <c:v>-45.719889388695243</c:v>
                </c:pt>
                <c:pt idx="101">
                  <c:v>-44.345624525960119</c:v>
                </c:pt>
                <c:pt idx="102">
                  <c:v>-42.971359663225194</c:v>
                </c:pt>
                <c:pt idx="103">
                  <c:v>-41.597094800490098</c:v>
                </c:pt>
                <c:pt idx="104">
                  <c:v>-40.222829937755165</c:v>
                </c:pt>
                <c:pt idx="105">
                  <c:v>-38.848565075020097</c:v>
                </c:pt>
                <c:pt idx="106">
                  <c:v>-37.474300212285002</c:v>
                </c:pt>
                <c:pt idx="107">
                  <c:v>-36.10003534955009</c:v>
                </c:pt>
                <c:pt idx="108">
                  <c:v>-34.725770486814966</c:v>
                </c:pt>
                <c:pt idx="109">
                  <c:v>-33.351505624079913</c:v>
                </c:pt>
                <c:pt idx="110">
                  <c:v>-31.977240761344888</c:v>
                </c:pt>
                <c:pt idx="111">
                  <c:v>-30.602975898609827</c:v>
                </c:pt>
                <c:pt idx="112">
                  <c:v>-29.228711035874767</c:v>
                </c:pt>
                <c:pt idx="113">
                  <c:v>-27.854446173139767</c:v>
                </c:pt>
                <c:pt idx="114">
                  <c:v>-26.480181310404699</c:v>
                </c:pt>
                <c:pt idx="115">
                  <c:v>-25.105916447669699</c:v>
                </c:pt>
                <c:pt idx="116">
                  <c:v>-23.7316515849346</c:v>
                </c:pt>
                <c:pt idx="117">
                  <c:v>-22.357386722199628</c:v>
                </c:pt>
                <c:pt idx="118">
                  <c:v>-20.983121859464589</c:v>
                </c:pt>
                <c:pt idx="119">
                  <c:v>-19.6088569967295</c:v>
                </c:pt>
                <c:pt idx="120">
                  <c:v>-18.2345921339945</c:v>
                </c:pt>
                <c:pt idx="121">
                  <c:v>-16.860327271259365</c:v>
                </c:pt>
                <c:pt idx="122">
                  <c:v>-15.486062408524402</c:v>
                </c:pt>
                <c:pt idx="123">
                  <c:v>-14.1117975457894</c:v>
                </c:pt>
                <c:pt idx="124">
                  <c:v>-12.737532683054299</c:v>
                </c:pt>
                <c:pt idx="125">
                  <c:v>-11.363267820319304</c:v>
                </c:pt>
                <c:pt idx="126">
                  <c:v>-9.9890029575843045</c:v>
                </c:pt>
                <c:pt idx="127">
                  <c:v>-8.6147380948492547</c:v>
                </c:pt>
                <c:pt idx="128">
                  <c:v>-7.2404732321142014</c:v>
                </c:pt>
                <c:pt idx="129">
                  <c:v>-5.8662083693791498</c:v>
                </c:pt>
                <c:pt idx="130">
                  <c:v>-4.4919435066441133</c:v>
                </c:pt>
                <c:pt idx="131">
                  <c:v>-3.1176786439090667</c:v>
                </c:pt>
                <c:pt idx="132">
                  <c:v>-1.7434137811740298</c:v>
                </c:pt>
                <c:pt idx="133">
                  <c:v>-0.369148918438995</c:v>
                </c:pt>
                <c:pt idx="134">
                  <c:v>1.005115944296042</c:v>
                </c:pt>
                <c:pt idx="135">
                  <c:v>2.37938080703108</c:v>
                </c:pt>
                <c:pt idx="136">
                  <c:v>3.7536456697661187</c:v>
                </c:pt>
                <c:pt idx="137">
                  <c:v>5.1279105325011454</c:v>
                </c:pt>
                <c:pt idx="138">
                  <c:v>6.5021753952361996</c:v>
                </c:pt>
                <c:pt idx="139">
                  <c:v>7.8764402579712396</c:v>
                </c:pt>
                <c:pt idx="140">
                  <c:v>9.2507051207062805</c:v>
                </c:pt>
                <c:pt idx="141">
                  <c:v>10.624969983441298</c:v>
                </c:pt>
                <c:pt idx="142">
                  <c:v>11.999234846176316</c:v>
                </c:pt>
                <c:pt idx="143">
                  <c:v>13.373499708911414</c:v>
                </c:pt>
                <c:pt idx="144">
                  <c:v>14.7477645716464</c:v>
                </c:pt>
                <c:pt idx="145">
                  <c:v>16.12202943438135</c:v>
                </c:pt>
                <c:pt idx="146">
                  <c:v>17.496294297116499</c:v>
                </c:pt>
                <c:pt idx="147">
                  <c:v>18.870559159851528</c:v>
                </c:pt>
                <c:pt idx="148">
                  <c:v>20.244824022586627</c:v>
                </c:pt>
                <c:pt idx="149">
                  <c:v>21.619088885321599</c:v>
                </c:pt>
                <c:pt idx="150">
                  <c:v>22.993353748056627</c:v>
                </c:pt>
                <c:pt idx="151">
                  <c:v>24.367618610791688</c:v>
                </c:pt>
                <c:pt idx="152">
                  <c:v>25.741883473526688</c:v>
                </c:pt>
                <c:pt idx="153">
                  <c:v>27.116148336261787</c:v>
                </c:pt>
                <c:pt idx="154">
                  <c:v>28.490413198996787</c:v>
                </c:pt>
                <c:pt idx="155">
                  <c:v>29.864678061731802</c:v>
                </c:pt>
                <c:pt idx="156">
                  <c:v>31.238942924466887</c:v>
                </c:pt>
                <c:pt idx="157">
                  <c:v>32.613207787201894</c:v>
                </c:pt>
                <c:pt idx="158">
                  <c:v>33.987472649936997</c:v>
                </c:pt>
                <c:pt idx="159">
                  <c:v>35.361737512671993</c:v>
                </c:pt>
                <c:pt idx="160">
                  <c:v>36.736002375407011</c:v>
                </c:pt>
                <c:pt idx="161">
                  <c:v>38.110267238142043</c:v>
                </c:pt>
                <c:pt idx="162">
                  <c:v>39.484532100877111</c:v>
                </c:pt>
                <c:pt idx="163">
                  <c:v>40.858796963612086</c:v>
                </c:pt>
                <c:pt idx="164">
                  <c:v>42.233061826347196</c:v>
                </c:pt>
                <c:pt idx="165">
                  <c:v>43.607326689082143</c:v>
                </c:pt>
                <c:pt idx="166">
                  <c:v>44.981591551817139</c:v>
                </c:pt>
                <c:pt idx="167">
                  <c:v>46.355856414552242</c:v>
                </c:pt>
                <c:pt idx="168">
                  <c:v>47.730121277287395</c:v>
                </c:pt>
                <c:pt idx="169">
                  <c:v>49.104386140022399</c:v>
                </c:pt>
                <c:pt idx="170">
                  <c:v>50.478651002757395</c:v>
                </c:pt>
                <c:pt idx="171">
                  <c:v>51.852915865492434</c:v>
                </c:pt>
                <c:pt idx="172">
                  <c:v>53.227180728227502</c:v>
                </c:pt>
                <c:pt idx="173">
                  <c:v>54.601445590962435</c:v>
                </c:pt>
                <c:pt idx="174">
                  <c:v>55.975710453697495</c:v>
                </c:pt>
                <c:pt idx="175">
                  <c:v>57.349975316432598</c:v>
                </c:pt>
                <c:pt idx="176">
                  <c:v>58.724240179167701</c:v>
                </c:pt>
                <c:pt idx="177">
                  <c:v>60.09850504190279</c:v>
                </c:pt>
                <c:pt idx="178">
                  <c:v>61.472769904637701</c:v>
                </c:pt>
                <c:pt idx="179">
                  <c:v>62.847034767372719</c:v>
                </c:pt>
                <c:pt idx="180">
                  <c:v>64.22129963010795</c:v>
                </c:pt>
                <c:pt idx="181">
                  <c:v>65.595564492842897</c:v>
                </c:pt>
                <c:pt idx="182">
                  <c:v>66.969829355578014</c:v>
                </c:pt>
                <c:pt idx="183">
                  <c:v>68.344094218313145</c:v>
                </c:pt>
                <c:pt idx="184">
                  <c:v>69.718359081048149</c:v>
                </c:pt>
                <c:pt idx="185">
                  <c:v>71.092623943783096</c:v>
                </c:pt>
                <c:pt idx="186">
                  <c:v>72.466888806517986</c:v>
                </c:pt>
                <c:pt idx="187">
                  <c:v>73.841153669253359</c:v>
                </c:pt>
                <c:pt idx="188">
                  <c:v>75.215418531988178</c:v>
                </c:pt>
                <c:pt idx="189">
                  <c:v>76.589683394723181</c:v>
                </c:pt>
                <c:pt idx="190">
                  <c:v>77.963948257458171</c:v>
                </c:pt>
                <c:pt idx="191">
                  <c:v>79.338213120193302</c:v>
                </c:pt>
                <c:pt idx="192">
                  <c:v>80.712477982928348</c:v>
                </c:pt>
                <c:pt idx="193">
                  <c:v>82.086742845663196</c:v>
                </c:pt>
                <c:pt idx="194">
                  <c:v>83.461007708398526</c:v>
                </c:pt>
                <c:pt idx="195">
                  <c:v>84.835272571133459</c:v>
                </c:pt>
                <c:pt idx="196">
                  <c:v>86.209537433868519</c:v>
                </c:pt>
                <c:pt idx="197">
                  <c:v>87.583802296603395</c:v>
                </c:pt>
                <c:pt idx="198">
                  <c:v>88.958067159338682</c:v>
                </c:pt>
                <c:pt idx="199">
                  <c:v>90.332332022073487</c:v>
                </c:pt>
                <c:pt idx="200">
                  <c:v>91.706596884808704</c:v>
                </c:pt>
                <c:pt idx="201">
                  <c:v>93.080861747543779</c:v>
                </c:pt>
                <c:pt idx="202">
                  <c:v>94.455126610278796</c:v>
                </c:pt>
                <c:pt idx="203">
                  <c:v>95.829391473013786</c:v>
                </c:pt>
                <c:pt idx="204">
                  <c:v>97.203656335748903</c:v>
                </c:pt>
                <c:pt idx="205">
                  <c:v>98.577921198483807</c:v>
                </c:pt>
                <c:pt idx="206">
                  <c:v>99.952186061218995</c:v>
                </c:pt>
                <c:pt idx="207">
                  <c:v>101.32645092395389</c:v>
                </c:pt>
                <c:pt idx="208">
                  <c:v>102.70071578668895</c:v>
                </c:pt>
                <c:pt idx="209">
                  <c:v>104.07498064942401</c:v>
                </c:pt>
                <c:pt idx="210">
                  <c:v>105.449245512159</c:v>
                </c:pt>
                <c:pt idx="211">
                  <c:v>106.82351037489389</c:v>
                </c:pt>
                <c:pt idx="212">
                  <c:v>108.1977752376288</c:v>
                </c:pt>
                <c:pt idx="213">
                  <c:v>109.57204010036382</c:v>
                </c:pt>
                <c:pt idx="214">
                  <c:v>110.94630496309902</c:v>
                </c:pt>
                <c:pt idx="215">
                  <c:v>112.320569825834</c:v>
                </c:pt>
                <c:pt idx="216">
                  <c:v>113.694834688569</c:v>
                </c:pt>
                <c:pt idx="217">
                  <c:v>115.06909955130402</c:v>
                </c:pt>
                <c:pt idx="218">
                  <c:v>116.44336441403902</c:v>
                </c:pt>
                <c:pt idx="219">
                  <c:v>117.81762927677411</c:v>
                </c:pt>
                <c:pt idx="220">
                  <c:v>119.19189413950895</c:v>
                </c:pt>
                <c:pt idx="221">
                  <c:v>120.56615900224402</c:v>
                </c:pt>
                <c:pt idx="222">
                  <c:v>121.94042386497919</c:v>
                </c:pt>
                <c:pt idx="223">
                  <c:v>123.314688727714</c:v>
                </c:pt>
                <c:pt idx="224">
                  <c:v>124.68895359044895</c:v>
                </c:pt>
                <c:pt idx="225">
                  <c:v>126.06321845318401</c:v>
                </c:pt>
                <c:pt idx="226">
                  <c:v>127.43748331592002</c:v>
                </c:pt>
                <c:pt idx="227">
                  <c:v>128.81174817865522</c:v>
                </c:pt>
                <c:pt idx="228">
                  <c:v>130.18601304139</c:v>
                </c:pt>
                <c:pt idx="229">
                  <c:v>131.560277904125</c:v>
                </c:pt>
                <c:pt idx="230">
                  <c:v>132.93454276685969</c:v>
                </c:pt>
                <c:pt idx="231">
                  <c:v>134.30880762959501</c:v>
                </c:pt>
                <c:pt idx="232">
                  <c:v>135.68307249232998</c:v>
                </c:pt>
                <c:pt idx="233">
                  <c:v>137.05733735506553</c:v>
                </c:pt>
                <c:pt idx="234">
                  <c:v>138.43160221780002</c:v>
                </c:pt>
                <c:pt idx="235">
                  <c:v>139.80586708053522</c:v>
                </c:pt>
                <c:pt idx="236">
                  <c:v>141.18013194327023</c:v>
                </c:pt>
                <c:pt idx="237">
                  <c:v>142.55439680600526</c:v>
                </c:pt>
                <c:pt idx="238">
                  <c:v>143.92866166874001</c:v>
                </c:pt>
                <c:pt idx="239">
                  <c:v>145.30292653147529</c:v>
                </c:pt>
                <c:pt idx="240">
                  <c:v>146.67719139420998</c:v>
                </c:pt>
                <c:pt idx="241">
                  <c:v>148.05145625694504</c:v>
                </c:pt>
                <c:pt idx="242">
                  <c:v>149.42572111968022</c:v>
                </c:pt>
                <c:pt idx="243">
                  <c:v>150.799985982415</c:v>
                </c:pt>
                <c:pt idx="244">
                  <c:v>152.17425084514977</c:v>
                </c:pt>
                <c:pt idx="245">
                  <c:v>153.54851570788495</c:v>
                </c:pt>
                <c:pt idx="246">
                  <c:v>154.92278057062029</c:v>
                </c:pt>
                <c:pt idx="247">
                  <c:v>156.29704543335498</c:v>
                </c:pt>
                <c:pt idx="248">
                  <c:v>157.67131029608998</c:v>
                </c:pt>
                <c:pt idx="249">
                  <c:v>159.04557515882473</c:v>
                </c:pt>
                <c:pt idx="250">
                  <c:v>160.41984002155976</c:v>
                </c:pt>
                <c:pt idx="251">
                  <c:v>161.794104884295</c:v>
                </c:pt>
                <c:pt idx="252">
                  <c:v>163.16836974703023</c:v>
                </c:pt>
                <c:pt idx="253">
                  <c:v>164.54263460976495</c:v>
                </c:pt>
                <c:pt idx="254">
                  <c:v>165.91689947250001</c:v>
                </c:pt>
                <c:pt idx="255">
                  <c:v>167.29116433523501</c:v>
                </c:pt>
                <c:pt idx="256">
                  <c:v>168.66542919797101</c:v>
                </c:pt>
                <c:pt idx="257">
                  <c:v>170.0396940607057</c:v>
                </c:pt>
                <c:pt idx="258">
                  <c:v>171.41395892344073</c:v>
                </c:pt>
                <c:pt idx="259">
                  <c:v>172.78822378617599</c:v>
                </c:pt>
                <c:pt idx="260">
                  <c:v>174.16248864891122</c:v>
                </c:pt>
                <c:pt idx="261">
                  <c:v>175.53675351164577</c:v>
                </c:pt>
                <c:pt idx="262">
                  <c:v>176.911018374381</c:v>
                </c:pt>
                <c:pt idx="263">
                  <c:v>178.28528323711598</c:v>
                </c:pt>
                <c:pt idx="264">
                  <c:v>179.6595480998507</c:v>
                </c:pt>
                <c:pt idx="265">
                  <c:v>181.03381296258598</c:v>
                </c:pt>
                <c:pt idx="266">
                  <c:v>182.40807782532104</c:v>
                </c:pt>
                <c:pt idx="267">
                  <c:v>183.78234268805622</c:v>
                </c:pt>
                <c:pt idx="268">
                  <c:v>185.15660755079122</c:v>
                </c:pt>
                <c:pt idx="269">
                  <c:v>186.530872413526</c:v>
                </c:pt>
                <c:pt idx="270">
                  <c:v>187.905137276261</c:v>
                </c:pt>
                <c:pt idx="271">
                  <c:v>189.27940213899598</c:v>
                </c:pt>
                <c:pt idx="272">
                  <c:v>190.65366700173098</c:v>
                </c:pt>
                <c:pt idx="273">
                  <c:v>192.02793186446601</c:v>
                </c:pt>
                <c:pt idx="274">
                  <c:v>193.40219672720104</c:v>
                </c:pt>
                <c:pt idx="275">
                  <c:v>194.77646158993599</c:v>
                </c:pt>
                <c:pt idx="276">
                  <c:v>196.15072645267145</c:v>
                </c:pt>
                <c:pt idx="277">
                  <c:v>197.52499131540623</c:v>
                </c:pt>
                <c:pt idx="278">
                  <c:v>198.89925617814092</c:v>
                </c:pt>
                <c:pt idx="279">
                  <c:v>200.27352104087569</c:v>
                </c:pt>
                <c:pt idx="280">
                  <c:v>201.64778590361098</c:v>
                </c:pt>
                <c:pt idx="281">
                  <c:v>203.0220507663457</c:v>
                </c:pt>
                <c:pt idx="282">
                  <c:v>204.39631562908099</c:v>
                </c:pt>
                <c:pt idx="283">
                  <c:v>205.77058049181554</c:v>
                </c:pt>
                <c:pt idx="284">
                  <c:v>207.14484535455077</c:v>
                </c:pt>
                <c:pt idx="285">
                  <c:v>208.519110217286</c:v>
                </c:pt>
                <c:pt idx="286">
                  <c:v>209.893375080021</c:v>
                </c:pt>
                <c:pt idx="287">
                  <c:v>211.26763994275601</c:v>
                </c:pt>
                <c:pt idx="288">
                  <c:v>212.641904805492</c:v>
                </c:pt>
                <c:pt idx="289">
                  <c:v>214.01616966822698</c:v>
                </c:pt>
                <c:pt idx="290">
                  <c:v>215.39043453096201</c:v>
                </c:pt>
                <c:pt idx="291">
                  <c:v>216.76469939369699</c:v>
                </c:pt>
                <c:pt idx="292">
                  <c:v>218.13896425643199</c:v>
                </c:pt>
                <c:pt idx="293">
                  <c:v>219.51322911916677</c:v>
                </c:pt>
                <c:pt idx="294">
                  <c:v>220.88749398190222</c:v>
                </c:pt>
                <c:pt idx="295">
                  <c:v>222.261758844637</c:v>
                </c:pt>
                <c:pt idx="296">
                  <c:v>223.63602370737198</c:v>
                </c:pt>
                <c:pt idx="297">
                  <c:v>225.01028857010698</c:v>
                </c:pt>
                <c:pt idx="298">
                  <c:v>226.3845534328417</c:v>
                </c:pt>
                <c:pt idx="299">
                  <c:v>227.75881829557699</c:v>
                </c:pt>
                <c:pt idx="300">
                  <c:v>229.13308315831176</c:v>
                </c:pt>
                <c:pt idx="301">
                  <c:v>230.50734802104699</c:v>
                </c:pt>
                <c:pt idx="302">
                  <c:v>231.88161288378222</c:v>
                </c:pt>
                <c:pt idx="303">
                  <c:v>233.25587774651692</c:v>
                </c:pt>
                <c:pt idx="304">
                  <c:v>234.63014260925198</c:v>
                </c:pt>
                <c:pt idx="305">
                  <c:v>236.00440747198701</c:v>
                </c:pt>
                <c:pt idx="306">
                  <c:v>237.37867233472198</c:v>
                </c:pt>
                <c:pt idx="307">
                  <c:v>238.75293719745704</c:v>
                </c:pt>
                <c:pt idx="308">
                  <c:v>240.12720206019199</c:v>
                </c:pt>
                <c:pt idx="309">
                  <c:v>241.50146692292722</c:v>
                </c:pt>
                <c:pt idx="310">
                  <c:v>242.875731785662</c:v>
                </c:pt>
                <c:pt idx="311">
                  <c:v>244.24999664839692</c:v>
                </c:pt>
                <c:pt idx="312">
                  <c:v>245.62426151113198</c:v>
                </c:pt>
                <c:pt idx="313">
                  <c:v>246.99852637386701</c:v>
                </c:pt>
                <c:pt idx="314">
                  <c:v>248.37279123660198</c:v>
                </c:pt>
                <c:pt idx="315">
                  <c:v>249.74705609933673</c:v>
                </c:pt>
                <c:pt idx="316">
                  <c:v>251.12132096207222</c:v>
                </c:pt>
                <c:pt idx="317">
                  <c:v>252.49558582480654</c:v>
                </c:pt>
                <c:pt idx="318">
                  <c:v>253.86985068754177</c:v>
                </c:pt>
                <c:pt idx="319">
                  <c:v>255.24411555027777</c:v>
                </c:pt>
                <c:pt idx="320">
                  <c:v>256.61838041301331</c:v>
                </c:pt>
                <c:pt idx="321">
                  <c:v>257.99264527574798</c:v>
                </c:pt>
                <c:pt idx="322">
                  <c:v>259.36691013848269</c:v>
                </c:pt>
                <c:pt idx="323">
                  <c:v>260.74117500121719</c:v>
                </c:pt>
                <c:pt idx="324">
                  <c:v>262.11543986395338</c:v>
                </c:pt>
                <c:pt idx="325">
                  <c:v>263.48970472668736</c:v>
                </c:pt>
                <c:pt idx="326">
                  <c:v>264.86396958942345</c:v>
                </c:pt>
                <c:pt idx="327">
                  <c:v>266.23823445215692</c:v>
                </c:pt>
                <c:pt idx="328">
                  <c:v>267.61249931489351</c:v>
                </c:pt>
                <c:pt idx="329">
                  <c:v>268.98676417762749</c:v>
                </c:pt>
                <c:pt idx="330">
                  <c:v>270.36102904036301</c:v>
                </c:pt>
                <c:pt idx="331">
                  <c:v>271.7352939030975</c:v>
                </c:pt>
                <c:pt idx="332">
                  <c:v>273.10955876583301</c:v>
                </c:pt>
                <c:pt idx="333">
                  <c:v>274.48382362856802</c:v>
                </c:pt>
                <c:pt idx="334">
                  <c:v>275.85808849130302</c:v>
                </c:pt>
                <c:pt idx="335">
                  <c:v>277.23235335403803</c:v>
                </c:pt>
                <c:pt idx="336">
                  <c:v>278.60661821677394</c:v>
                </c:pt>
                <c:pt idx="337">
                  <c:v>279.980883079509</c:v>
                </c:pt>
                <c:pt idx="338">
                  <c:v>281.35514794224343</c:v>
                </c:pt>
                <c:pt idx="339">
                  <c:v>282.72941280497895</c:v>
                </c:pt>
                <c:pt idx="340">
                  <c:v>284.10367766771401</c:v>
                </c:pt>
                <c:pt idx="341">
                  <c:v>285.47794253044901</c:v>
                </c:pt>
                <c:pt idx="342">
                  <c:v>286.85220739318402</c:v>
                </c:pt>
                <c:pt idx="343">
                  <c:v>288.22647225591851</c:v>
                </c:pt>
                <c:pt idx="344">
                  <c:v>289.60073711865397</c:v>
                </c:pt>
                <c:pt idx="345">
                  <c:v>290.97500198138869</c:v>
                </c:pt>
                <c:pt idx="346">
                  <c:v>292.34926684412432</c:v>
                </c:pt>
                <c:pt idx="347">
                  <c:v>293.72353170685869</c:v>
                </c:pt>
                <c:pt idx="348">
                  <c:v>295.09779656959364</c:v>
                </c:pt>
                <c:pt idx="349">
                  <c:v>296.47206143232904</c:v>
                </c:pt>
                <c:pt idx="350">
                  <c:v>297.84632629506405</c:v>
                </c:pt>
                <c:pt idx="351">
                  <c:v>299.22059115779899</c:v>
                </c:pt>
                <c:pt idx="352">
                  <c:v>300.59485602053502</c:v>
                </c:pt>
                <c:pt idx="353">
                  <c:v>301.96912088326997</c:v>
                </c:pt>
                <c:pt idx="354">
                  <c:v>303.34338574600503</c:v>
                </c:pt>
                <c:pt idx="355">
                  <c:v>304.71765060873997</c:v>
                </c:pt>
                <c:pt idx="356">
                  <c:v>306.09191547147373</c:v>
                </c:pt>
                <c:pt idx="357">
                  <c:v>307.46618033420964</c:v>
                </c:pt>
                <c:pt idx="358">
                  <c:v>308.84044519694578</c:v>
                </c:pt>
                <c:pt idx="359">
                  <c:v>310.21471005967936</c:v>
                </c:pt>
                <c:pt idx="360">
                  <c:v>311.58897492241437</c:v>
                </c:pt>
                <c:pt idx="361">
                  <c:v>312.96323978514937</c:v>
                </c:pt>
                <c:pt idx="362">
                  <c:v>314.33750464788443</c:v>
                </c:pt>
                <c:pt idx="363">
                  <c:v>315.71176951061949</c:v>
                </c:pt>
                <c:pt idx="364">
                  <c:v>317.08603437335501</c:v>
                </c:pt>
                <c:pt idx="365">
                  <c:v>318.4602992360895</c:v>
                </c:pt>
                <c:pt idx="366">
                  <c:v>319.83456409882501</c:v>
                </c:pt>
                <c:pt idx="367">
                  <c:v>321.20882896155956</c:v>
                </c:pt>
                <c:pt idx="368">
                  <c:v>322.58309382429456</c:v>
                </c:pt>
                <c:pt idx="369">
                  <c:v>323.95735868703099</c:v>
                </c:pt>
                <c:pt idx="370">
                  <c:v>325.33162354976645</c:v>
                </c:pt>
                <c:pt idx="371">
                  <c:v>326.705888412501</c:v>
                </c:pt>
                <c:pt idx="372">
                  <c:v>328.08015327523549</c:v>
                </c:pt>
                <c:pt idx="373">
                  <c:v>329.454418137971</c:v>
                </c:pt>
                <c:pt idx="374">
                  <c:v>330.82868300070652</c:v>
                </c:pt>
                <c:pt idx="375">
                  <c:v>332.20294786344152</c:v>
                </c:pt>
                <c:pt idx="376">
                  <c:v>333.57721272617556</c:v>
                </c:pt>
                <c:pt idx="377">
                  <c:v>334.95147758891056</c:v>
                </c:pt>
                <c:pt idx="378">
                  <c:v>336.32574245164557</c:v>
                </c:pt>
                <c:pt idx="379">
                  <c:v>337.70000731438108</c:v>
                </c:pt>
                <c:pt idx="380">
                  <c:v>339.07427217711597</c:v>
                </c:pt>
                <c:pt idx="381">
                  <c:v>340.44853703985098</c:v>
                </c:pt>
                <c:pt idx="382">
                  <c:v>341.82280190258564</c:v>
                </c:pt>
                <c:pt idx="383">
                  <c:v>343.19706676532098</c:v>
                </c:pt>
                <c:pt idx="384">
                  <c:v>344.57133162805599</c:v>
                </c:pt>
                <c:pt idx="385">
                  <c:v>345.94559649079196</c:v>
                </c:pt>
                <c:pt idx="386">
                  <c:v>347.31986135352764</c:v>
                </c:pt>
                <c:pt idx="387">
                  <c:v>348.69412621626196</c:v>
                </c:pt>
                <c:pt idx="388">
                  <c:v>350.06839107899663</c:v>
                </c:pt>
                <c:pt idx="389">
                  <c:v>351.44265594173203</c:v>
                </c:pt>
                <c:pt idx="390">
                  <c:v>352.81692080446732</c:v>
                </c:pt>
                <c:pt idx="391">
                  <c:v>354.19118566720169</c:v>
                </c:pt>
                <c:pt idx="392">
                  <c:v>355.56545052993732</c:v>
                </c:pt>
                <c:pt idx="393">
                  <c:v>356.93971539267136</c:v>
                </c:pt>
                <c:pt idx="394">
                  <c:v>358.31398025540705</c:v>
                </c:pt>
                <c:pt idx="395">
                  <c:v>359.68824511814205</c:v>
                </c:pt>
                <c:pt idx="396">
                  <c:v>361.06250998087694</c:v>
                </c:pt>
                <c:pt idx="397">
                  <c:v>362.43677484361143</c:v>
                </c:pt>
                <c:pt idx="398">
                  <c:v>363.81103970634695</c:v>
                </c:pt>
                <c:pt idx="399">
                  <c:v>365.18530456908195</c:v>
                </c:pt>
                <c:pt idx="400">
                  <c:v>366.55956943181701</c:v>
                </c:pt>
                <c:pt idx="401">
                  <c:v>367.93383429455196</c:v>
                </c:pt>
                <c:pt idx="402">
                  <c:v>369.30809915728724</c:v>
                </c:pt>
                <c:pt idx="403">
                  <c:v>370.68236402002344</c:v>
                </c:pt>
                <c:pt idx="404">
                  <c:v>372.05662888275845</c:v>
                </c:pt>
                <c:pt idx="405">
                  <c:v>373.43089374549237</c:v>
                </c:pt>
                <c:pt idx="406">
                  <c:v>374.80515860822743</c:v>
                </c:pt>
                <c:pt idx="407">
                  <c:v>376.17942347096351</c:v>
                </c:pt>
                <c:pt idx="408">
                  <c:v>377.55368833369852</c:v>
                </c:pt>
                <c:pt idx="409">
                  <c:v>378.92795319643301</c:v>
                </c:pt>
                <c:pt idx="410">
                  <c:v>380.30221805916801</c:v>
                </c:pt>
                <c:pt idx="411">
                  <c:v>381.67648292190302</c:v>
                </c:pt>
                <c:pt idx="412">
                  <c:v>383.05074778463802</c:v>
                </c:pt>
                <c:pt idx="413">
                  <c:v>384.42501264737217</c:v>
                </c:pt>
                <c:pt idx="414">
                  <c:v>385.79927751010803</c:v>
                </c:pt>
                <c:pt idx="415">
                  <c:v>387.17354237284297</c:v>
                </c:pt>
                <c:pt idx="416">
                  <c:v>388.54780723557798</c:v>
                </c:pt>
                <c:pt idx="417">
                  <c:v>389.92207209831264</c:v>
                </c:pt>
                <c:pt idx="418">
                  <c:v>391.29633696104798</c:v>
                </c:pt>
                <c:pt idx="419">
                  <c:v>392.67060182378452</c:v>
                </c:pt>
                <c:pt idx="420">
                  <c:v>394.04486668651964</c:v>
                </c:pt>
                <c:pt idx="421">
                  <c:v>395.41913154925351</c:v>
                </c:pt>
                <c:pt idx="422">
                  <c:v>396.79339641198806</c:v>
                </c:pt>
                <c:pt idx="423">
                  <c:v>398.16766127472476</c:v>
                </c:pt>
                <c:pt idx="424">
                  <c:v>399.54192613745931</c:v>
                </c:pt>
                <c:pt idx="425">
                  <c:v>400.91619100019318</c:v>
                </c:pt>
                <c:pt idx="426">
                  <c:v>402.29045586292864</c:v>
                </c:pt>
                <c:pt idx="427">
                  <c:v>403.66472072566432</c:v>
                </c:pt>
                <c:pt idx="428">
                  <c:v>405.03898558839899</c:v>
                </c:pt>
                <c:pt idx="429">
                  <c:v>406.41325045113337</c:v>
                </c:pt>
                <c:pt idx="430">
                  <c:v>407.78751531386905</c:v>
                </c:pt>
                <c:pt idx="431">
                  <c:v>409.161780176604</c:v>
                </c:pt>
                <c:pt idx="432">
                  <c:v>410.536045039339</c:v>
                </c:pt>
                <c:pt idx="433">
                  <c:v>411.91030990207292</c:v>
                </c:pt>
                <c:pt idx="434">
                  <c:v>413.28457476480895</c:v>
                </c:pt>
                <c:pt idx="435">
                  <c:v>414.65883962754498</c:v>
                </c:pt>
                <c:pt idx="436">
                  <c:v>416.03310449027884</c:v>
                </c:pt>
                <c:pt idx="437">
                  <c:v>417.40736935301499</c:v>
                </c:pt>
                <c:pt idx="438">
                  <c:v>418.78163421574999</c:v>
                </c:pt>
                <c:pt idx="439">
                  <c:v>420.15589907848499</c:v>
                </c:pt>
                <c:pt idx="440">
                  <c:v>421.53016394121892</c:v>
                </c:pt>
                <c:pt idx="441">
                  <c:v>422.90442880395551</c:v>
                </c:pt>
                <c:pt idx="442">
                  <c:v>424.27869366668949</c:v>
                </c:pt>
                <c:pt idx="443">
                  <c:v>425.65295852942552</c:v>
                </c:pt>
                <c:pt idx="444">
                  <c:v>427.02722339216001</c:v>
                </c:pt>
                <c:pt idx="445">
                  <c:v>428.40148825489456</c:v>
                </c:pt>
                <c:pt idx="446">
                  <c:v>429.77575311762956</c:v>
                </c:pt>
                <c:pt idx="447">
                  <c:v>431.15001798036502</c:v>
                </c:pt>
                <c:pt idx="448">
                  <c:v>432.52428284310002</c:v>
                </c:pt>
                <c:pt idx="449">
                  <c:v>433.89854770583469</c:v>
                </c:pt>
                <c:pt idx="450">
                  <c:v>435.27281256856969</c:v>
                </c:pt>
                <c:pt idx="451">
                  <c:v>436.64707743130651</c:v>
                </c:pt>
                <c:pt idx="452">
                  <c:v>438.02134229404101</c:v>
                </c:pt>
                <c:pt idx="453">
                  <c:v>439.39560715677601</c:v>
                </c:pt>
                <c:pt idx="454">
                  <c:v>440.76987201951158</c:v>
                </c:pt>
                <c:pt idx="455">
                  <c:v>442.14413688224602</c:v>
                </c:pt>
                <c:pt idx="456">
                  <c:v>443.51840174498057</c:v>
                </c:pt>
                <c:pt idx="457">
                  <c:v>444.89266660771665</c:v>
                </c:pt>
                <c:pt idx="458">
                  <c:v>446.26693147045103</c:v>
                </c:pt>
                <c:pt idx="459">
                  <c:v>447.64119633318597</c:v>
                </c:pt>
                <c:pt idx="460">
                  <c:v>449.01546119592177</c:v>
                </c:pt>
                <c:pt idx="461">
                  <c:v>450.38972605865564</c:v>
                </c:pt>
                <c:pt idx="462">
                  <c:v>451.76399092139093</c:v>
                </c:pt>
                <c:pt idx="463">
                  <c:v>453.13825578412599</c:v>
                </c:pt>
                <c:pt idx="464">
                  <c:v>454.51252064686145</c:v>
                </c:pt>
                <c:pt idx="465">
                  <c:v>455.886785509596</c:v>
                </c:pt>
                <c:pt idx="466">
                  <c:v>457.261050372331</c:v>
                </c:pt>
                <c:pt idx="467">
                  <c:v>458.635315235066</c:v>
                </c:pt>
                <c:pt idx="468">
                  <c:v>460.00958009780231</c:v>
                </c:pt>
                <c:pt idx="469">
                  <c:v>461.38384496053698</c:v>
                </c:pt>
                <c:pt idx="470">
                  <c:v>462.75810982327164</c:v>
                </c:pt>
                <c:pt idx="471">
                  <c:v>464.13237468600698</c:v>
                </c:pt>
                <c:pt idx="472">
                  <c:v>465.50663954874199</c:v>
                </c:pt>
                <c:pt idx="473">
                  <c:v>466.88090441147699</c:v>
                </c:pt>
                <c:pt idx="474">
                  <c:v>468.25516927421199</c:v>
                </c:pt>
                <c:pt idx="475">
                  <c:v>469.62943413694745</c:v>
                </c:pt>
                <c:pt idx="476">
                  <c:v>471.00369899968194</c:v>
                </c:pt>
                <c:pt idx="477">
                  <c:v>472.377963862417</c:v>
                </c:pt>
                <c:pt idx="478">
                  <c:v>473.75222872515201</c:v>
                </c:pt>
                <c:pt idx="479">
                  <c:v>475.12649358788696</c:v>
                </c:pt>
                <c:pt idx="480">
                  <c:v>476.5007584506215</c:v>
                </c:pt>
                <c:pt idx="481">
                  <c:v>477.87502331335764</c:v>
                </c:pt>
                <c:pt idx="482">
                  <c:v>479.24928817609202</c:v>
                </c:pt>
                <c:pt idx="483">
                  <c:v>480.62355303882703</c:v>
                </c:pt>
                <c:pt idx="484">
                  <c:v>481.99781790156169</c:v>
                </c:pt>
                <c:pt idx="485">
                  <c:v>483.372082764298</c:v>
                </c:pt>
                <c:pt idx="486">
                  <c:v>484.746347627033</c:v>
                </c:pt>
                <c:pt idx="487">
                  <c:v>486.12061248976852</c:v>
                </c:pt>
                <c:pt idx="488">
                  <c:v>487.4948773525025</c:v>
                </c:pt>
                <c:pt idx="489">
                  <c:v>488.86914221523801</c:v>
                </c:pt>
                <c:pt idx="490">
                  <c:v>490.24340707797256</c:v>
                </c:pt>
                <c:pt idx="491">
                  <c:v>491.61767194070802</c:v>
                </c:pt>
                <c:pt idx="492">
                  <c:v>492.99193680344263</c:v>
                </c:pt>
                <c:pt idx="493">
                  <c:v>494.36620166617769</c:v>
                </c:pt>
                <c:pt idx="494">
                  <c:v>495.74046652891298</c:v>
                </c:pt>
                <c:pt idx="495">
                  <c:v>497.11473139164798</c:v>
                </c:pt>
                <c:pt idx="496">
                  <c:v>498.48899625438219</c:v>
                </c:pt>
                <c:pt idx="497">
                  <c:v>499.86326111711838</c:v>
                </c:pt>
                <c:pt idx="498">
                  <c:v>501.23752597985299</c:v>
                </c:pt>
                <c:pt idx="499">
                  <c:v>502.61179084258737</c:v>
                </c:pt>
                <c:pt idx="500">
                  <c:v>503.98605570532243</c:v>
                </c:pt>
                <c:pt idx="501">
                  <c:v>505.36032056805897</c:v>
                </c:pt>
                <c:pt idx="502">
                  <c:v>506.73458543079403</c:v>
                </c:pt>
                <c:pt idx="503">
                  <c:v>508.10885029352931</c:v>
                </c:pt>
                <c:pt idx="504">
                  <c:v>509.48311515626318</c:v>
                </c:pt>
                <c:pt idx="505">
                  <c:v>510.85738001899898</c:v>
                </c:pt>
                <c:pt idx="506">
                  <c:v>512.23164488173256</c:v>
                </c:pt>
                <c:pt idx="507">
                  <c:v>513.60590974446848</c:v>
                </c:pt>
                <c:pt idx="508">
                  <c:v>514.98017460720405</c:v>
                </c:pt>
                <c:pt idx="509">
                  <c:v>516.35443946993848</c:v>
                </c:pt>
                <c:pt idx="510">
                  <c:v>517.72870433267542</c:v>
                </c:pt>
                <c:pt idx="511">
                  <c:v>519.1029691954069</c:v>
                </c:pt>
                <c:pt idx="512">
                  <c:v>520.47723405814395</c:v>
                </c:pt>
                <c:pt idx="513">
                  <c:v>521.85149892087838</c:v>
                </c:pt>
                <c:pt idx="514">
                  <c:v>523.22576378361396</c:v>
                </c:pt>
                <c:pt idx="515">
                  <c:v>524.60002864634953</c:v>
                </c:pt>
                <c:pt idx="516">
                  <c:v>525.97429350908453</c:v>
                </c:pt>
                <c:pt idx="517">
                  <c:v>527.34855837181897</c:v>
                </c:pt>
                <c:pt idx="518">
                  <c:v>528.72282323455397</c:v>
                </c:pt>
                <c:pt idx="519">
                  <c:v>530.09708809728897</c:v>
                </c:pt>
                <c:pt idx="520">
                  <c:v>531.47135296002455</c:v>
                </c:pt>
                <c:pt idx="521">
                  <c:v>532.84561782275728</c:v>
                </c:pt>
                <c:pt idx="522">
                  <c:v>534.21988268549399</c:v>
                </c:pt>
                <c:pt idx="523">
                  <c:v>535.5941475482299</c:v>
                </c:pt>
                <c:pt idx="524">
                  <c:v>536.96841241096297</c:v>
                </c:pt>
                <c:pt idx="525">
                  <c:v>538.342677273699</c:v>
                </c:pt>
                <c:pt idx="526">
                  <c:v>539.716942136434</c:v>
                </c:pt>
                <c:pt idx="527">
                  <c:v>541.091206999169</c:v>
                </c:pt>
                <c:pt idx="528">
                  <c:v>542.46547186190298</c:v>
                </c:pt>
                <c:pt idx="529">
                  <c:v>543.83973672463901</c:v>
                </c:pt>
                <c:pt idx="530">
                  <c:v>545.21400158737504</c:v>
                </c:pt>
                <c:pt idx="531">
                  <c:v>546.58826645010902</c:v>
                </c:pt>
                <c:pt idx="532">
                  <c:v>547.96253131284311</c:v>
                </c:pt>
                <c:pt idx="533">
                  <c:v>549.33679617557846</c:v>
                </c:pt>
                <c:pt idx="534">
                  <c:v>550.71106103831403</c:v>
                </c:pt>
                <c:pt idx="535">
                  <c:v>552.08532590104903</c:v>
                </c:pt>
                <c:pt idx="536">
                  <c:v>553.45959076378347</c:v>
                </c:pt>
                <c:pt idx="537">
                  <c:v>554.83385562651904</c:v>
                </c:pt>
                <c:pt idx="538">
                  <c:v>556.20812048925347</c:v>
                </c:pt>
                <c:pt idx="539">
                  <c:v>557.58238535198905</c:v>
                </c:pt>
                <c:pt idx="540">
                  <c:v>558.95665021472257</c:v>
                </c:pt>
                <c:pt idx="541">
                  <c:v>560.33091507745849</c:v>
                </c:pt>
                <c:pt idx="542">
                  <c:v>561.70517994019519</c:v>
                </c:pt>
                <c:pt idx="543">
                  <c:v>563.07944480292849</c:v>
                </c:pt>
                <c:pt idx="544">
                  <c:v>564.45370966566395</c:v>
                </c:pt>
                <c:pt idx="545">
                  <c:v>565.82797452839895</c:v>
                </c:pt>
                <c:pt idx="546">
                  <c:v>567.20223939113396</c:v>
                </c:pt>
                <c:pt idx="547">
                  <c:v>568.57650425386953</c:v>
                </c:pt>
                <c:pt idx="548">
                  <c:v>569.95076911660396</c:v>
                </c:pt>
                <c:pt idx="549">
                  <c:v>571.32503397933954</c:v>
                </c:pt>
                <c:pt idx="550">
                  <c:v>572.69929884207397</c:v>
                </c:pt>
                <c:pt idx="551">
                  <c:v>574.07356370480898</c:v>
                </c:pt>
                <c:pt idx="552">
                  <c:v>575.44782856754398</c:v>
                </c:pt>
                <c:pt idx="553">
                  <c:v>576.82209343027796</c:v>
                </c:pt>
                <c:pt idx="554">
                  <c:v>578.19635829301399</c:v>
                </c:pt>
                <c:pt idx="555">
                  <c:v>579.57062315574797</c:v>
                </c:pt>
                <c:pt idx="556">
                  <c:v>580.94488801848399</c:v>
                </c:pt>
                <c:pt idx="557">
                  <c:v>582.31915288121729</c:v>
                </c:pt>
                <c:pt idx="558">
                  <c:v>583.693417743954</c:v>
                </c:pt>
                <c:pt idx="559">
                  <c:v>585.067682606689</c:v>
                </c:pt>
                <c:pt idx="560">
                  <c:v>586.44194746942298</c:v>
                </c:pt>
                <c:pt idx="561">
                  <c:v>587.8162123321581</c:v>
                </c:pt>
                <c:pt idx="562">
                  <c:v>589.19047719489402</c:v>
                </c:pt>
                <c:pt idx="563">
                  <c:v>590.56474205763004</c:v>
                </c:pt>
                <c:pt idx="564">
                  <c:v>591.93900692036402</c:v>
                </c:pt>
                <c:pt idx="565">
                  <c:v>593.31327178309846</c:v>
                </c:pt>
                <c:pt idx="566">
                  <c:v>594.68753664583403</c:v>
                </c:pt>
                <c:pt idx="567">
                  <c:v>596.06180150856903</c:v>
                </c:pt>
                <c:pt idx="568">
                  <c:v>597.43606637130347</c:v>
                </c:pt>
                <c:pt idx="569">
                  <c:v>598.81033123403904</c:v>
                </c:pt>
                <c:pt idx="570">
                  <c:v>600.18459609677404</c:v>
                </c:pt>
                <c:pt idx="571">
                  <c:v>601.55886095950905</c:v>
                </c:pt>
                <c:pt idx="572">
                  <c:v>602.93312582224269</c:v>
                </c:pt>
                <c:pt idx="573">
                  <c:v>604.30739068497769</c:v>
                </c:pt>
                <c:pt idx="574">
                  <c:v>605.68165554771394</c:v>
                </c:pt>
                <c:pt idx="575">
                  <c:v>607.0559204104477</c:v>
                </c:pt>
                <c:pt idx="576">
                  <c:v>608.43018527318395</c:v>
                </c:pt>
                <c:pt idx="577">
                  <c:v>609.8044501359177</c:v>
                </c:pt>
                <c:pt idx="578">
                  <c:v>611.17871499865555</c:v>
                </c:pt>
                <c:pt idx="579">
                  <c:v>612.55297986138896</c:v>
                </c:pt>
                <c:pt idx="580">
                  <c:v>613.92724472412283</c:v>
                </c:pt>
                <c:pt idx="581">
                  <c:v>615.30150958685897</c:v>
                </c:pt>
                <c:pt idx="582">
                  <c:v>616.67577444959579</c:v>
                </c:pt>
                <c:pt idx="583">
                  <c:v>618.05003931232898</c:v>
                </c:pt>
                <c:pt idx="584">
                  <c:v>619.42430417506398</c:v>
                </c:pt>
                <c:pt idx="585">
                  <c:v>620.79856903779955</c:v>
                </c:pt>
                <c:pt idx="586">
                  <c:v>622.1728339005349</c:v>
                </c:pt>
                <c:pt idx="587">
                  <c:v>623.54709876326797</c:v>
                </c:pt>
                <c:pt idx="588">
                  <c:v>624.92136362600399</c:v>
                </c:pt>
                <c:pt idx="589">
                  <c:v>626.29562848873798</c:v>
                </c:pt>
                <c:pt idx="590">
                  <c:v>627.669893351474</c:v>
                </c:pt>
                <c:pt idx="591">
                  <c:v>629.04415821420798</c:v>
                </c:pt>
                <c:pt idx="592">
                  <c:v>630.41842307694401</c:v>
                </c:pt>
                <c:pt idx="593">
                  <c:v>631.79268793968004</c:v>
                </c:pt>
                <c:pt idx="594">
                  <c:v>633.16695280241242</c:v>
                </c:pt>
                <c:pt idx="595">
                  <c:v>634.54121766514811</c:v>
                </c:pt>
                <c:pt idx="596">
                  <c:v>635.91548252788505</c:v>
                </c:pt>
                <c:pt idx="597">
                  <c:v>637.28974739062005</c:v>
                </c:pt>
                <c:pt idx="598">
                  <c:v>638.66401225335403</c:v>
                </c:pt>
                <c:pt idx="599">
                  <c:v>640.03827711608903</c:v>
                </c:pt>
                <c:pt idx="600">
                  <c:v>641.41254197882404</c:v>
                </c:pt>
                <c:pt idx="601">
                  <c:v>642.78680684155904</c:v>
                </c:pt>
                <c:pt idx="602">
                  <c:v>644.16107170429348</c:v>
                </c:pt>
                <c:pt idx="603">
                  <c:v>645.53533656703041</c:v>
                </c:pt>
                <c:pt idx="604">
                  <c:v>646.90960142976348</c:v>
                </c:pt>
                <c:pt idx="605">
                  <c:v>648.28386629249951</c:v>
                </c:pt>
                <c:pt idx="606">
                  <c:v>649.65813115523349</c:v>
                </c:pt>
                <c:pt idx="607">
                  <c:v>651.03239601796849</c:v>
                </c:pt>
                <c:pt idx="608">
                  <c:v>652.40666088070202</c:v>
                </c:pt>
                <c:pt idx="609">
                  <c:v>653.78092574343896</c:v>
                </c:pt>
                <c:pt idx="610">
                  <c:v>655.15519060617453</c:v>
                </c:pt>
                <c:pt idx="611">
                  <c:v>656.52945546890896</c:v>
                </c:pt>
                <c:pt idx="612">
                  <c:v>657.90372033164454</c:v>
                </c:pt>
                <c:pt idx="613">
                  <c:v>659.27798519437897</c:v>
                </c:pt>
                <c:pt idx="614">
                  <c:v>660.65225005711397</c:v>
                </c:pt>
                <c:pt idx="615">
                  <c:v>662.02651491984898</c:v>
                </c:pt>
                <c:pt idx="616">
                  <c:v>663.40077978258398</c:v>
                </c:pt>
                <c:pt idx="617">
                  <c:v>664.77504464531955</c:v>
                </c:pt>
                <c:pt idx="618">
                  <c:v>666.1493095080549</c:v>
                </c:pt>
                <c:pt idx="619">
                  <c:v>667.5235743707899</c:v>
                </c:pt>
                <c:pt idx="620">
                  <c:v>668.897839233524</c:v>
                </c:pt>
                <c:pt idx="621">
                  <c:v>670.272104096259</c:v>
                </c:pt>
                <c:pt idx="622">
                  <c:v>671.646368958994</c:v>
                </c:pt>
                <c:pt idx="623">
                  <c:v>673.02063382172798</c:v>
                </c:pt>
                <c:pt idx="624">
                  <c:v>674.3948986844631</c:v>
                </c:pt>
                <c:pt idx="625">
                  <c:v>675.76916354720004</c:v>
                </c:pt>
                <c:pt idx="626">
                  <c:v>677.14342840993311</c:v>
                </c:pt>
                <c:pt idx="627">
                  <c:v>678.51769327266902</c:v>
                </c:pt>
                <c:pt idx="628">
                  <c:v>679.89195813540255</c:v>
                </c:pt>
                <c:pt idx="629">
                  <c:v>681.26622299813846</c:v>
                </c:pt>
                <c:pt idx="630">
                  <c:v>682.64048786087403</c:v>
                </c:pt>
                <c:pt idx="631">
                  <c:v>684.01475272360904</c:v>
                </c:pt>
                <c:pt idx="632">
                  <c:v>685.38901758634404</c:v>
                </c:pt>
                <c:pt idx="633">
                  <c:v>686.76328244907904</c:v>
                </c:pt>
                <c:pt idx="634">
                  <c:v>688.13754731181348</c:v>
                </c:pt>
                <c:pt idx="635">
                  <c:v>689.51181217454848</c:v>
                </c:pt>
                <c:pt idx="636">
                  <c:v>690.88607703728405</c:v>
                </c:pt>
                <c:pt idx="637">
                  <c:v>692.26034190001894</c:v>
                </c:pt>
                <c:pt idx="638">
                  <c:v>693.63460676275349</c:v>
                </c:pt>
                <c:pt idx="639">
                  <c:v>695.00887162548895</c:v>
                </c:pt>
                <c:pt idx="640">
                  <c:v>696.38313648822339</c:v>
                </c:pt>
                <c:pt idx="641">
                  <c:v>697.75740135095896</c:v>
                </c:pt>
                <c:pt idx="642">
                  <c:v>699.13166621369396</c:v>
                </c:pt>
                <c:pt idx="643">
                  <c:v>700.50593107642953</c:v>
                </c:pt>
                <c:pt idx="644">
                  <c:v>701.88019593916454</c:v>
                </c:pt>
                <c:pt idx="645">
                  <c:v>703.25446080189897</c:v>
                </c:pt>
                <c:pt idx="646">
                  <c:v>704.62872566463454</c:v>
                </c:pt>
                <c:pt idx="647">
                  <c:v>706.00299052736955</c:v>
                </c:pt>
                <c:pt idx="648">
                  <c:v>707.37725539010296</c:v>
                </c:pt>
                <c:pt idx="649">
                  <c:v>708.75152025283899</c:v>
                </c:pt>
                <c:pt idx="650">
                  <c:v>710.12578511557399</c:v>
                </c:pt>
                <c:pt idx="651">
                  <c:v>711.5000499783099</c:v>
                </c:pt>
                <c:pt idx="652">
                  <c:v>712.874314841044</c:v>
                </c:pt>
                <c:pt idx="653">
                  <c:v>714.248579703779</c:v>
                </c:pt>
                <c:pt idx="654">
                  <c:v>715.62284456651503</c:v>
                </c:pt>
                <c:pt idx="655">
                  <c:v>716.99710942924798</c:v>
                </c:pt>
                <c:pt idx="656">
                  <c:v>718.37137429198401</c:v>
                </c:pt>
                <c:pt idx="657">
                  <c:v>719.74563915471811</c:v>
                </c:pt>
                <c:pt idx="658">
                  <c:v>721.11990401745402</c:v>
                </c:pt>
                <c:pt idx="659">
                  <c:v>722.49416888018811</c:v>
                </c:pt>
                <c:pt idx="660">
                  <c:v>723.86843374292346</c:v>
                </c:pt>
                <c:pt idx="661">
                  <c:v>725.24269860565846</c:v>
                </c:pt>
                <c:pt idx="662">
                  <c:v>726.61696346839403</c:v>
                </c:pt>
                <c:pt idx="663">
                  <c:v>727.99122833112847</c:v>
                </c:pt>
                <c:pt idx="664">
                  <c:v>729.36549319386256</c:v>
                </c:pt>
                <c:pt idx="665">
                  <c:v>730.73975805660029</c:v>
                </c:pt>
                <c:pt idx="666">
                  <c:v>732.11402291933405</c:v>
                </c:pt>
                <c:pt idx="667">
                  <c:v>733.48828778206848</c:v>
                </c:pt>
                <c:pt idx="668">
                  <c:v>734.86255264480269</c:v>
                </c:pt>
                <c:pt idx="669">
                  <c:v>736.23681750753894</c:v>
                </c:pt>
                <c:pt idx="670">
                  <c:v>737.61108237027395</c:v>
                </c:pt>
                <c:pt idx="671">
                  <c:v>738.98534723300895</c:v>
                </c:pt>
                <c:pt idx="672">
                  <c:v>740.35961209574225</c:v>
                </c:pt>
                <c:pt idx="673">
                  <c:v>741.73387695848055</c:v>
                </c:pt>
                <c:pt idx="674">
                  <c:v>743.10814182121396</c:v>
                </c:pt>
                <c:pt idx="675">
                  <c:v>744.48240668394783</c:v>
                </c:pt>
                <c:pt idx="676">
                  <c:v>745.85667154668454</c:v>
                </c:pt>
                <c:pt idx="677">
                  <c:v>747.23093640941897</c:v>
                </c:pt>
                <c:pt idx="678">
                  <c:v>748.60520127215455</c:v>
                </c:pt>
                <c:pt idx="679">
                  <c:v>749.97946613488898</c:v>
                </c:pt>
                <c:pt idx="680">
                  <c:v>751.35373099762455</c:v>
                </c:pt>
                <c:pt idx="681">
                  <c:v>752.72799586035899</c:v>
                </c:pt>
                <c:pt idx="682">
                  <c:v>754.10226072309297</c:v>
                </c:pt>
                <c:pt idx="683">
                  <c:v>755.47652558582797</c:v>
                </c:pt>
                <c:pt idx="684">
                  <c:v>756.850790448564</c:v>
                </c:pt>
                <c:pt idx="685">
                  <c:v>758.225055311299</c:v>
                </c:pt>
                <c:pt idx="686">
                  <c:v>759.59932017403401</c:v>
                </c:pt>
                <c:pt idx="687">
                  <c:v>760.97358503677003</c:v>
                </c:pt>
                <c:pt idx="688">
                  <c:v>762.34784989950242</c:v>
                </c:pt>
                <c:pt idx="689">
                  <c:v>763.72211476223811</c:v>
                </c:pt>
                <c:pt idx="690">
                  <c:v>765.09637962497402</c:v>
                </c:pt>
                <c:pt idx="691">
                  <c:v>766.47064448770846</c:v>
                </c:pt>
                <c:pt idx="692">
                  <c:v>767.84490935044346</c:v>
                </c:pt>
                <c:pt idx="693">
                  <c:v>769.21917421318017</c:v>
                </c:pt>
                <c:pt idx="694">
                  <c:v>770.59343907591403</c:v>
                </c:pt>
                <c:pt idx="695">
                  <c:v>771.96770393864995</c:v>
                </c:pt>
                <c:pt idx="696">
                  <c:v>773.34196880138336</c:v>
                </c:pt>
                <c:pt idx="697">
                  <c:v>774.71623366411995</c:v>
                </c:pt>
                <c:pt idx="698">
                  <c:v>776.09049852685655</c:v>
                </c:pt>
                <c:pt idx="699">
                  <c:v>777.46476338958996</c:v>
                </c:pt>
                <c:pt idx="700">
                  <c:v>778.83902825232497</c:v>
                </c:pt>
                <c:pt idx="701">
                  <c:v>780.21329311505997</c:v>
                </c:pt>
                <c:pt idx="702">
                  <c:v>781.58755797779554</c:v>
                </c:pt>
                <c:pt idx="703">
                  <c:v>782.96182284052873</c:v>
                </c:pt>
                <c:pt idx="704">
                  <c:v>784.33608770326384</c:v>
                </c:pt>
                <c:pt idx="705">
                  <c:v>785.71035256600157</c:v>
                </c:pt>
                <c:pt idx="706">
                  <c:v>787.08461742873499</c:v>
                </c:pt>
                <c:pt idx="707">
                  <c:v>788.45888229146999</c:v>
                </c:pt>
                <c:pt idx="708">
                  <c:v>789.83314715420397</c:v>
                </c:pt>
                <c:pt idx="709">
                  <c:v>791.20741201694</c:v>
                </c:pt>
                <c:pt idx="710">
                  <c:v>792.58167687967602</c:v>
                </c:pt>
                <c:pt idx="711">
                  <c:v>793.95594174240898</c:v>
                </c:pt>
                <c:pt idx="712">
                  <c:v>795.33020660514399</c:v>
                </c:pt>
                <c:pt idx="713">
                  <c:v>796.70447146788206</c:v>
                </c:pt>
                <c:pt idx="714">
                  <c:v>798.07873633061706</c:v>
                </c:pt>
                <c:pt idx="715">
                  <c:v>799.45300119334911</c:v>
                </c:pt>
                <c:pt idx="716">
                  <c:v>800.82726605608411</c:v>
                </c:pt>
                <c:pt idx="717">
                  <c:v>802.20153091882105</c:v>
                </c:pt>
                <c:pt idx="718">
                  <c:v>803.57579578155503</c:v>
                </c:pt>
                <c:pt idx="719">
                  <c:v>804.95006064428947</c:v>
                </c:pt>
                <c:pt idx="720">
                  <c:v>806.32432550702504</c:v>
                </c:pt>
                <c:pt idx="721">
                  <c:v>807.69859036976106</c:v>
                </c:pt>
                <c:pt idx="722">
                  <c:v>809.07285523249504</c:v>
                </c:pt>
                <c:pt idx="723">
                  <c:v>810.44712009522766</c:v>
                </c:pt>
                <c:pt idx="724">
                  <c:v>811.82138495796505</c:v>
                </c:pt>
                <c:pt idx="725">
                  <c:v>813.19564982069994</c:v>
                </c:pt>
                <c:pt idx="726">
                  <c:v>814.56991468343347</c:v>
                </c:pt>
                <c:pt idx="727">
                  <c:v>815.94417954617131</c:v>
                </c:pt>
                <c:pt idx="728">
                  <c:v>817.31844440890438</c:v>
                </c:pt>
                <c:pt idx="729">
                  <c:v>818.69270927164155</c:v>
                </c:pt>
                <c:pt idx="730">
                  <c:v>820.06697413437496</c:v>
                </c:pt>
                <c:pt idx="731">
                  <c:v>821.44123899710996</c:v>
                </c:pt>
                <c:pt idx="732">
                  <c:v>822.81550385984497</c:v>
                </c:pt>
                <c:pt idx="733">
                  <c:v>824.18976872258054</c:v>
                </c:pt>
                <c:pt idx="734">
                  <c:v>825.56403358531497</c:v>
                </c:pt>
                <c:pt idx="735">
                  <c:v>826.93829844804998</c:v>
                </c:pt>
                <c:pt idx="736">
                  <c:v>828.31256331078384</c:v>
                </c:pt>
                <c:pt idx="737">
                  <c:v>829.68682817351998</c:v>
                </c:pt>
                <c:pt idx="738">
                  <c:v>831.06109303625499</c:v>
                </c:pt>
                <c:pt idx="739">
                  <c:v>832.43535789898897</c:v>
                </c:pt>
                <c:pt idx="740">
                  <c:v>833.80962276172397</c:v>
                </c:pt>
                <c:pt idx="741">
                  <c:v>835.18388762446091</c:v>
                </c:pt>
                <c:pt idx="742">
                  <c:v>836.558152487195</c:v>
                </c:pt>
                <c:pt idx="743">
                  <c:v>837.93241734992898</c:v>
                </c:pt>
                <c:pt idx="744">
                  <c:v>839.30668221266501</c:v>
                </c:pt>
                <c:pt idx="745">
                  <c:v>840.68094707540001</c:v>
                </c:pt>
                <c:pt idx="746">
                  <c:v>842.05521193813502</c:v>
                </c:pt>
                <c:pt idx="747">
                  <c:v>843.42947680087002</c:v>
                </c:pt>
                <c:pt idx="748">
                  <c:v>844.80374166360605</c:v>
                </c:pt>
                <c:pt idx="749">
                  <c:v>846.17800652634207</c:v>
                </c:pt>
                <c:pt idx="750">
                  <c:v>847.55227138907446</c:v>
                </c:pt>
                <c:pt idx="751">
                  <c:v>848.92653625181003</c:v>
                </c:pt>
                <c:pt idx="752">
                  <c:v>850.30080111454447</c:v>
                </c:pt>
                <c:pt idx="753">
                  <c:v>851.67506597728129</c:v>
                </c:pt>
                <c:pt idx="754">
                  <c:v>853.04933084001505</c:v>
                </c:pt>
                <c:pt idx="755">
                  <c:v>854.42359570274948</c:v>
                </c:pt>
                <c:pt idx="756">
                  <c:v>855.79786056548505</c:v>
                </c:pt>
                <c:pt idx="757">
                  <c:v>857.17212542822006</c:v>
                </c:pt>
                <c:pt idx="758">
                  <c:v>858.54639029095449</c:v>
                </c:pt>
                <c:pt idx="759">
                  <c:v>859.92065515368949</c:v>
                </c:pt>
                <c:pt idx="760">
                  <c:v>861.29492001642495</c:v>
                </c:pt>
                <c:pt idx="761">
                  <c:v>862.66918487916053</c:v>
                </c:pt>
                <c:pt idx="762">
                  <c:v>864.04344974189553</c:v>
                </c:pt>
                <c:pt idx="763">
                  <c:v>865.41771460462996</c:v>
                </c:pt>
                <c:pt idx="764">
                  <c:v>866.79197946736667</c:v>
                </c:pt>
                <c:pt idx="765">
                  <c:v>868.16624433009997</c:v>
                </c:pt>
                <c:pt idx="766">
                  <c:v>869.54050919283372</c:v>
                </c:pt>
                <c:pt idx="767">
                  <c:v>870.91477405557055</c:v>
                </c:pt>
                <c:pt idx="768">
                  <c:v>872.2890389183068</c:v>
                </c:pt>
                <c:pt idx="769">
                  <c:v>873.66330378103999</c:v>
                </c:pt>
                <c:pt idx="770">
                  <c:v>875.03756864377397</c:v>
                </c:pt>
                <c:pt idx="771">
                  <c:v>876.4118335065109</c:v>
                </c:pt>
                <c:pt idx="772">
                  <c:v>877.78609836924591</c:v>
                </c:pt>
                <c:pt idx="773">
                  <c:v>879.16036323198</c:v>
                </c:pt>
                <c:pt idx="774">
                  <c:v>880.53462809471296</c:v>
                </c:pt>
                <c:pt idx="775">
                  <c:v>881.90889295745103</c:v>
                </c:pt>
                <c:pt idx="776">
                  <c:v>883.28315782018603</c:v>
                </c:pt>
                <c:pt idx="777">
                  <c:v>884.65742268291808</c:v>
                </c:pt>
                <c:pt idx="778">
                  <c:v>886.03168754565502</c:v>
                </c:pt>
                <c:pt idx="779">
                  <c:v>887.40595240839002</c:v>
                </c:pt>
                <c:pt idx="780">
                  <c:v>888.78021727112605</c:v>
                </c:pt>
                <c:pt idx="781">
                  <c:v>890.15448213386003</c:v>
                </c:pt>
                <c:pt idx="782">
                  <c:v>891.52874699659628</c:v>
                </c:pt>
                <c:pt idx="783">
                  <c:v>892.90301185933004</c:v>
                </c:pt>
                <c:pt idx="784">
                  <c:v>894.27727672206504</c:v>
                </c:pt>
                <c:pt idx="785">
                  <c:v>895.65154158479947</c:v>
                </c:pt>
                <c:pt idx="786">
                  <c:v>897.02580644753505</c:v>
                </c:pt>
                <c:pt idx="787">
                  <c:v>898.40007131027005</c:v>
                </c:pt>
                <c:pt idx="788">
                  <c:v>899.77433617300642</c:v>
                </c:pt>
                <c:pt idx="789">
                  <c:v>901.14860103573949</c:v>
                </c:pt>
                <c:pt idx="790">
                  <c:v>902.52286589847347</c:v>
                </c:pt>
                <c:pt idx="791">
                  <c:v>903.89713076120938</c:v>
                </c:pt>
                <c:pt idx="792">
                  <c:v>905.27139562394495</c:v>
                </c:pt>
                <c:pt idx="793">
                  <c:v>906.64566048667996</c:v>
                </c:pt>
                <c:pt idx="794">
                  <c:v>908.01992534941496</c:v>
                </c:pt>
                <c:pt idx="795">
                  <c:v>909.39419021215053</c:v>
                </c:pt>
                <c:pt idx="796">
                  <c:v>910.76845507488554</c:v>
                </c:pt>
                <c:pt idx="797">
                  <c:v>912.14271993762054</c:v>
                </c:pt>
                <c:pt idx="798">
                  <c:v>913.51698480035498</c:v>
                </c:pt>
                <c:pt idx="799">
                  <c:v>914.89124966308998</c:v>
                </c:pt>
                <c:pt idx="800">
                  <c:v>916.26551452582498</c:v>
                </c:pt>
                <c:pt idx="801">
                  <c:v>917.6397793885609</c:v>
                </c:pt>
                <c:pt idx="802">
                  <c:v>919.0140442512959</c:v>
                </c:pt>
                <c:pt idx="803">
                  <c:v>920.38830911402999</c:v>
                </c:pt>
                <c:pt idx="804">
                  <c:v>921.76257397676591</c:v>
                </c:pt>
                <c:pt idx="805">
                  <c:v>923.1368388395</c:v>
                </c:pt>
                <c:pt idx="806">
                  <c:v>924.51110370223398</c:v>
                </c:pt>
                <c:pt idx="807">
                  <c:v>925.88536856497001</c:v>
                </c:pt>
                <c:pt idx="808">
                  <c:v>927.25963342770501</c:v>
                </c:pt>
                <c:pt idx="809">
                  <c:v>928.63389829044002</c:v>
                </c:pt>
                <c:pt idx="810">
                  <c:v>930.00816315317502</c:v>
                </c:pt>
                <c:pt idx="811">
                  <c:v>931.3824280159082</c:v>
                </c:pt>
                <c:pt idx="812">
                  <c:v>932.75669287864503</c:v>
                </c:pt>
                <c:pt idx="813">
                  <c:v>934.13095774138003</c:v>
                </c:pt>
                <c:pt idx="814">
                  <c:v>935.50522260411446</c:v>
                </c:pt>
                <c:pt idx="815">
                  <c:v>936.87948746685129</c:v>
                </c:pt>
                <c:pt idx="816">
                  <c:v>938.25375232958606</c:v>
                </c:pt>
                <c:pt idx="817">
                  <c:v>939.62801719231948</c:v>
                </c:pt>
                <c:pt idx="818">
                  <c:v>941.00228205505448</c:v>
                </c:pt>
                <c:pt idx="819">
                  <c:v>942.37654691779005</c:v>
                </c:pt>
                <c:pt idx="820">
                  <c:v>943.75081178052449</c:v>
                </c:pt>
                <c:pt idx="821">
                  <c:v>945.12507664325994</c:v>
                </c:pt>
                <c:pt idx="822">
                  <c:v>946.49934150599495</c:v>
                </c:pt>
                <c:pt idx="823">
                  <c:v>947.87360636872995</c:v>
                </c:pt>
                <c:pt idx="824">
                  <c:v>949.24787123146552</c:v>
                </c:pt>
                <c:pt idx="825">
                  <c:v>950.62213609419996</c:v>
                </c:pt>
                <c:pt idx="826">
                  <c:v>951.99640095693553</c:v>
                </c:pt>
                <c:pt idx="827">
                  <c:v>953.37066581966997</c:v>
                </c:pt>
                <c:pt idx="828">
                  <c:v>954.74493068240497</c:v>
                </c:pt>
                <c:pt idx="829">
                  <c:v>956.11919554514054</c:v>
                </c:pt>
                <c:pt idx="830">
                  <c:v>957.49346040787555</c:v>
                </c:pt>
                <c:pt idx="831">
                  <c:v>958.86772527060998</c:v>
                </c:pt>
                <c:pt idx="832">
                  <c:v>960.24199013334498</c:v>
                </c:pt>
                <c:pt idx="833">
                  <c:v>961.61625499607999</c:v>
                </c:pt>
                <c:pt idx="834">
                  <c:v>962.99051985881499</c:v>
                </c:pt>
                <c:pt idx="835">
                  <c:v>964.36478472155</c:v>
                </c:pt>
                <c:pt idx="836">
                  <c:v>965.739049584285</c:v>
                </c:pt>
                <c:pt idx="837">
                  <c:v>967.11331444702103</c:v>
                </c:pt>
                <c:pt idx="838">
                  <c:v>968.48757930975501</c:v>
                </c:pt>
                <c:pt idx="839">
                  <c:v>969.86184417248899</c:v>
                </c:pt>
                <c:pt idx="840">
                  <c:v>971.2361090352241</c:v>
                </c:pt>
                <c:pt idx="841">
                  <c:v>972.61037389796002</c:v>
                </c:pt>
                <c:pt idx="842">
                  <c:v>973.98463876069604</c:v>
                </c:pt>
                <c:pt idx="843">
                  <c:v>975.35890362342946</c:v>
                </c:pt>
                <c:pt idx="844">
                  <c:v>976.73316848616503</c:v>
                </c:pt>
                <c:pt idx="845">
                  <c:v>978.10743334890003</c:v>
                </c:pt>
                <c:pt idx="846">
                  <c:v>979.48169821163503</c:v>
                </c:pt>
                <c:pt idx="847">
                  <c:v>980.85596307436947</c:v>
                </c:pt>
                <c:pt idx="848">
                  <c:v>982.23022793710504</c:v>
                </c:pt>
                <c:pt idx="849">
                  <c:v>983.60449279984005</c:v>
                </c:pt>
                <c:pt idx="850">
                  <c:v>984.97875766257641</c:v>
                </c:pt>
                <c:pt idx="851">
                  <c:v>986.35302252530948</c:v>
                </c:pt>
                <c:pt idx="852">
                  <c:v>987.72728738804506</c:v>
                </c:pt>
                <c:pt idx="853">
                  <c:v>989.10155225077995</c:v>
                </c:pt>
                <c:pt idx="854">
                  <c:v>990.47581711351449</c:v>
                </c:pt>
                <c:pt idx="855">
                  <c:v>991.85008197624995</c:v>
                </c:pt>
                <c:pt idx="856">
                  <c:v>993.22434683898553</c:v>
                </c:pt>
                <c:pt idx="857">
                  <c:v>994.59861170171996</c:v>
                </c:pt>
                <c:pt idx="858">
                  <c:v>995.97287656445553</c:v>
                </c:pt>
                <c:pt idx="859">
                  <c:v>997.34714142718997</c:v>
                </c:pt>
                <c:pt idx="860">
                  <c:v>998.72140628992497</c:v>
                </c:pt>
                <c:pt idx="861">
                  <c:v>1000.0956711526605</c:v>
                </c:pt>
                <c:pt idx="862">
                  <c:v>1001.46993601539</c:v>
                </c:pt>
                <c:pt idx="863">
                  <c:v>1002.84420087813</c:v>
                </c:pt>
                <c:pt idx="864">
                  <c:v>1004.2184657408609</c:v>
                </c:pt>
                <c:pt idx="865">
                  <c:v>1005.5927306036009</c:v>
                </c:pt>
                <c:pt idx="866">
                  <c:v>1006.96699546633</c:v>
                </c:pt>
                <c:pt idx="867">
                  <c:v>1008.341260329069</c:v>
                </c:pt>
                <c:pt idx="868">
                  <c:v>1009.715525191799</c:v>
                </c:pt>
                <c:pt idx="869">
                  <c:v>1011.0897900545409</c:v>
                </c:pt>
                <c:pt idx="870">
                  <c:v>1012.46405491727</c:v>
                </c:pt>
                <c:pt idx="871">
                  <c:v>1013.8383197800091</c:v>
                </c:pt>
                <c:pt idx="872">
                  <c:v>1015.21258464274</c:v>
                </c:pt>
                <c:pt idx="873">
                  <c:v>1016.58684950548</c:v>
                </c:pt>
                <c:pt idx="874">
                  <c:v>1017.9611143682091</c:v>
                </c:pt>
                <c:pt idx="875">
                  <c:v>1019.33537923095</c:v>
                </c:pt>
                <c:pt idx="876">
                  <c:v>1020.70964409368</c:v>
                </c:pt>
                <c:pt idx="877">
                  <c:v>1022.0839089564211</c:v>
                </c:pt>
                <c:pt idx="878">
                  <c:v>1023.45817381915</c:v>
                </c:pt>
                <c:pt idx="879">
                  <c:v>1024.8324386818879</c:v>
                </c:pt>
                <c:pt idx="880">
                  <c:v>1026.2067035446219</c:v>
                </c:pt>
                <c:pt idx="881">
                  <c:v>1027.5809684073599</c:v>
                </c:pt>
                <c:pt idx="882">
                  <c:v>1028.95523327009</c:v>
                </c:pt>
                <c:pt idx="883">
                  <c:v>1030.3294981328279</c:v>
                </c:pt>
                <c:pt idx="884">
                  <c:v>1031.7037629955601</c:v>
                </c:pt>
                <c:pt idx="885">
                  <c:v>1033.0780278582999</c:v>
                </c:pt>
                <c:pt idx="886">
                  <c:v>1034.4522927210301</c:v>
                </c:pt>
                <c:pt idx="887">
                  <c:v>1035.8265575837731</c:v>
                </c:pt>
                <c:pt idx="888">
                  <c:v>1037.2008224465001</c:v>
                </c:pt>
                <c:pt idx="889">
                  <c:v>1038.5750873092411</c:v>
                </c:pt>
                <c:pt idx="890">
                  <c:v>1039.9493521719701</c:v>
                </c:pt>
                <c:pt idx="891">
                  <c:v>1041.32361703471</c:v>
                </c:pt>
                <c:pt idx="892">
                  <c:v>1042.6978818974399</c:v>
                </c:pt>
                <c:pt idx="893">
                  <c:v>1044.07214676018</c:v>
                </c:pt>
                <c:pt idx="894">
                  <c:v>1045.4464116229101</c:v>
                </c:pt>
                <c:pt idx="895">
                  <c:v>1046.8206764856511</c:v>
                </c:pt>
                <c:pt idx="896">
                  <c:v>1048.1949413483776</c:v>
                </c:pt>
                <c:pt idx="897">
                  <c:v>1049.5692062111198</c:v>
                </c:pt>
                <c:pt idx="898">
                  <c:v>1050.9434710738499</c:v>
                </c:pt>
                <c:pt idx="899">
                  <c:v>1052.31773593659</c:v>
                </c:pt>
                <c:pt idx="900">
                  <c:v>1053.6920007993176</c:v>
                </c:pt>
                <c:pt idx="901">
                  <c:v>1055.0662656620611</c:v>
                </c:pt>
                <c:pt idx="902">
                  <c:v>1056.4405305247901</c:v>
                </c:pt>
                <c:pt idx="903">
                  <c:v>1057.81479538753</c:v>
                </c:pt>
                <c:pt idx="904">
                  <c:v>1059.1890602502599</c:v>
                </c:pt>
                <c:pt idx="905">
                  <c:v>1060.5633251129998</c:v>
                </c:pt>
                <c:pt idx="906">
                  <c:v>1061.9375899757329</c:v>
                </c:pt>
                <c:pt idx="907">
                  <c:v>1063.3118548384698</c:v>
                </c:pt>
                <c:pt idx="908">
                  <c:v>1064.6861197012001</c:v>
                </c:pt>
                <c:pt idx="909">
                  <c:v>1066.0603845639398</c:v>
                </c:pt>
                <c:pt idx="910">
                  <c:v>1067.4346494266701</c:v>
                </c:pt>
                <c:pt idx="911">
                  <c:v>1068.8089142894098</c:v>
                </c:pt>
                <c:pt idx="912">
                  <c:v>1070.1831791521499</c:v>
                </c:pt>
                <c:pt idx="913">
                  <c:v>1071.5574440148771</c:v>
                </c:pt>
                <c:pt idx="914">
                  <c:v>1072.9317088776199</c:v>
                </c:pt>
                <c:pt idx="915">
                  <c:v>1074.3059737403519</c:v>
                </c:pt>
                <c:pt idx="916">
                  <c:v>1075.6802386030881</c:v>
                </c:pt>
                <c:pt idx="917">
                  <c:v>1077.0545034658201</c:v>
                </c:pt>
                <c:pt idx="918">
                  <c:v>1078.4287683285611</c:v>
                </c:pt>
                <c:pt idx="919">
                  <c:v>1079.8030331912901</c:v>
                </c:pt>
                <c:pt idx="920">
                  <c:v>1081.1772980540281</c:v>
                </c:pt>
                <c:pt idx="921">
                  <c:v>1082.5515629167601</c:v>
                </c:pt>
                <c:pt idx="922">
                  <c:v>1083.9258277795011</c:v>
                </c:pt>
                <c:pt idx="923">
                  <c:v>1085.3000926422301</c:v>
                </c:pt>
                <c:pt idx="924">
                  <c:v>1086.6743575049682</c:v>
                </c:pt>
                <c:pt idx="925">
                  <c:v>1088.0486223677001</c:v>
                </c:pt>
                <c:pt idx="926">
                  <c:v>1089.42288723044</c:v>
                </c:pt>
                <c:pt idx="927">
                  <c:v>1090.7971520931701</c:v>
                </c:pt>
                <c:pt idx="928">
                  <c:v>1092.1714169559064</c:v>
                </c:pt>
                <c:pt idx="929">
                  <c:v>1093.5456818186401</c:v>
                </c:pt>
                <c:pt idx="930">
                  <c:v>1094.91994668138</c:v>
                </c:pt>
                <c:pt idx="931">
                  <c:v>1096.2942115441099</c:v>
                </c:pt>
                <c:pt idx="932">
                  <c:v>1097.6684764068498</c:v>
                </c:pt>
                <c:pt idx="933">
                  <c:v>1099.0427412695799</c:v>
                </c:pt>
                <c:pt idx="934">
                  <c:v>1100.41700613232</c:v>
                </c:pt>
                <c:pt idx="935">
                  <c:v>1101.7912709950499</c:v>
                </c:pt>
                <c:pt idx="936">
                  <c:v>1103.16553585779</c:v>
                </c:pt>
                <c:pt idx="937">
                  <c:v>1104.5398007205201</c:v>
                </c:pt>
                <c:pt idx="938">
                  <c:v>1105.9140655832618</c:v>
                </c:pt>
                <c:pt idx="939">
                  <c:v>1107.2883304459899</c:v>
                </c:pt>
                <c:pt idx="940">
                  <c:v>1108.66259530873</c:v>
                </c:pt>
                <c:pt idx="941">
                  <c:v>1110.0368601714601</c:v>
                </c:pt>
                <c:pt idx="942">
                  <c:v>1111.4111250342</c:v>
                </c:pt>
                <c:pt idx="943">
                  <c:v>1112.7853898969299</c:v>
                </c:pt>
                <c:pt idx="944">
                  <c:v>1114.15965475967</c:v>
                </c:pt>
                <c:pt idx="945">
                  <c:v>1115.5339196223999</c:v>
                </c:pt>
                <c:pt idx="946">
                  <c:v>1116.9081844851419</c:v>
                </c:pt>
                <c:pt idx="947">
                  <c:v>1118.2824493478681</c:v>
                </c:pt>
                <c:pt idx="948">
                  <c:v>1119.6567142106098</c:v>
                </c:pt>
                <c:pt idx="949">
                  <c:v>1121.0309790733399</c:v>
                </c:pt>
                <c:pt idx="950">
                  <c:v>1122.4052439360801</c:v>
                </c:pt>
                <c:pt idx="951">
                  <c:v>1123.77950879881</c:v>
                </c:pt>
                <c:pt idx="952">
                  <c:v>1125.1537736615501</c:v>
                </c:pt>
                <c:pt idx="953">
                  <c:v>1126.52803852428</c:v>
                </c:pt>
                <c:pt idx="954">
                  <c:v>1127.9023033870201</c:v>
                </c:pt>
                <c:pt idx="955">
                  <c:v>1129.2765682497611</c:v>
                </c:pt>
                <c:pt idx="956">
                  <c:v>1130.6508331124899</c:v>
                </c:pt>
                <c:pt idx="957">
                  <c:v>1132.0250979752311</c:v>
                </c:pt>
                <c:pt idx="958">
                  <c:v>1133.3993628379576</c:v>
                </c:pt>
                <c:pt idx="959">
                  <c:v>1134.7736277007011</c:v>
                </c:pt>
                <c:pt idx="960">
                  <c:v>1136.1478925634299</c:v>
                </c:pt>
                <c:pt idx="961">
                  <c:v>1137.5221574261711</c:v>
                </c:pt>
                <c:pt idx="962">
                  <c:v>1138.8964222888976</c:v>
                </c:pt>
                <c:pt idx="963">
                  <c:v>1140.2706871516411</c:v>
                </c:pt>
                <c:pt idx="964">
                  <c:v>1141.6449520143676</c:v>
                </c:pt>
                <c:pt idx="965">
                  <c:v>1143.0192168771098</c:v>
                </c:pt>
                <c:pt idx="966">
                  <c:v>1144.3934817398376</c:v>
                </c:pt>
                <c:pt idx="967">
                  <c:v>1145.76774660258</c:v>
                </c:pt>
                <c:pt idx="968">
                  <c:v>1147.1420114653099</c:v>
                </c:pt>
                <c:pt idx="969">
                  <c:v>1148.51627632805</c:v>
                </c:pt>
                <c:pt idx="970">
                  <c:v>1149.8905411907801</c:v>
                </c:pt>
                <c:pt idx="971">
                  <c:v>1151.2648060535198</c:v>
                </c:pt>
                <c:pt idx="972">
                  <c:v>1152.6390709162499</c:v>
                </c:pt>
                <c:pt idx="973">
                  <c:v>1154.0133357789898</c:v>
                </c:pt>
                <c:pt idx="974">
                  <c:v>1155.3876006417211</c:v>
                </c:pt>
                <c:pt idx="975">
                  <c:v>1156.76186550446</c:v>
                </c:pt>
                <c:pt idx="976">
                  <c:v>1158.1361303671899</c:v>
                </c:pt>
                <c:pt idx="977">
                  <c:v>1159.5103952299298</c:v>
                </c:pt>
                <c:pt idx="978">
                  <c:v>1160.8846600926599</c:v>
                </c:pt>
                <c:pt idx="979">
                  <c:v>1162.2589249553998</c:v>
                </c:pt>
                <c:pt idx="980">
                  <c:v>1163.6331898181281</c:v>
                </c:pt>
                <c:pt idx="981">
                  <c:v>1165.0074546808701</c:v>
                </c:pt>
                <c:pt idx="982">
                  <c:v>1166.3817195436</c:v>
                </c:pt>
                <c:pt idx="983">
                  <c:v>1167.7559844063401</c:v>
                </c:pt>
                <c:pt idx="984">
                  <c:v>1169.1302492690681</c:v>
                </c:pt>
                <c:pt idx="985">
                  <c:v>1170.5045141318099</c:v>
                </c:pt>
                <c:pt idx="986">
                  <c:v>1171.87877899454</c:v>
                </c:pt>
                <c:pt idx="987">
                  <c:v>1173.2530438572799</c:v>
                </c:pt>
                <c:pt idx="988">
                  <c:v>1174.62730872001</c:v>
                </c:pt>
                <c:pt idx="989">
                  <c:v>1176.0015735827521</c:v>
                </c:pt>
                <c:pt idx="990">
                  <c:v>1177.37583844548</c:v>
                </c:pt>
                <c:pt idx="991">
                  <c:v>1178.7501033082201</c:v>
                </c:pt>
                <c:pt idx="992">
                  <c:v>1180.1243681709498</c:v>
                </c:pt>
                <c:pt idx="993">
                  <c:v>1181.4986330336901</c:v>
                </c:pt>
                <c:pt idx="994">
                  <c:v>1182.8728978964198</c:v>
                </c:pt>
                <c:pt idx="995">
                  <c:v>1184.2471627591601</c:v>
                </c:pt>
                <c:pt idx="996">
                  <c:v>1185.6214276218898</c:v>
                </c:pt>
                <c:pt idx="997">
                  <c:v>1186.9956924846326</c:v>
                </c:pt>
                <c:pt idx="998">
                  <c:v>1188.36995734737</c:v>
                </c:pt>
                <c:pt idx="999">
                  <c:v>1189.7442222100976</c:v>
                </c:pt>
              </c:numCache>
            </c:numRef>
          </c:xVal>
          <c:yVal>
            <c:numRef>
              <c:f>Sheet1!$D$2:$D$1001</c:f>
              <c:numCache>
                <c:formatCode>_(* #,##0.00_);_(* \(#,##0.00\);_(* "-"??_);_(@_)</c:formatCode>
                <c:ptCount val="1000"/>
                <c:pt idx="0">
                  <c:v>3.556934602897669E-9</c:v>
                </c:pt>
                <c:pt idx="1">
                  <c:v>4.3080885582169323E-9</c:v>
                </c:pt>
                <c:pt idx="2">
                  <c:v>5.199787875392321E-9</c:v>
                </c:pt>
                <c:pt idx="3">
                  <c:v>6.2608965405897898E-9</c:v>
                </c:pt>
                <c:pt idx="4">
                  <c:v>7.5243212671715506E-9</c:v>
                </c:pt>
                <c:pt idx="5">
                  <c:v>9.0279876913803637E-9</c:v>
                </c:pt>
                <c:pt idx="6">
                  <c:v>1.0815863549511149E-8</c:v>
                </c:pt>
                <c:pt idx="7">
                  <c:v>1.2939059616252205E-8</c:v>
                </c:pt>
                <c:pt idx="8">
                  <c:v>1.5457037165256468E-8</c:v>
                </c:pt>
                <c:pt idx="9">
                  <c:v>1.8438949386489203E-8</c:v>
                </c:pt>
                <c:pt idx="10">
                  <c:v>2.1965143497205833E-8</c:v>
                </c:pt>
                <c:pt idx="11">
                  <c:v>2.6128850151295778E-8</c:v>
                </c:pt>
                <c:pt idx="12">
                  <c:v>3.1038087121893925E-8</c:v>
                </c:pt>
                <c:pt idx="13">
                  <c:v>3.6817805041360156E-8</c:v>
                </c:pt>
                <c:pt idx="14">
                  <c:v>4.3612304167686045E-8</c:v>
                </c:pt>
                <c:pt idx="15">
                  <c:v>5.1587952643834617E-8</c:v>
                </c:pt>
                <c:pt idx="16">
                  <c:v>6.0936238463187712E-8</c:v>
                </c:pt>
                <c:pt idx="17">
                  <c:v>7.1877189286903506E-8</c:v>
                </c:pt>
                <c:pt idx="18">
                  <c:v>8.4663196314301162E-8</c:v>
                </c:pt>
                <c:pt idx="19">
                  <c:v>9.9583280522113579E-8</c:v>
                </c:pt>
                <c:pt idx="20">
                  <c:v>1.1696784169934185E-7</c:v>
                </c:pt>
                <c:pt idx="21">
                  <c:v>1.3719393274819857E-7</c:v>
                </c:pt>
                <c:pt idx="22">
                  <c:v>1.6069110363501964E-7</c:v>
                </c:pt>
                <c:pt idx="23">
                  <c:v>1.8794786109473858E-7</c:v>
                </c:pt>
                <c:pt idx="24">
                  <c:v>2.1951879165533224E-7</c:v>
                </c:pt>
                <c:pt idx="25">
                  <c:v>2.5603239669125306E-7</c:v>
                </c:pt>
                <c:pt idx="26">
                  <c:v>2.981996889740415E-7</c:v>
                </c:pt>
                <c:pt idx="27">
                  <c:v>3.4682360050071417E-7</c:v>
                </c:pt>
                <c:pt idx="28">
                  <c:v>4.0280925118299408E-7</c:v>
                </c:pt>
                <c:pt idx="29">
                  <c:v>4.6717512720961867E-7</c:v>
                </c:pt>
                <c:pt idx="30">
                  <c:v>5.4106521648658583E-7</c:v>
                </c:pt>
                <c:pt idx="31">
                  <c:v>6.2576214645309541E-7</c:v>
                </c:pt>
                <c:pt idx="32">
                  <c:v>7.2270136670070923E-7</c:v>
                </c:pt>
                <c:pt idx="33">
                  <c:v>8.3348641512667865E-7</c:v>
                </c:pt>
                <c:pt idx="34">
                  <c:v>9.5990530176627362E-7</c:v>
                </c:pt>
                <c:pt idx="35">
                  <c:v>1.1039480389099426E-6</c:v>
                </c:pt>
                <c:pt idx="36">
                  <c:v>1.2678253395559402E-6</c:v>
                </c:pt>
                <c:pt idx="37">
                  <c:v>1.4539884986144811E-6</c:v>
                </c:pt>
                <c:pt idx="38">
                  <c:v>1.6651504625023829E-6</c:v>
                </c:pt>
                <c:pt idx="39">
                  <c:v>1.9043080827836647E-6</c:v>
                </c:pt>
                <c:pt idx="40">
                  <c:v>2.1747655382597092E-6</c:v>
                </c:pt>
                <c:pt idx="41">
                  <c:v>2.4801588973271248E-6</c:v>
                </c:pt>
                <c:pt idx="42">
                  <c:v>2.8244817784412508E-6</c:v>
                </c:pt>
                <c:pt idx="43">
                  <c:v>3.2121120510835648E-6</c:v>
                </c:pt>
                <c:pt idx="44">
                  <c:v>3.6478395026692454E-6</c:v>
                </c:pt>
                <c:pt idx="45">
                  <c:v>4.1368943782835569E-6</c:v>
                </c:pt>
                <c:pt idx="46">
                  <c:v>4.6849766799399887E-6</c:v>
                </c:pt>
                <c:pt idx="47">
                  <c:v>5.3038089336607738E-6</c:v>
                </c:pt>
                <c:pt idx="48">
                  <c:v>5.9981932887579418E-6</c:v>
                </c:pt>
                <c:pt idx="49">
                  <c:v>6.7705602364569558E-6</c:v>
                </c:pt>
                <c:pt idx="50">
                  <c:v>7.6293846269690837E-6</c:v>
                </c:pt>
                <c:pt idx="51">
                  <c:v>8.5836131954714543E-6</c:v>
                </c:pt>
                <c:pt idx="52">
                  <c:v>9.6427305322654095E-6</c:v>
                </c:pt>
                <c:pt idx="53">
                  <c:v>1.0816815674425851E-5</c:v>
                </c:pt>
                <c:pt idx="54">
                  <c:v>1.211659050794304E-5</c:v>
                </c:pt>
                <c:pt idx="55">
                  <c:v>1.3553460906740481E-5</c:v>
                </c:pt>
                <c:pt idx="56">
                  <c:v>1.5139551299509863E-5</c:v>
                </c:pt>
                <c:pt idx="57">
                  <c:v>1.6887733146086042E-5</c:v>
                </c:pt>
                <c:pt idx="58">
                  <c:v>1.8811647621139452E-5</c:v>
                </c:pt>
                <c:pt idx="59">
                  <c:v>2.0925722643353299E-5</c:v>
                </c:pt>
                <c:pt idx="60">
                  <c:v>2.3245184252011481E-5</c:v>
                </c:pt>
                <c:pt idx="61">
                  <c:v>2.5786062219120332E-5</c:v>
                </c:pt>
                <c:pt idx="62">
                  <c:v>2.8565189692860471E-5</c:v>
                </c:pt>
                <c:pt idx="63">
                  <c:v>3.1600196596373528E-5</c:v>
                </c:pt>
                <c:pt idx="64">
                  <c:v>3.4909496453679951E-5</c:v>
                </c:pt>
                <c:pt idx="65">
                  <c:v>3.8512266280950055E-5</c:v>
                </c:pt>
                <c:pt idx="66">
                  <c:v>4.2428419165466132E-5</c:v>
                </c:pt>
                <c:pt idx="67">
                  <c:v>4.6678569155459202E-5</c:v>
                </c:pt>
                <c:pt idx="68">
                  <c:v>5.128398810065287E-5</c:v>
                </c:pt>
                <c:pt idx="69">
                  <c:v>5.6266554114816815E-5</c:v>
                </c:pt>
                <c:pt idx="70">
                  <c:v>6.1648691377012813E-5</c:v>
                </c:pt>
                <c:pt idx="71">
                  <c:v>6.7453301046531405E-5</c:v>
                </c:pt>
                <c:pt idx="72">
                  <c:v>7.3703683136815463E-5</c:v>
                </c:pt>
                <c:pt idx="73">
                  <c:v>8.0423449275041783E-5</c:v>
                </c:pt>
                <c:pt idx="74">
                  <c:v>8.7636426365463605E-5</c:v>
                </c:pt>
                <c:pt idx="75">
                  <c:v>9.5366551275229372E-5</c:v>
                </c:pt>
                <c:pt idx="76">
                  <c:v>1.0363775677019394E-4</c:v>
                </c:pt>
                <c:pt idx="77">
                  <c:v>1.1247384904427336E-4</c:v>
                </c:pt>
                <c:pt idx="78">
                  <c:v>1.2189837730827165E-4</c:v>
                </c:pt>
                <c:pt idx="79">
                  <c:v>1.3193449603178761E-4</c:v>
                </c:pt>
                <c:pt idx="80">
                  <c:v>1.4260482056394007E-4</c:v>
                </c:pt>
                <c:pt idx="81">
                  <c:v>1.5393127699420779E-4</c:v>
                </c:pt>
                <c:pt idx="82">
                  <c:v>1.6593494725274845E-4</c:v>
                </c:pt>
                <c:pt idx="83">
                  <c:v>1.7863591058921472E-4</c:v>
                </c:pt>
                <c:pt idx="84">
                  <c:v>1.9205308270929059E-4</c:v>
                </c:pt>
                <c:pt idx="85">
                  <c:v>2.0620405398811883E-4</c:v>
                </c:pt>
                <c:pt idx="86">
                  <c:v>2.2110492831836726E-4</c:v>
                </c:pt>
                <c:pt idx="87">
                  <c:v>2.3677016428708952E-4</c:v>
                </c:pt>
                <c:pt idx="88">
                  <c:v>2.5321242050869856E-4</c:v>
                </c:pt>
                <c:pt idx="89">
                  <c:v>2.7044240707048357E-4</c:v>
                </c:pt>
                <c:pt idx="90">
                  <c:v>2.8846874517100813E-4</c:v>
                </c:pt>
                <c:pt idx="91">
                  <c:v>3.0729783714974492E-4</c:v>
                </c:pt>
                <c:pt idx="92">
                  <c:v>3.269337492172244E-4</c:v>
                </c:pt>
                <c:pt idx="93">
                  <c:v>3.4737810929801857E-4</c:v>
                </c:pt>
                <c:pt idx="94">
                  <c:v>3.6863002249308021E-4</c:v>
                </c:pt>
                <c:pt idx="95">
                  <c:v>3.9068600675223213E-4</c:v>
                </c:pt>
                <c:pt idx="96">
                  <c:v>4.1353995142121648E-4</c:v>
                </c:pt>
                <c:pt idx="97">
                  <c:v>4.3718310138952184E-4</c:v>
                </c:pt>
                <c:pt idx="98">
                  <c:v>4.6160406961439124E-4</c:v>
                </c:pt>
                <c:pt idx="99">
                  <c:v>4.8678888083192605E-4</c:v>
                </c:pt>
                <c:pt idx="100">
                  <c:v>5.1305003611615632E-4</c:v>
                </c:pt>
                <c:pt idx="101">
                  <c:v>5.397961008715966E-4</c:v>
                </c:pt>
                <c:pt idx="102">
                  <c:v>5.6724771353817169E-4</c:v>
                </c:pt>
                <c:pt idx="103">
                  <c:v>5.9538412035041466E-4</c:v>
                </c:pt>
                <c:pt idx="104">
                  <c:v>6.2418177549481259E-4</c:v>
                </c:pt>
                <c:pt idx="105">
                  <c:v>6.536147040287723E-4</c:v>
                </c:pt>
                <c:pt idx="106">
                  <c:v>6.8365485505291813E-4</c:v>
                </c:pt>
                <c:pt idx="107">
                  <c:v>7.1427245185906509E-4</c:v>
                </c:pt>
                <c:pt idx="108">
                  <c:v>7.4543634429553201E-4</c:v>
                </c:pt>
                <c:pt idx="109">
                  <c:v>7.7711436723046693E-4</c:v>
                </c:pt>
                <c:pt idx="110">
                  <c:v>8.0927370774893975E-4</c:v>
                </c:pt>
                <c:pt idx="111">
                  <c:v>8.4188128258740665E-4</c:v>
                </c:pt>
                <c:pt idx="112">
                  <c:v>8.7490412628644064E-4</c:v>
                </c:pt>
                <c:pt idx="113">
                  <c:v>9.08309789625765E-4</c:v>
                </c:pt>
                <c:pt idx="114">
                  <c:v>9.4206674709165002E-4</c:v>
                </c:pt>
                <c:pt idx="115">
                  <c:v>9.7614481141174104E-4</c:v>
                </c:pt>
                <c:pt idx="116">
                  <c:v>1.0105155525733051E-3</c:v>
                </c:pt>
                <c:pt idx="117">
                  <c:v>1.0451527182144739E-3</c:v>
                </c:pt>
                <c:pt idx="118">
                  <c:v>1.080032651840438E-3</c:v>
                </c:pt>
                <c:pt idx="119">
                  <c:v>1.11513470496486E-3</c:v>
                </c:pt>
                <c:pt idx="120">
                  <c:v>1.1504416390073729E-3</c:v>
                </c:pt>
                <c:pt idx="121">
                  <c:v>1.1859400125874414E-3</c:v>
                </c:pt>
                <c:pt idx="122">
                  <c:v>1.2216205497400851E-3</c:v>
                </c:pt>
                <c:pt idx="123">
                  <c:v>1.2574784845360942E-3</c:v>
                </c:pt>
                <c:pt idx="124">
                  <c:v>1.2935138776155215E-3</c:v>
                </c:pt>
                <c:pt idx="125">
                  <c:v>1.3297319002347041E-3</c:v>
                </c:pt>
                <c:pt idx="126">
                  <c:v>1.3661430815805561E-3</c:v>
                </c:pt>
                <c:pt idx="127">
                  <c:v>1.4027635153180641E-3</c:v>
                </c:pt>
                <c:pt idx="128">
                  <c:v>1.4396150216044461E-3</c:v>
                </c:pt>
                <c:pt idx="129">
                  <c:v>1.4767252611226087E-3</c:v>
                </c:pt>
                <c:pt idx="130">
                  <c:v>1.514127798054596E-3</c:v>
                </c:pt>
                <c:pt idx="131">
                  <c:v>1.5518621093285904E-3</c:v>
                </c:pt>
                <c:pt idx="132">
                  <c:v>1.5899735379275607E-3</c:v>
                </c:pt>
                <c:pt idx="133">
                  <c:v>1.628513188541429E-3</c:v>
                </c:pt>
                <c:pt idx="134">
                  <c:v>1.6675377643716577E-3</c:v>
                </c:pt>
                <c:pt idx="135">
                  <c:v>1.7071093444577601E-3</c:v>
                </c:pt>
                <c:pt idx="136">
                  <c:v>1.7472951014827363E-3</c:v>
                </c:pt>
                <c:pt idx="137">
                  <c:v>1.7881669606270728E-3</c:v>
                </c:pt>
                <c:pt idx="138">
                  <c:v>1.8298012006753095E-3</c:v>
                </c:pt>
                <c:pt idx="139">
                  <c:v>1.8722779992315607E-3</c:v>
                </c:pt>
                <c:pt idx="140">
                  <c:v>1.9156809245667354E-3</c:v>
                </c:pt>
                <c:pt idx="141">
                  <c:v>1.9600963772993907E-3</c:v>
                </c:pt>
                <c:pt idx="142">
                  <c:v>2.0056129857974492E-3</c:v>
                </c:pt>
                <c:pt idx="143">
                  <c:v>2.0523209598791673E-3</c:v>
                </c:pt>
                <c:pt idx="144">
                  <c:v>2.1003114080838654E-3</c:v>
                </c:pt>
                <c:pt idx="145">
                  <c:v>2.1496756244718178E-3</c:v>
                </c:pt>
                <c:pt idx="146">
                  <c:v>2.2005043515978856E-3</c:v>
                </c:pt>
                <c:pt idx="147">
                  <c:v>2.2528870269774006E-3</c:v>
                </c:pt>
                <c:pt idx="148">
                  <c:v>2.3069110210264892E-3</c:v>
                </c:pt>
                <c:pt idx="149">
                  <c:v>2.3626608751055839E-3</c:v>
                </c:pt>
                <c:pt idx="150">
                  <c:v>2.4202175489224844E-3</c:v>
                </c:pt>
                <c:pt idx="151">
                  <c:v>2.4796576871572414E-3</c:v>
                </c:pt>
                <c:pt idx="152">
                  <c:v>2.5410529157503976E-3</c:v>
                </c:pt>
                <c:pt idx="153">
                  <c:v>2.6044691788457775E-3</c:v>
                </c:pt>
                <c:pt idx="154">
                  <c:v>2.6698808358479389E-3</c:v>
                </c:pt>
                <c:pt idx="155">
                  <c:v>2.7374911683494055E-3</c:v>
                </c:pt>
                <c:pt idx="156">
                  <c:v>2.8072591180551111E-3</c:v>
                </c:pt>
                <c:pt idx="157">
                  <c:v>2.8792182188200092E-3</c:v>
                </c:pt>
                <c:pt idx="158">
                  <c:v>2.9533918919487567E-3</c:v>
                </c:pt>
                <c:pt idx="159">
                  <c:v>3.0297929993652341E-3</c:v>
                </c:pt>
                <c:pt idx="160">
                  <c:v>3.1084234280558012E-3</c:v>
                </c:pt>
                <c:pt idx="161">
                  <c:v>3.1892737154643794E-3</c:v>
                </c:pt>
                <c:pt idx="162">
                  <c:v>3.2723227242171062E-3</c:v>
                </c:pt>
                <c:pt idx="163">
                  <c:v>3.3575373733101491E-3</c:v>
                </c:pt>
                <c:pt idx="164">
                  <c:v>3.4448724317055895E-3</c:v>
                </c:pt>
                <c:pt idx="165">
                  <c:v>3.5342703791477002E-3</c:v>
                </c:pt>
                <c:pt idx="166">
                  <c:v>3.62566133793431E-3</c:v>
                </c:pt>
                <c:pt idx="167">
                  <c:v>3.7189630783567196E-3</c:v>
                </c:pt>
                <c:pt idx="168">
                  <c:v>3.8140810995546202E-3</c:v>
                </c:pt>
                <c:pt idx="169">
                  <c:v>3.9109087866225018E-3</c:v>
                </c:pt>
                <c:pt idx="170">
                  <c:v>4.0093276439471734E-3</c:v>
                </c:pt>
                <c:pt idx="171">
                  <c:v>4.1092076039567207E-3</c:v>
                </c:pt>
                <c:pt idx="172">
                  <c:v>4.2104074097149887E-3</c:v>
                </c:pt>
                <c:pt idx="173">
                  <c:v>4.3127750691057407E-3</c:v>
                </c:pt>
                <c:pt idx="174">
                  <c:v>4.4161483777154075E-3</c:v>
                </c:pt>
                <c:pt idx="175">
                  <c:v>4.5203555069423095E-3</c:v>
                </c:pt>
                <c:pt idx="176">
                  <c:v>4.6252156533352655E-3</c:v>
                </c:pt>
                <c:pt idx="177">
                  <c:v>4.7305397446929642E-3</c:v>
                </c:pt>
                <c:pt idx="178">
                  <c:v>4.8361311980392825E-3</c:v>
                </c:pt>
                <c:pt idx="179">
                  <c:v>4.9417867242280656E-3</c:v>
                </c:pt>
                <c:pt idx="180">
                  <c:v>5.0472971736235436E-3</c:v>
                </c:pt>
                <c:pt idx="181">
                  <c:v>5.1524484170494874E-3</c:v>
                </c:pt>
                <c:pt idx="182">
                  <c:v>5.2570222560018483E-3</c:v>
                </c:pt>
                <c:pt idx="183">
                  <c:v>5.3607973559749904E-3</c:v>
                </c:pt>
                <c:pt idx="184">
                  <c:v>5.4635501966618302E-3</c:v>
                </c:pt>
                <c:pt idx="185">
                  <c:v>5.5650560327515104E-3</c:v>
                </c:pt>
                <c:pt idx="186">
                  <c:v>5.6650898590668445E-3</c:v>
                </c:pt>
                <c:pt idx="187">
                  <c:v>5.7634273738547993E-3</c:v>
                </c:pt>
                <c:pt idx="188">
                  <c:v>5.8598459341692713E-3</c:v>
                </c:pt>
                <c:pt idx="189">
                  <c:v>5.9541254974652168E-3</c:v>
                </c:pt>
                <c:pt idx="190">
                  <c:v>6.0460495437552894E-3</c:v>
                </c:pt>
                <c:pt idx="191">
                  <c:v>6.1354059729677802E-3</c:v>
                </c:pt>
                <c:pt idx="192">
                  <c:v>6.221987972484193E-3</c:v>
                </c:pt>
                <c:pt idx="193">
                  <c:v>6.3055948502286985E-3</c:v>
                </c:pt>
                <c:pt idx="194">
                  <c:v>6.3860328291287464E-3</c:v>
                </c:pt>
                <c:pt idx="195">
                  <c:v>6.463115799266071E-3</c:v>
                </c:pt>
                <c:pt idx="196">
                  <c:v>6.5366660245910974E-3</c:v>
                </c:pt>
                <c:pt idx="197">
                  <c:v>6.6065148016801536E-3</c:v>
                </c:pt>
                <c:pt idx="198">
                  <c:v>6.6725030686747584E-3</c:v>
                </c:pt>
                <c:pt idx="199">
                  <c:v>6.7344819632542434E-3</c:v>
                </c:pt>
                <c:pt idx="200">
                  <c:v>6.7923133292592634E-3</c:v>
                </c:pt>
                <c:pt idx="201">
                  <c:v>6.8458701724012534E-3</c:v>
                </c:pt>
                <c:pt idx="202">
                  <c:v>6.8950370663644284E-3</c:v>
                </c:pt>
                <c:pt idx="203">
                  <c:v>6.9397105115300032E-3</c:v>
                </c:pt>
                <c:pt idx="204">
                  <c:v>6.9797992495290442E-3</c:v>
                </c:pt>
                <c:pt idx="205">
                  <c:v>7.0152245378584614E-3</c:v>
                </c:pt>
                <c:pt idx="206">
                  <c:v>7.0459203898764538E-3</c:v>
                </c:pt>
                <c:pt idx="207">
                  <c:v>7.0717658190931881E-3</c:v>
                </c:pt>
                <c:pt idx="208">
                  <c:v>7.0928282597642238E-3</c:v>
                </c:pt>
                <c:pt idx="209">
                  <c:v>7.109025724723543E-3</c:v>
                </c:pt>
                <c:pt idx="210">
                  <c:v>7.1203402852577889E-3</c:v>
                </c:pt>
                <c:pt idx="211">
                  <c:v>7.1267659776982472E-3</c:v>
                </c:pt>
                <c:pt idx="212">
                  <c:v>7.1283086337914124E-3</c:v>
                </c:pt>
                <c:pt idx="213">
                  <c:v>7.1249856602325053E-3</c:v>
                </c:pt>
                <c:pt idx="214">
                  <c:v>7.1168257713325363E-3</c:v>
                </c:pt>
                <c:pt idx="215">
                  <c:v>7.1038686788287833E-3</c:v>
                </c:pt>
                <c:pt idx="216">
                  <c:v>7.086164742861052E-3</c:v>
                </c:pt>
                <c:pt idx="217">
                  <c:v>7.0637745881197578E-3</c:v>
                </c:pt>
                <c:pt idx="218">
                  <c:v>7.0367686891330689E-3</c:v>
                </c:pt>
                <c:pt idx="219">
                  <c:v>7.0052269285958372E-3</c:v>
                </c:pt>
                <c:pt idx="220">
                  <c:v>6.9692381325596846E-3</c:v>
                </c:pt>
                <c:pt idx="221">
                  <c:v>6.9288995861974184E-3</c:v>
                </c:pt>
                <c:pt idx="222">
                  <c:v>6.8843165337342414E-3</c:v>
                </c:pt>
                <c:pt idx="223">
                  <c:v>6.8356016659974431E-3</c:v>
                </c:pt>
                <c:pt idx="224">
                  <c:v>6.7828745988844927E-3</c:v>
                </c:pt>
                <c:pt idx="225">
                  <c:v>6.72626134588183E-3</c:v>
                </c:pt>
                <c:pt idx="226">
                  <c:v>6.6658937875894008E-3</c:v>
                </c:pt>
                <c:pt idx="227">
                  <c:v>6.6019091410198395E-3</c:v>
                </c:pt>
                <c:pt idx="228">
                  <c:v>6.5344494312448128E-3</c:v>
                </c:pt>
                <c:pt idx="229">
                  <c:v>6.4636609677621876E-3</c:v>
                </c:pt>
                <c:pt idx="230">
                  <c:v>6.3896938277514526E-3</c:v>
                </c:pt>
                <c:pt idx="231">
                  <c:v>6.3127013481776304E-3</c:v>
                </c:pt>
                <c:pt idx="232">
                  <c:v>6.2328396284958504E-3</c:v>
                </c:pt>
                <c:pt idx="233">
                  <c:v>6.1502670455007439E-3</c:v>
                </c:pt>
                <c:pt idx="234">
                  <c:v>6.0651437816606141E-3</c:v>
                </c:pt>
                <c:pt idx="235">
                  <c:v>5.9776313680750173E-3</c:v>
                </c:pt>
                <c:pt idx="236">
                  <c:v>5.8878922430007224E-3</c:v>
                </c:pt>
                <c:pt idx="237">
                  <c:v>5.796089326703468E-3</c:v>
                </c:pt>
                <c:pt idx="238">
                  <c:v>5.7023856132165504E-3</c:v>
                </c:pt>
                <c:pt idx="239">
                  <c:v>5.6069437794206813E-3</c:v>
                </c:pt>
                <c:pt idx="240">
                  <c:v>5.5099258117066114E-3</c:v>
                </c:pt>
                <c:pt idx="241">
                  <c:v>5.4114926503440212E-3</c:v>
                </c:pt>
                <c:pt idx="242">
                  <c:v>5.3118038515572313E-3</c:v>
                </c:pt>
                <c:pt idx="243">
                  <c:v>5.2110172672056631E-3</c:v>
                </c:pt>
                <c:pt idx="244">
                  <c:v>5.1092887418816525E-3</c:v>
                </c:pt>
                <c:pt idx="245">
                  <c:v>5.0067718271762495E-3</c:v>
                </c:pt>
                <c:pt idx="246">
                  <c:v>4.9036175128247131E-3</c:v>
                </c:pt>
                <c:pt idx="247">
                  <c:v>4.799973974427843E-3</c:v>
                </c:pt>
                <c:pt idx="248">
                  <c:v>4.6959863374595266E-3</c:v>
                </c:pt>
                <c:pt idx="249">
                  <c:v>4.5917964573099074E-3</c:v>
                </c:pt>
                <c:pt idx="250">
                  <c:v>4.4875427151856995E-3</c:v>
                </c:pt>
                <c:pt idx="251">
                  <c:v>4.3833598297917812E-3</c:v>
                </c:pt>
                <c:pt idx="252">
                  <c:v>4.2793786848545207E-3</c:v>
                </c:pt>
                <c:pt idx="253">
                  <c:v>4.1757261727187753E-3</c:v>
                </c:pt>
                <c:pt idx="254">
                  <c:v>4.0725250544604297E-3</c:v>
                </c:pt>
                <c:pt idx="255">
                  <c:v>3.9698938372021812E-3</c:v>
                </c:pt>
                <c:pt idx="256">
                  <c:v>3.8679466696099492E-3</c:v>
                </c:pt>
                <c:pt idx="257">
                  <c:v>3.7667932568765201E-3</c:v>
                </c:pt>
                <c:pt idx="258">
                  <c:v>3.6665387968735606E-3</c:v>
                </c:pt>
                <c:pt idx="259">
                  <c:v>3.5672839395730752E-3</c:v>
                </c:pt>
                <c:pt idx="260">
                  <c:v>3.4690984647255791E-3</c:v>
                </c:pt>
                <c:pt idx="261">
                  <c:v>3.3721250350523192E-3</c:v>
                </c:pt>
                <c:pt idx="262">
                  <c:v>3.2764190430268712E-3</c:v>
                </c:pt>
                <c:pt idx="263">
                  <c:v>3.1820612257442002E-3</c:v>
                </c:pt>
                <c:pt idx="264">
                  <c:v>3.0891272164801551E-3</c:v>
                </c:pt>
                <c:pt idx="265">
                  <c:v>2.9976875397492242E-3</c:v>
                </c:pt>
                <c:pt idx="266">
                  <c:v>2.9078076137810851E-3</c:v>
                </c:pt>
                <c:pt idx="267">
                  <c:v>2.8195477611257006E-3</c:v>
                </c:pt>
                <c:pt idx="268">
                  <c:v>2.7329632280108152E-3</c:v>
                </c:pt>
                <c:pt idx="269">
                  <c:v>2.6481042129866787E-3</c:v>
                </c:pt>
                <c:pt idx="270">
                  <c:v>2.5650159053058502E-3</c:v>
                </c:pt>
                <c:pt idx="271">
                  <c:v>2.4837385333985312E-3</c:v>
                </c:pt>
                <c:pt idx="272">
                  <c:v>2.4043074237163195E-3</c:v>
                </c:pt>
                <c:pt idx="273">
                  <c:v>2.3267530701320412E-3</c:v>
                </c:pt>
                <c:pt idx="274">
                  <c:v>2.2511012139980091E-3</c:v>
                </c:pt>
                <c:pt idx="275">
                  <c:v>2.1773729348812994E-3</c:v>
                </c:pt>
                <c:pt idx="276">
                  <c:v>2.1055847519133165E-3</c:v>
                </c:pt>
                <c:pt idx="277">
                  <c:v>2.0357487356103304E-3</c:v>
                </c:pt>
                <c:pt idx="278">
                  <c:v>1.967872629945069E-3</c:v>
                </c:pt>
                <c:pt idx="279">
                  <c:v>1.9019599843728017E-3</c:v>
                </c:pt>
                <c:pt idx="280">
                  <c:v>1.8380102954447981E-3</c:v>
                </c:pt>
                <c:pt idx="281">
                  <c:v>1.7760191575712382E-3</c:v>
                </c:pt>
                <c:pt idx="282">
                  <c:v>1.715978422430912E-3</c:v>
                </c:pt>
                <c:pt idx="283">
                  <c:v>1.6578763664624237E-3</c:v>
                </c:pt>
                <c:pt idx="284">
                  <c:v>1.6016978658130276E-3</c:v>
                </c:pt>
                <c:pt idx="285">
                  <c:v>1.5474245780681209E-3</c:v>
                </c:pt>
                <c:pt idx="286">
                  <c:v>1.4950351300337796E-3</c:v>
                </c:pt>
                <c:pt idx="287">
                  <c:v>1.4445053108007859E-3</c:v>
                </c:pt>
                <c:pt idx="288">
                  <c:v>1.3958082692786043E-3</c:v>
                </c:pt>
                <c:pt idx="289">
                  <c:v>1.3489147153533481E-3</c:v>
                </c:pt>
                <c:pt idx="290">
                  <c:v>1.3037931237953109E-3</c:v>
                </c:pt>
                <c:pt idx="291">
                  <c:v>1.2604099400185941E-3</c:v>
                </c:pt>
                <c:pt idx="292">
                  <c:v>1.2187297867789499E-3</c:v>
                </c:pt>
                <c:pt idx="293">
                  <c:v>1.1787156708857368E-3</c:v>
                </c:pt>
                <c:pt idx="294">
                  <c:v>1.1403291890005381E-3</c:v>
                </c:pt>
                <c:pt idx="295">
                  <c:v>1.10353073159875E-3</c:v>
                </c:pt>
                <c:pt idx="296">
                  <c:v>1.0682796841812534E-3</c:v>
                </c:pt>
                <c:pt idx="297">
                  <c:v>1.0345346248421285E-3</c:v>
                </c:pt>
                <c:pt idx="298">
                  <c:v>1.002253517324674E-3</c:v>
                </c:pt>
                <c:pt idx="299">
                  <c:v>9.7139389873273567E-4</c:v>
                </c:pt>
                <c:pt idx="300">
                  <c:v>9.4191306110745347E-4</c:v>
                </c:pt>
                <c:pt idx="301">
                  <c:v>9.1376822613137222E-4</c:v>
                </c:pt>
                <c:pt idx="302">
                  <c:v>8.8691671228271563E-4</c:v>
                </c:pt>
                <c:pt idx="303">
                  <c:v>8.6131609383276902E-4</c:v>
                </c:pt>
                <c:pt idx="304">
                  <c:v>8.3692435115910945E-4</c:v>
                </c:pt>
                <c:pt idx="305">
                  <c:v>8.1370001193693364E-4</c:v>
                </c:pt>
                <c:pt idx="306">
                  <c:v>7.9160228287055714E-4</c:v>
                </c:pt>
                <c:pt idx="307">
                  <c:v>7.7059117173726378E-4</c:v>
                </c:pt>
                <c:pt idx="308">
                  <c:v>7.506275996365981E-4</c:v>
                </c:pt>
                <c:pt idx="309">
                  <c:v>7.316735034700564E-4</c:v>
                </c:pt>
                <c:pt idx="310">
                  <c:v>7.1369192881923964E-4</c:v>
                </c:pt>
                <c:pt idx="311">
                  <c:v>6.9664711354526358E-4</c:v>
                </c:pt>
                <c:pt idx="312">
                  <c:v>6.8050456259871313E-4</c:v>
                </c:pt>
                <c:pt idx="313">
                  <c:v>6.65022460613028E-4</c:v>
                </c:pt>
                <c:pt idx="314">
                  <c:v>6.506143894805679E-4</c:v>
                </c:pt>
                <c:pt idx="315">
                  <c:v>6.3700813999917512E-4</c:v>
                </c:pt>
                <c:pt idx="316">
                  <c:v>6.2417464972475524E-4</c:v>
                </c:pt>
                <c:pt idx="317">
                  <c:v>6.120861979789843E-4</c:v>
                </c:pt>
                <c:pt idx="318">
                  <c:v>6.0071638837473412E-4</c:v>
                </c:pt>
                <c:pt idx="319">
                  <c:v>5.9004012415284589E-4</c:v>
                </c:pt>
                <c:pt idx="320">
                  <c:v>5.8003357607690307E-4</c:v>
                </c:pt>
                <c:pt idx="321">
                  <c:v>5.7067414282259768E-4</c:v>
                </c:pt>
                <c:pt idx="322">
                  <c:v>5.6194040396923331E-4</c:v>
                </c:pt>
                <c:pt idx="323">
                  <c:v>5.5381206585315874E-4</c:v>
                </c:pt>
                <c:pt idx="324">
                  <c:v>5.4626990067731056E-4</c:v>
                </c:pt>
                <c:pt idx="325">
                  <c:v>5.3929567938833375E-4</c:v>
                </c:pt>
                <c:pt idx="326">
                  <c:v>5.3287209893347024E-4</c:v>
                </c:pt>
                <c:pt idx="327">
                  <c:v>5.2698270459431221E-4</c:v>
                </c:pt>
                <c:pt idx="328">
                  <c:v>5.2161180816437034E-4</c:v>
                </c:pt>
                <c:pt idx="329">
                  <c:v>5.1674440279282717E-4</c:v>
                </c:pt>
                <c:pt idx="330">
                  <c:v>5.1236607535842067E-4</c:v>
                </c:pt>
                <c:pt idx="331">
                  <c:v>5.0846291726608947E-4</c:v>
                </c:pt>
                <c:pt idx="332">
                  <c:v>5.0502143457524474E-4</c:v>
                </c:pt>
                <c:pt idx="333">
                  <c:v>5.0202845837305919E-4</c:v>
                </c:pt>
                <c:pt idx="334">
                  <c:v>4.9947105629980328E-4</c:v>
                </c:pt>
                <c:pt idx="335">
                  <c:v>4.973364461165773E-4</c:v>
                </c:pt>
                <c:pt idx="336">
                  <c:v>4.9561191217937963E-4</c:v>
                </c:pt>
                <c:pt idx="337">
                  <c:v>4.9428472564837038E-4</c:v>
                </c:pt>
                <c:pt idx="338">
                  <c:v>4.9334206921760335E-4</c:v>
                </c:pt>
                <c:pt idx="339">
                  <c:v>4.9277096709958294E-4</c:v>
                </c:pt>
                <c:pt idx="340">
                  <c:v>4.9255822094115907E-4</c:v>
                </c:pt>
                <c:pt idx="341">
                  <c:v>4.9269035228322034E-4</c:v>
                </c:pt>
                <c:pt idx="342">
                  <c:v>4.9315355210721517E-4</c:v>
                </c:pt>
                <c:pt idx="343">
                  <c:v>4.9393363793724383E-4</c:v>
                </c:pt>
                <c:pt idx="344">
                  <c:v>4.9501601888812113E-4</c:v>
                </c:pt>
                <c:pt idx="345">
                  <c:v>4.9638566896801641E-4</c:v>
                </c:pt>
                <c:pt idx="346">
                  <c:v>4.9802710885983115E-4</c:v>
                </c:pt>
                <c:pt idx="347">
                  <c:v>4.9992439631892625E-4</c:v>
                </c:pt>
                <c:pt idx="348">
                  <c:v>5.0206112523698489E-4</c:v>
                </c:pt>
                <c:pt idx="349">
                  <c:v>5.0442043333327334E-4</c:v>
                </c:pt>
                <c:pt idx="350">
                  <c:v>5.0698501834608512E-4</c:v>
                </c:pt>
                <c:pt idx="351">
                  <c:v>5.0973716250943821E-4</c:v>
                </c:pt>
                <c:pt idx="352">
                  <c:v>5.1265876501374065E-4</c:v>
                </c:pt>
                <c:pt idx="353">
                  <c:v>5.1573138206492198E-4</c:v>
                </c:pt>
                <c:pt idx="354">
                  <c:v>5.189362740750694E-4</c:v>
                </c:pt>
                <c:pt idx="355">
                  <c:v>5.2225445943969299E-4</c:v>
                </c:pt>
                <c:pt idx="356">
                  <c:v>5.2566677428295258E-4</c:v>
                </c:pt>
                <c:pt idx="357">
                  <c:v>5.2915393748315803E-4</c:v>
                </c:pt>
                <c:pt idx="358">
                  <c:v>5.3269662022765074E-4</c:v>
                </c:pt>
                <c:pt idx="359">
                  <c:v>5.3627551928883774E-4</c:v>
                </c:pt>
                <c:pt idx="360">
                  <c:v>5.3987143316303683E-4</c:v>
                </c:pt>
                <c:pt idx="361">
                  <c:v>5.4346534017119658E-4</c:v>
                </c:pt>
                <c:pt idx="362">
                  <c:v>5.4703847758611943E-4</c:v>
                </c:pt>
                <c:pt idx="363">
                  <c:v>5.5057242082566526E-4</c:v>
                </c:pt>
                <c:pt idx="364">
                  <c:v>5.540491617356375E-4</c:v>
                </c:pt>
                <c:pt idx="365">
                  <c:v>5.5745118498083223E-4</c:v>
                </c:pt>
                <c:pt idx="366">
                  <c:v>5.6076154156854913E-4</c:v>
                </c:pt>
                <c:pt idx="367">
                  <c:v>5.6387593109957139E-4</c:v>
                </c:pt>
                <c:pt idx="368">
                  <c:v>5.669761757021197E-4</c:v>
                </c:pt>
                <c:pt idx="369">
                  <c:v>5.6993761864796203E-4</c:v>
                </c:pt>
                <c:pt idx="370">
                  <c:v>5.7274679378363773E-4</c:v>
                </c:pt>
                <c:pt idx="371">
                  <c:v>5.7539120185448427E-4</c:v>
                </c:pt>
                <c:pt idx="372">
                  <c:v>5.7785935859270676E-4</c:v>
                </c:pt>
                <c:pt idx="373">
                  <c:v>5.8014083927914351E-4</c:v>
                </c:pt>
                <c:pt idx="374">
                  <c:v>5.8222631874968824E-4</c:v>
                </c:pt>
                <c:pt idx="375">
                  <c:v>5.8410760598939034E-4</c:v>
                </c:pt>
                <c:pt idx="376">
                  <c:v>5.8577767261827954E-4</c:v>
                </c:pt>
                <c:pt idx="377">
                  <c:v>5.8723067472301173E-4</c:v>
                </c:pt>
                <c:pt idx="378">
                  <c:v>5.8846196762807963E-4</c:v>
                </c:pt>
                <c:pt idx="379">
                  <c:v>5.8946811332957001E-4</c:v>
                </c:pt>
                <c:pt idx="380">
                  <c:v>5.9024688043370565E-4</c:v>
                </c:pt>
                <c:pt idx="381">
                  <c:v>5.9079723655197495E-4</c:v>
                </c:pt>
                <c:pt idx="382">
                  <c:v>5.911193332046391E-4</c:v>
                </c:pt>
                <c:pt idx="383">
                  <c:v>5.9121448337528192E-4</c:v>
                </c:pt>
                <c:pt idx="384">
                  <c:v>5.9108513194099414E-4</c:v>
                </c:pt>
                <c:pt idx="385">
                  <c:v>5.9073481927597691E-4</c:v>
                </c:pt>
                <c:pt idx="386">
                  <c:v>5.9016813839129947E-4</c:v>
                </c:pt>
                <c:pt idx="387">
                  <c:v>5.8939068603026338E-4</c:v>
                </c:pt>
                <c:pt idx="388">
                  <c:v>5.8840900818772364E-4</c:v>
                </c:pt>
                <c:pt idx="389">
                  <c:v>5.872305405630919E-4</c:v>
                </c:pt>
                <c:pt idx="390">
                  <c:v>5.8586354449081729E-4</c:v>
                </c:pt>
                <c:pt idx="391">
                  <c:v>5.843170389191138E-4</c:v>
                </c:pt>
                <c:pt idx="392">
                  <c:v>5.8260072902799971E-4</c:v>
                </c:pt>
                <c:pt idx="393">
                  <c:v>5.8072493209156562E-4</c:v>
                </c:pt>
                <c:pt idx="394">
                  <c:v>5.7870050119682474E-4</c:v>
                </c:pt>
                <c:pt idx="395">
                  <c:v>5.7653874743335818E-4</c:v>
                </c:pt>
                <c:pt idx="396">
                  <c:v>5.7425136116372383E-4</c:v>
                </c:pt>
                <c:pt idx="397">
                  <c:v>5.7185033297540305E-4</c:v>
                </c:pt>
                <c:pt idx="398">
                  <c:v>5.6934787490034509E-4</c:v>
                </c:pt>
                <c:pt idx="399">
                  <c:v>5.6675634246894802E-4</c:v>
                </c:pt>
                <c:pt idx="400">
                  <c:v>5.6408815814125402E-4</c:v>
                </c:pt>
                <c:pt idx="401">
                  <c:v>5.6135573662994078E-4</c:v>
                </c:pt>
                <c:pt idx="402">
                  <c:v>5.5857141259739126E-4</c:v>
                </c:pt>
                <c:pt idx="403">
                  <c:v>5.557473711730478E-4</c:v>
                </c:pt>
                <c:pt idx="404">
                  <c:v>5.5289558169780166E-4</c:v>
                </c:pt>
                <c:pt idx="405">
                  <c:v>5.5002773505931184E-4</c:v>
                </c:pt>
                <c:pt idx="406">
                  <c:v>5.4715518493654114E-4</c:v>
                </c:pt>
                <c:pt idx="407">
                  <c:v>5.442888932234237E-4</c:v>
                </c:pt>
                <c:pt idx="408">
                  <c:v>5.4143937985074819E-4</c:v>
                </c:pt>
                <c:pt idx="409">
                  <c:v>5.3861667717256206E-4</c:v>
                </c:pt>
                <c:pt idx="410">
                  <c:v>5.3583028902855093E-4</c:v>
                </c:pt>
                <c:pt idx="411">
                  <c:v>5.3308915453760346E-4</c:v>
                </c:pt>
                <c:pt idx="412">
                  <c:v>5.3040161662008551E-4</c:v>
                </c:pt>
                <c:pt idx="413">
                  <c:v>5.2777539518770273E-4</c:v>
                </c:pt>
                <c:pt idx="414">
                  <c:v>5.2521756488034662E-4</c:v>
                </c:pt>
                <c:pt idx="415">
                  <c:v>5.2273453716947314E-4</c:v>
                </c:pt>
                <c:pt idx="416">
                  <c:v>5.2033204658726928E-4</c:v>
                </c:pt>
                <c:pt idx="417">
                  <c:v>5.1801514078088731E-4</c:v>
                </c:pt>
                <c:pt idx="418">
                  <c:v>5.1578817403118344E-4</c:v>
                </c:pt>
                <c:pt idx="419">
                  <c:v>5.1365480381615892E-4</c:v>
                </c:pt>
                <c:pt idx="420">
                  <c:v>5.116428013428279E-4</c:v>
                </c:pt>
                <c:pt idx="421">
                  <c:v>5.097136846742888E-4</c:v>
                </c:pt>
                <c:pt idx="422">
                  <c:v>5.0788665159791824E-4</c:v>
                </c:pt>
                <c:pt idx="423">
                  <c:v>5.0616297475805725E-4</c:v>
                </c:pt>
                <c:pt idx="424">
                  <c:v>5.0454335934612131E-4</c:v>
                </c:pt>
                <c:pt idx="425">
                  <c:v>5.0302796421903965E-4</c:v>
                </c:pt>
                <c:pt idx="426">
                  <c:v>5.0161642650795783E-4</c:v>
                </c:pt>
                <c:pt idx="427">
                  <c:v>5.0030788922353863E-4</c:v>
                </c:pt>
                <c:pt idx="428">
                  <c:v>4.9910103138393132E-4</c:v>
                </c:pt>
                <c:pt idx="429">
                  <c:v>4.9799410021274021E-4</c:v>
                </c:pt>
                <c:pt idx="430">
                  <c:v>4.9698494497657291E-4</c:v>
                </c:pt>
                <c:pt idx="431">
                  <c:v>4.960710520553359E-4</c:v>
                </c:pt>
                <c:pt idx="432">
                  <c:v>4.9524958086277413E-4</c:v>
                </c:pt>
                <c:pt idx="433">
                  <c:v>4.9451740025995591E-4</c:v>
                </c:pt>
                <c:pt idx="434">
                  <c:v>4.9387112513018952E-4</c:v>
                </c:pt>
                <c:pt idx="435">
                  <c:v>4.9330715281013869E-4</c:v>
                </c:pt>
                <c:pt idx="436">
                  <c:v>4.9282169909849118E-4</c:v>
                </c:pt>
                <c:pt idx="437">
                  <c:v>4.9241083359028803E-4</c:v>
                </c:pt>
                <c:pt idx="438">
                  <c:v>4.9207051411180342E-4</c:v>
                </c:pt>
                <c:pt idx="439">
                  <c:v>4.9179662005749739E-4</c:v>
                </c:pt>
                <c:pt idx="440">
                  <c:v>4.915849844569349E-4</c:v>
                </c:pt>
                <c:pt idx="441">
                  <c:v>4.9143142462542311E-4</c:v>
                </c:pt>
                <c:pt idx="442">
                  <c:v>4.913317712775155E-4</c:v>
                </c:pt>
                <c:pt idx="443">
                  <c:v>4.9128189600699786E-4</c:v>
                </c:pt>
                <c:pt idx="444">
                  <c:v>4.9127773706077974E-4</c:v>
                </c:pt>
                <c:pt idx="445">
                  <c:v>4.9131532335658823E-4</c:v>
                </c:pt>
                <c:pt idx="446">
                  <c:v>4.9139079671592411E-4</c:v>
                </c:pt>
                <c:pt idx="447">
                  <c:v>4.9150043230372284E-4</c:v>
                </c:pt>
                <c:pt idx="448">
                  <c:v>4.9164065728476416E-4</c:v>
                </c:pt>
                <c:pt idx="449">
                  <c:v>4.9180806772376631E-4</c:v>
                </c:pt>
                <c:pt idx="450">
                  <c:v>4.9199944377123841E-4</c:v>
                </c:pt>
                <c:pt idx="451">
                  <c:v>4.9221176319021295E-4</c:v>
                </c:pt>
                <c:pt idx="452">
                  <c:v>4.9244221329012628E-4</c:v>
                </c:pt>
                <c:pt idx="453">
                  <c:v>4.9268820134276442E-4</c:v>
                </c:pt>
                <c:pt idx="454">
                  <c:v>4.9294736356156788E-4</c:v>
                </c:pt>
                <c:pt idx="455">
                  <c:v>4.9321757272938508E-4</c:v>
                </c:pt>
                <c:pt idx="456">
                  <c:v>4.9349694456076484E-4</c:v>
                </c:pt>
                <c:pt idx="457">
                  <c:v>4.9378384288305342E-4</c:v>
                </c:pt>
                <c:pt idx="458">
                  <c:v>4.9407688371575441E-4</c:v>
                </c:pt>
                <c:pt idx="459">
                  <c:v>4.9437493831949383E-4</c:v>
                </c:pt>
                <c:pt idx="460">
                  <c:v>4.9467713527463688E-4</c:v>
                </c:pt>
                <c:pt idx="461">
                  <c:v>4.9498286163472194E-4</c:v>
                </c:pt>
                <c:pt idx="462">
                  <c:v>4.9529176318137825E-4</c:v>
                </c:pt>
                <c:pt idx="463">
                  <c:v>4.9560374378515126E-4</c:v>
                </c:pt>
                <c:pt idx="464">
                  <c:v>4.9591896385042138E-4</c:v>
                </c:pt>
                <c:pt idx="465">
                  <c:v>4.9623783779233134E-4</c:v>
                </c:pt>
                <c:pt idx="466">
                  <c:v>4.9656103045903175E-4</c:v>
                </c:pt>
                <c:pt idx="467">
                  <c:v>4.9688945237366092E-4</c:v>
                </c:pt>
                <c:pt idx="468">
                  <c:v>4.9722425362697933E-4</c:v>
                </c:pt>
                <c:pt idx="469">
                  <c:v>4.9756681620334348E-4</c:v>
                </c:pt>
                <c:pt idx="470">
                  <c:v>4.9791874446969582E-4</c:v>
                </c:pt>
                <c:pt idx="471">
                  <c:v>4.9828185349922013E-4</c:v>
                </c:pt>
                <c:pt idx="472">
                  <c:v>4.98658154838008E-4</c:v>
                </c:pt>
                <c:pt idx="473">
                  <c:v>4.9907763292598355E-4</c:v>
                </c:pt>
                <c:pt idx="474">
                  <c:v>4.9949338856280655E-4</c:v>
                </c:pt>
                <c:pt idx="475">
                  <c:v>4.9993149102897313E-4</c:v>
                </c:pt>
                <c:pt idx="476">
                  <c:v>5.0039481421586208E-4</c:v>
                </c:pt>
                <c:pt idx="477">
                  <c:v>5.008864769829813E-4</c:v>
                </c:pt>
                <c:pt idx="478">
                  <c:v>5.0140981897804496E-4</c:v>
                </c:pt>
                <c:pt idx="479">
                  <c:v>5.0196837837160411E-4</c:v>
                </c:pt>
                <c:pt idx="480">
                  <c:v>5.0256587091653622E-4</c:v>
                </c:pt>
                <c:pt idx="481">
                  <c:v>5.0320616983611313E-4</c:v>
                </c:pt>
                <c:pt idx="482">
                  <c:v>5.03893286130495E-4</c:v>
                </c:pt>
                <c:pt idx="483">
                  <c:v>5.0463134897073757E-4</c:v>
                </c:pt>
                <c:pt idx="484">
                  <c:v>5.0542458592164375E-4</c:v>
                </c:pt>
                <c:pt idx="485">
                  <c:v>5.0627730280076739E-4</c:v>
                </c:pt>
                <c:pt idx="486">
                  <c:v>5.0719386304018334E-4</c:v>
                </c:pt>
                <c:pt idx="487">
                  <c:v>5.0817866647121207E-4</c:v>
                </c:pt>
                <c:pt idx="488">
                  <c:v>5.0923612749969064E-4</c:v>
                </c:pt>
                <c:pt idx="489">
                  <c:v>5.1037065268137033E-4</c:v>
                </c:pt>
                <c:pt idx="490">
                  <c:v>5.1158661774345553E-4</c:v>
                </c:pt>
                <c:pt idx="491">
                  <c:v>5.1288834412971818E-4</c:v>
                </c:pt>
                <c:pt idx="492">
                  <c:v>5.1428007517292451E-4</c:v>
                </c:pt>
                <c:pt idx="493">
                  <c:v>5.1576595202006527E-4</c:v>
                </c:pt>
                <c:pt idx="494">
                  <c:v>5.1734998945305807E-4</c:v>
                </c:pt>
                <c:pt idx="495">
                  <c:v>5.1903605176054925E-4</c:v>
                </c:pt>
                <c:pt idx="496">
                  <c:v>5.2082782882542774E-4</c:v>
                </c:pt>
                <c:pt idx="497">
                  <c:v>5.2272881259773864E-4</c:v>
                </c:pt>
                <c:pt idx="498">
                  <c:v>5.2474227412441417E-4</c:v>
                </c:pt>
                <c:pt idx="499">
                  <c:v>5.2687124130537839E-4</c:v>
                </c:pt>
                <c:pt idx="500">
                  <c:v>5.2911847754090989E-4</c:v>
                </c:pt>
                <c:pt idx="501">
                  <c:v>5.3148646142735733E-4</c:v>
                </c:pt>
                <c:pt idx="502">
                  <c:v>5.3397736764806047E-4</c:v>
                </c:pt>
                <c:pt idx="503">
                  <c:v>5.3659304919362024E-4</c:v>
                </c:pt>
                <c:pt idx="504">
                  <c:v>5.3933502103075824E-4</c:v>
                </c:pt>
                <c:pt idx="505">
                  <c:v>5.4220444532219634E-4</c:v>
                </c:pt>
                <c:pt idx="506">
                  <c:v>5.4520211828150108E-4</c:v>
                </c:pt>
                <c:pt idx="507">
                  <c:v>5.4832845872674523E-4</c:v>
                </c:pt>
                <c:pt idx="508">
                  <c:v>5.5158349837573588E-4</c:v>
                </c:pt>
                <c:pt idx="509">
                  <c:v>5.5496687390309122E-4</c:v>
                </c:pt>
                <c:pt idx="510">
                  <c:v>5.5847782075660812E-4</c:v>
                </c:pt>
                <c:pt idx="511">
                  <c:v>5.6211516870660453E-4</c:v>
                </c:pt>
                <c:pt idx="512">
                  <c:v>5.6587733907803985E-4</c:v>
                </c:pt>
                <c:pt idx="513">
                  <c:v>5.6976234359121139E-4</c:v>
                </c:pt>
                <c:pt idx="514">
                  <c:v>5.7376778471291984E-4</c:v>
                </c:pt>
                <c:pt idx="515">
                  <c:v>5.7789085739646834E-4</c:v>
                </c:pt>
                <c:pt idx="516">
                  <c:v>5.8212835206593403E-4</c:v>
                </c:pt>
                <c:pt idx="517">
                  <c:v>5.8647665867812382E-4</c:v>
                </c:pt>
                <c:pt idx="518">
                  <c:v>5.9093177167450646E-4</c:v>
                </c:pt>
                <c:pt idx="519">
                  <c:v>5.9548929561571099E-4</c:v>
                </c:pt>
                <c:pt idx="520">
                  <c:v>6.0014445127303201E-4</c:v>
                </c:pt>
                <c:pt idx="521">
                  <c:v>6.0489208193475878E-4</c:v>
                </c:pt>
                <c:pt idx="522">
                  <c:v>6.0972665967087174E-4</c:v>
                </c:pt>
                <c:pt idx="523">
                  <c:v>6.1464229128717048E-4</c:v>
                </c:pt>
                <c:pt idx="524">
                  <c:v>6.1963272369024928E-4</c:v>
                </c:pt>
                <c:pt idx="525">
                  <c:v>6.2469134837750222E-4</c:v>
                </c:pt>
                <c:pt idx="526">
                  <c:v>6.2981120476208519E-4</c:v>
                </c:pt>
                <c:pt idx="527">
                  <c:v>6.3500134265782188E-4</c:v>
                </c:pt>
                <c:pt idx="528">
                  <c:v>6.4022860677401532E-4</c:v>
                </c:pt>
                <c:pt idx="529">
                  <c:v>6.4549554530208902E-4</c:v>
                </c:pt>
                <c:pt idx="530">
                  <c:v>6.5079423994713823E-4</c:v>
                </c:pt>
                <c:pt idx="531">
                  <c:v>6.5611651956421868E-4</c:v>
                </c:pt>
                <c:pt idx="532">
                  <c:v>6.6145397096432684E-4</c:v>
                </c:pt>
                <c:pt idx="533">
                  <c:v>6.6679795079288941E-4</c:v>
                </c:pt>
                <c:pt idx="534">
                  <c:v>6.7213959835481078E-4</c:v>
                </c:pt>
                <c:pt idx="535">
                  <c:v>6.7746984932759782E-4</c:v>
                </c:pt>
                <c:pt idx="536">
                  <c:v>6.8277945036003518E-4</c:v>
                </c:pt>
                <c:pt idx="537">
                  <c:v>6.8805897459903317E-4</c:v>
                </c:pt>
                <c:pt idx="538">
                  <c:v>6.9329883822229937E-4</c:v>
                </c:pt>
                <c:pt idx="539">
                  <c:v>6.9848931808008858E-4</c:v>
                </c:pt>
                <c:pt idx="540">
                  <c:v>7.0362057056587164E-4</c:v>
                </c:pt>
                <c:pt idx="541">
                  <c:v>7.0868265184439994E-4</c:v>
                </c:pt>
                <c:pt idx="542">
                  <c:v>7.1366553956657246E-4</c:v>
                </c:pt>
                <c:pt idx="543">
                  <c:v>7.1855915619463808E-4</c:v>
                </c:pt>
                <c:pt idx="544">
                  <c:v>7.2335339404928445E-4</c:v>
                </c:pt>
                <c:pt idx="545">
                  <c:v>7.2803814217233594E-4</c:v>
                </c:pt>
                <c:pt idx="546">
                  <c:v>7.3260331507646499E-4</c:v>
                </c:pt>
                <c:pt idx="547">
                  <c:v>7.3703888342631352E-4</c:v>
                </c:pt>
                <c:pt idx="548">
                  <c:v>7.4133490666519503E-4</c:v>
                </c:pt>
                <c:pt idx="549">
                  <c:v>7.4548156756812183E-4</c:v>
                </c:pt>
                <c:pt idx="550">
                  <c:v>7.4946920866636739E-4</c:v>
                </c:pt>
                <c:pt idx="551">
                  <c:v>7.5328837045144075E-4</c:v>
                </c:pt>
                <c:pt idx="552">
                  <c:v>7.5692983122829284E-4</c:v>
                </c:pt>
                <c:pt idx="553">
                  <c:v>7.6038464844885539E-4</c:v>
                </c:pt>
                <c:pt idx="554">
                  <c:v>7.6364420131900851E-4</c:v>
                </c:pt>
                <c:pt idx="555">
                  <c:v>7.6670023443473599E-4</c:v>
                </c:pt>
                <c:pt idx="556">
                  <c:v>7.6954490216777748E-4</c:v>
                </c:pt>
                <c:pt idx="557">
                  <c:v>7.7217081348775283E-4</c:v>
                </c:pt>
                <c:pt idx="558">
                  <c:v>7.7457107687754507E-4</c:v>
                </c:pt>
                <c:pt idx="559">
                  <c:v>7.7673934497195522E-4</c:v>
                </c:pt>
                <c:pt idx="560">
                  <c:v>7.7866985852729034E-4</c:v>
                </c:pt>
                <c:pt idx="561">
                  <c:v>7.8035748931205449E-4</c:v>
                </c:pt>
                <c:pt idx="562">
                  <c:v>7.8179778149702907E-4</c:v>
                </c:pt>
                <c:pt idx="563">
                  <c:v>7.8298699111725917E-4</c:v>
                </c:pt>
                <c:pt idx="564">
                  <c:v>7.8392212317982186E-4</c:v>
                </c:pt>
                <c:pt idx="565">
                  <c:v>7.8460096599990874E-4</c:v>
                </c:pt>
                <c:pt idx="566">
                  <c:v>7.8502212236475745E-4</c:v>
                </c:pt>
                <c:pt idx="567">
                  <c:v>7.8518503715073896E-4</c:v>
                </c:pt>
                <c:pt idx="568">
                  <c:v>7.8509002105430512E-4</c:v>
                </c:pt>
                <c:pt idx="569">
                  <c:v>7.8473827014290804E-4</c:v>
                </c:pt>
                <c:pt idx="570">
                  <c:v>7.8413188098834009E-4</c:v>
                </c:pt>
                <c:pt idx="571">
                  <c:v>7.8327386121275207E-4</c:v>
                </c:pt>
                <c:pt idx="572">
                  <c:v>7.8216813535745991E-4</c:v>
                </c:pt>
                <c:pt idx="573">
                  <c:v>7.8081954607738023E-4</c:v>
                </c:pt>
                <c:pt idx="574">
                  <c:v>7.7923385077007022E-4</c:v>
                </c:pt>
                <c:pt idx="575">
                  <c:v>7.7741771386856829E-4</c:v>
                </c:pt>
                <c:pt idx="576">
                  <c:v>7.7537869516217767E-4</c:v>
                </c:pt>
                <c:pt idx="577">
                  <c:v>7.7312523465981073E-4</c:v>
                </c:pt>
                <c:pt idx="578">
                  <c:v>7.7066663467683749E-4</c:v>
                </c:pt>
                <c:pt idx="579">
                  <c:v>7.6801304000962973E-4</c:v>
                </c:pt>
                <c:pt idx="580">
                  <c:v>7.6515194175042107E-4</c:v>
                </c:pt>
                <c:pt idx="581">
                  <c:v>7.6214180036093544E-4</c:v>
                </c:pt>
                <c:pt idx="582">
                  <c:v>7.5896950042584309E-4</c:v>
                </c:pt>
                <c:pt idx="583">
                  <c:v>7.5564783179816726E-4</c:v>
                </c:pt>
                <c:pt idx="584">
                  <c:v>7.5219007913151364E-4</c:v>
                </c:pt>
                <c:pt idx="585">
                  <c:v>7.4860996655052334E-4</c:v>
                </c:pt>
                <c:pt idx="586">
                  <c:v>7.449215971535452E-4</c:v>
                </c:pt>
                <c:pt idx="587">
                  <c:v>7.4113938808425346E-4</c:v>
                </c:pt>
                <c:pt idx="588">
                  <c:v>7.3727800189877829E-4</c:v>
                </c:pt>
                <c:pt idx="589">
                  <c:v>7.3335227494175724E-4</c:v>
                </c:pt>
                <c:pt idx="590">
                  <c:v>7.2937714342825085E-4</c:v>
                </c:pt>
                <c:pt idx="591">
                  <c:v>7.2536756790951931E-4</c:v>
                </c:pt>
                <c:pt idx="592">
                  <c:v>7.2133845677900771E-4</c:v>
                </c:pt>
                <c:pt idx="593">
                  <c:v>7.1730458945082039E-4</c:v>
                </c:pt>
                <c:pt idx="594">
                  <c:v>7.1328053981685804E-4</c:v>
                </c:pt>
                <c:pt idx="595">
                  <c:v>7.0928060056062929E-4</c:v>
                </c:pt>
                <c:pt idx="596">
                  <c:v>7.053187088758259E-4</c:v>
                </c:pt>
                <c:pt idx="597">
                  <c:v>7.0140837410635933E-4</c:v>
                </c:pt>
                <c:pt idx="598">
                  <c:v>6.9756260779169413E-4</c:v>
                </c:pt>
                <c:pt idx="599">
                  <c:v>6.9379385656741243E-4</c:v>
                </c:pt>
                <c:pt idx="600">
                  <c:v>6.9011393833599832E-4</c:v>
                </c:pt>
                <c:pt idx="601">
                  <c:v>6.8653398208726527E-4</c:v>
                </c:pt>
                <c:pt idx="602">
                  <c:v>6.8306437171161314E-4</c:v>
                </c:pt>
                <c:pt idx="603">
                  <c:v>6.7971469411282027E-4</c:v>
                </c:pt>
                <c:pt idx="604">
                  <c:v>6.7649369189048578E-4</c:v>
                </c:pt>
                <c:pt idx="605">
                  <c:v>6.7340922082559384E-4</c:v>
                </c:pt>
                <c:pt idx="606">
                  <c:v>6.7046821236647382E-4</c:v>
                </c:pt>
                <c:pt idx="607">
                  <c:v>6.676766412765841E-4</c:v>
                </c:pt>
                <c:pt idx="608">
                  <c:v>6.6503949857046798E-4</c:v>
                </c:pt>
                <c:pt idx="609">
                  <c:v>6.6256076982996841E-4</c:v>
                </c:pt>
                <c:pt idx="610">
                  <c:v>6.6024341895969303E-4</c:v>
                </c:pt>
                <c:pt idx="611">
                  <c:v>6.5808937740889281E-4</c:v>
                </c:pt>
                <c:pt idx="612">
                  <c:v>6.5609953885654103E-4</c:v>
                </c:pt>
                <c:pt idx="613">
                  <c:v>6.5427375932785442E-4</c:v>
                </c:pt>
                <c:pt idx="614">
                  <c:v>6.5261086268366439E-4</c:v>
                </c:pt>
                <c:pt idx="615">
                  <c:v>6.5110865139958929E-4</c:v>
                </c:pt>
                <c:pt idx="616">
                  <c:v>6.4976392252950367E-4</c:v>
                </c:pt>
                <c:pt idx="617">
                  <c:v>6.485724887281783E-4</c:v>
                </c:pt>
                <c:pt idx="618">
                  <c:v>6.4752920419082125E-4</c:v>
                </c:pt>
                <c:pt idx="619">
                  <c:v>6.4662799535315481E-4</c:v>
                </c:pt>
                <c:pt idx="620">
                  <c:v>6.4586189618470898E-4</c:v>
                </c:pt>
                <c:pt idx="621">
                  <c:v>6.4522308790029089E-4</c:v>
                </c:pt>
                <c:pt idx="622">
                  <c:v>6.4470294291054124E-4</c:v>
                </c:pt>
                <c:pt idx="623">
                  <c:v>6.4429207283205514E-4</c:v>
                </c:pt>
                <c:pt idx="624">
                  <c:v>6.4398038038115035E-4</c:v>
                </c:pt>
                <c:pt idx="625">
                  <c:v>6.4375711498308871E-4</c:v>
                </c:pt>
                <c:pt idx="626">
                  <c:v>6.4361093194059476E-4</c:v>
                </c:pt>
                <c:pt idx="627">
                  <c:v>6.435299550221834E-4</c:v>
                </c:pt>
                <c:pt idx="628">
                  <c:v>6.435018423521649E-4</c:v>
                </c:pt>
                <c:pt idx="629">
                  <c:v>6.4351385551059039E-4</c:v>
                </c:pt>
                <c:pt idx="630">
                  <c:v>6.4355293178289111E-4</c:v>
                </c:pt>
                <c:pt idx="631">
                  <c:v>6.4360575953584622E-4</c:v>
                </c:pt>
                <c:pt idx="632">
                  <c:v>6.4365885673904122E-4</c:v>
                </c:pt>
                <c:pt idx="633">
                  <c:v>6.4368532351009151E-4</c:v>
                </c:pt>
                <c:pt idx="634">
                  <c:v>6.4369975998832018E-4</c:v>
                </c:pt>
                <c:pt idx="635">
                  <c:v>6.436724002069215E-4</c:v>
                </c:pt>
                <c:pt idx="636">
                  <c:v>6.435896897616668E-4</c:v>
                </c:pt>
                <c:pt idx="637">
                  <c:v>6.4343820408405128E-4</c:v>
                </c:pt>
                <c:pt idx="638">
                  <c:v>6.4320472638473511E-4</c:v>
                </c:pt>
                <c:pt idx="639">
                  <c:v>6.4287632300972836E-4</c:v>
                </c:pt>
                <c:pt idx="640">
                  <c:v>6.4244041614890883E-4</c:v>
                </c:pt>
                <c:pt idx="641">
                  <c:v>6.418848537867942E-4</c:v>
                </c:pt>
                <c:pt idx="642">
                  <c:v>6.4119797674374538E-4</c:v>
                </c:pt>
                <c:pt idx="643">
                  <c:v>6.4036868262184153E-4</c:v>
                </c:pt>
                <c:pt idx="644">
                  <c:v>6.3938648644293404E-4</c:v>
                </c:pt>
                <c:pt idx="645">
                  <c:v>6.3824157774668036E-4</c:v>
                </c:pt>
                <c:pt idx="646">
                  <c:v>6.3692487390315609E-4</c:v>
                </c:pt>
                <c:pt idx="647">
                  <c:v>6.3542806938759631E-4</c:v>
                </c:pt>
                <c:pt idx="648">
                  <c:v>6.337436807637032E-4</c:v>
                </c:pt>
                <c:pt idx="649">
                  <c:v>6.3186508712603589E-4</c:v>
                </c:pt>
                <c:pt idx="650">
                  <c:v>6.2978656576141603E-4</c:v>
                </c:pt>
                <c:pt idx="651">
                  <c:v>6.2750332280310864E-4</c:v>
                </c:pt>
                <c:pt idx="652">
                  <c:v>6.2501151866984294E-4</c:v>
                </c:pt>
                <c:pt idx="653">
                  <c:v>6.2230828810384137E-4</c:v>
                </c:pt>
                <c:pt idx="654">
                  <c:v>6.1939175464776968E-4</c:v>
                </c:pt>
                <c:pt idx="655">
                  <c:v>6.1626103942936223E-4</c:v>
                </c:pt>
                <c:pt idx="656">
                  <c:v>6.1291626415407939E-4</c:v>
                </c:pt>
                <c:pt idx="657">
                  <c:v>6.0935854824034662E-4</c:v>
                </c:pt>
                <c:pt idx="658">
                  <c:v>6.0559000006782837E-4</c:v>
                </c:pt>
                <c:pt idx="659">
                  <c:v>6.0161370234712737E-4</c:v>
                </c:pt>
                <c:pt idx="660">
                  <c:v>5.9743369165820139E-4</c:v>
                </c:pt>
                <c:pt idx="661">
                  <c:v>5.9305493224481236E-4</c:v>
                </c:pt>
                <c:pt idx="662">
                  <c:v>5.8848328419270235E-4</c:v>
                </c:pt>
                <c:pt idx="663">
                  <c:v>5.8372546615990419E-4</c:v>
                </c:pt>
                <c:pt idx="664">
                  <c:v>5.7878901286787735E-4</c:v>
                </c:pt>
                <c:pt idx="665">
                  <c:v>5.7368222760200707E-4</c:v>
                </c:pt>
                <c:pt idx="666">
                  <c:v>5.6841413000880694E-4</c:v>
                </c:pt>
                <c:pt idx="667">
                  <c:v>5.6299439951454529E-4</c:v>
                </c:pt>
                <c:pt idx="668">
                  <c:v>5.574333147258055E-4</c:v>
                </c:pt>
                <c:pt idx="669">
                  <c:v>5.5174168920601801E-4</c:v>
                </c:pt>
                <c:pt idx="670">
                  <c:v>5.4593080405317465E-4</c:v>
                </c:pt>
                <c:pt idx="671">
                  <c:v>5.4001233773209119E-4</c:v>
                </c:pt>
                <c:pt idx="672">
                  <c:v>5.3399829363970093E-4</c:v>
                </c:pt>
                <c:pt idx="673">
                  <c:v>5.2790092590311545E-4</c:v>
                </c:pt>
                <c:pt idx="674">
                  <c:v>5.2173266392768498E-4</c:v>
                </c:pt>
                <c:pt idx="675">
                  <c:v>5.1550603622523494E-4</c:v>
                </c:pt>
                <c:pt idx="676">
                  <c:v>5.0923359406093813E-4</c:v>
                </c:pt>
                <c:pt idx="677">
                  <c:v>5.0292783546042417E-4</c:v>
                </c:pt>
                <c:pt idx="678">
                  <c:v>4.9660113011634082E-4</c:v>
                </c:pt>
                <c:pt idx="679">
                  <c:v>4.9026564572539062E-4</c:v>
                </c:pt>
                <c:pt idx="680">
                  <c:v>4.8393327627223467E-4</c:v>
                </c:pt>
                <c:pt idx="681">
                  <c:v>4.7761557275568704E-4</c:v>
                </c:pt>
                <c:pt idx="682">
                  <c:v>4.7132367682433085E-4</c:v>
                </c:pt>
                <c:pt idx="683">
                  <c:v>4.6506825775320096E-4</c:v>
                </c:pt>
                <c:pt idx="684">
                  <c:v>4.5885945314990274E-4</c:v>
                </c:pt>
                <c:pt idx="685">
                  <c:v>4.5270681372702883E-4</c:v>
                </c:pt>
                <c:pt idx="686">
                  <c:v>4.4661925241782914E-4</c:v>
                </c:pt>
                <c:pt idx="687">
                  <c:v>4.4058410326854513E-4</c:v>
                </c:pt>
                <c:pt idx="688">
                  <c:v>4.3465665837710913E-4</c:v>
                </c:pt>
                <c:pt idx="689">
                  <c:v>4.288160706517093E-4</c:v>
                </c:pt>
                <c:pt idx="690">
                  <c:v>4.2306853259816774E-4</c:v>
                </c:pt>
                <c:pt idx="691">
                  <c:v>4.1741939193239944E-4</c:v>
                </c:pt>
                <c:pt idx="692">
                  <c:v>4.1187314582689309E-4</c:v>
                </c:pt>
                <c:pt idx="693">
                  <c:v>4.0643343907231414E-4</c:v>
                </c:pt>
                <c:pt idx="694">
                  <c:v>4.0110306661291872E-4</c:v>
                </c:pt>
                <c:pt idx="695">
                  <c:v>3.9588398078757646E-4</c:v>
                </c:pt>
                <c:pt idx="696">
                  <c:v>3.9077730349223842E-4</c:v>
                </c:pt>
                <c:pt idx="697">
                  <c:v>3.857833433737538E-4</c:v>
                </c:pt>
                <c:pt idx="698">
                  <c:v>3.809016180689864E-4</c:v>
                </c:pt>
                <c:pt idx="699">
                  <c:v>3.7613088141675698E-4</c:v>
                </c:pt>
                <c:pt idx="700">
                  <c:v>3.7146915549287447E-4</c:v>
                </c:pt>
                <c:pt idx="701">
                  <c:v>3.6691376725014722E-4</c:v>
                </c:pt>
                <c:pt idx="702">
                  <c:v>3.6246138948535874E-4</c:v>
                </c:pt>
                <c:pt idx="703">
                  <c:v>3.5810808580342875E-4</c:v>
                </c:pt>
                <c:pt idx="704">
                  <c:v>3.5384935920505442E-4</c:v>
                </c:pt>
                <c:pt idx="705">
                  <c:v>3.496802038876329E-4</c:v>
                </c:pt>
                <c:pt idx="706">
                  <c:v>3.4559515981987774E-4</c:v>
                </c:pt>
                <c:pt idx="707">
                  <c:v>3.4158836962789495E-4</c:v>
                </c:pt>
                <c:pt idx="708">
                  <c:v>3.376536373143257E-4</c:v>
                </c:pt>
                <c:pt idx="709">
                  <c:v>3.3378448832195059E-4</c:v>
                </c:pt>
                <c:pt idx="710">
                  <c:v>3.2997423044876616E-4</c:v>
                </c:pt>
                <c:pt idx="711">
                  <c:v>3.2621601512243466E-4</c:v>
                </c:pt>
                <c:pt idx="712">
                  <c:v>3.2250289854802164E-4</c:v>
                </c:pt>
                <c:pt idx="713">
                  <c:v>3.1882790225350849E-4</c:v>
                </c:pt>
                <c:pt idx="714">
                  <c:v>3.1518407257255391E-4</c:v>
                </c:pt>
                <c:pt idx="715">
                  <c:v>3.1156453862291018E-4</c:v>
                </c:pt>
                <c:pt idx="716">
                  <c:v>3.0796256836146445E-4</c:v>
                </c:pt>
                <c:pt idx="717">
                  <c:v>3.0437162232270672E-4</c:v>
                </c:pt>
                <c:pt idx="718">
                  <c:v>3.0078540467622127E-4</c:v>
                </c:pt>
                <c:pt idx="719">
                  <c:v>2.9719791127018471E-4</c:v>
                </c:pt>
                <c:pt idx="720">
                  <c:v>2.9360347436143281E-4</c:v>
                </c:pt>
                <c:pt idx="721">
                  <c:v>2.8999680376815841E-4</c:v>
                </c:pt>
                <c:pt idx="722">
                  <c:v>2.8637302421841382E-4</c:v>
                </c:pt>
                <c:pt idx="723">
                  <c:v>2.8272770870571448E-4</c:v>
                </c:pt>
                <c:pt idx="724">
                  <c:v>2.7905690770229258E-4</c:v>
                </c:pt>
                <c:pt idx="725">
                  <c:v>2.7535717411996909E-4</c:v>
                </c:pt>
                <c:pt idx="726">
                  <c:v>2.716255839485159E-4</c:v>
                </c:pt>
                <c:pt idx="727">
                  <c:v>2.6785975254084508E-4</c:v>
                </c:pt>
                <c:pt idx="728">
                  <c:v>2.6405784655337644E-4</c:v>
                </c:pt>
                <c:pt idx="729">
                  <c:v>2.6021859158813898E-4</c:v>
                </c:pt>
                <c:pt idx="730">
                  <c:v>2.5634127561993621E-4</c:v>
                </c:pt>
                <c:pt idx="731">
                  <c:v>2.5242574832730873E-4</c:v>
                </c:pt>
                <c:pt idx="732">
                  <c:v>2.4847241647934414E-4</c:v>
                </c:pt>
                <c:pt idx="733">
                  <c:v>2.4448223556148782E-4</c:v>
                </c:pt>
                <c:pt idx="734">
                  <c:v>2.4045669785200112E-4</c:v>
                </c:pt>
                <c:pt idx="735">
                  <c:v>2.3639781718615472E-4</c:v>
                </c:pt>
                <c:pt idx="736">
                  <c:v>2.3230811066747524E-4</c:v>
                </c:pt>
                <c:pt idx="737">
                  <c:v>2.2819057760379584E-4</c:v>
                </c:pt>
                <c:pt idx="738">
                  <c:v>2.240486759603996E-4</c:v>
                </c:pt>
                <c:pt idx="739">
                  <c:v>2.1988629663264491E-4</c:v>
                </c:pt>
                <c:pt idx="740">
                  <c:v>2.1567997053525265E-4</c:v>
                </c:pt>
                <c:pt idx="741">
                  <c:v>2.1149253003574256E-4</c:v>
                </c:pt>
                <c:pt idx="742">
                  <c:v>2.0729769450289202E-4</c:v>
                </c:pt>
                <c:pt idx="743">
                  <c:v>2.0310073216922792E-4</c:v>
                </c:pt>
                <c:pt idx="744">
                  <c:v>1.9890715418415173E-4</c:v>
                </c:pt>
                <c:pt idx="745">
                  <c:v>1.9472267736107496E-4</c:v>
                </c:pt>
                <c:pt idx="746">
                  <c:v>1.9055318606461043E-4</c:v>
                </c:pt>
                <c:pt idx="747">
                  <c:v>1.864046935314513E-4</c:v>
                </c:pt>
                <c:pt idx="748">
                  <c:v>1.822833029035381E-4</c:v>
                </c:pt>
                <c:pt idx="749">
                  <c:v>1.7819516823730405E-4</c:v>
                </c:pt>
                <c:pt idx="750">
                  <c:v>1.7414645573844334E-4</c:v>
                </c:pt>
                <c:pt idx="751">
                  <c:v>1.7014330545756445E-4</c:v>
                </c:pt>
                <c:pt idx="752">
                  <c:v>1.6619179366836602E-4</c:v>
                </c:pt>
                <c:pt idx="753">
                  <c:v>1.6229789613648104E-4</c:v>
                </c:pt>
                <c:pt idx="754">
                  <c:v>1.5846745247397867E-4</c:v>
                </c:pt>
                <c:pt idx="755">
                  <c:v>1.5470613176154331E-4</c:v>
                </c:pt>
                <c:pt idx="756">
                  <c:v>1.5101939960766251E-4</c:v>
                </c:pt>
                <c:pt idx="757">
                  <c:v>1.4741248680159402E-4</c:v>
                </c:pt>
                <c:pt idx="758">
                  <c:v>1.4389035970463785E-4</c:v>
                </c:pt>
                <c:pt idx="759">
                  <c:v>1.4045769251198143E-4</c:v>
                </c:pt>
                <c:pt idx="760">
                  <c:v>1.3711884150544975E-4</c:v>
                </c:pt>
                <c:pt idx="761">
                  <c:v>1.3387782140554413E-4</c:v>
                </c:pt>
                <c:pt idx="762">
                  <c:v>1.307382839193827E-4</c:v>
                </c:pt>
                <c:pt idx="763">
                  <c:v>1.2770349856942501E-4</c:v>
                </c:pt>
                <c:pt idx="764">
                  <c:v>1.2477633587623164E-4</c:v>
                </c:pt>
                <c:pt idx="765">
                  <c:v>1.219592529568607E-4</c:v>
                </c:pt>
                <c:pt idx="766">
                  <c:v>1.1925428158893406E-4</c:v>
                </c:pt>
                <c:pt idx="767">
                  <c:v>1.1666301877879118E-4</c:v>
                </c:pt>
                <c:pt idx="768">
                  <c:v>1.1418661986051999E-4</c:v>
                </c:pt>
                <c:pt idx="769">
                  <c:v>1.1182579414099061E-4</c:v>
                </c:pt>
                <c:pt idx="770">
                  <c:v>1.0958080309427831E-4</c:v>
                </c:pt>
                <c:pt idx="771">
                  <c:v>1.0745146109704645E-4</c:v>
                </c:pt>
                <c:pt idx="772">
                  <c:v>1.0543713868451301E-4</c:v>
                </c:pt>
                <c:pt idx="773">
                  <c:v>1.0353676829458655E-4</c:v>
                </c:pt>
                <c:pt idx="774">
                  <c:v>1.0174885245553719E-4</c:v>
                </c:pt>
                <c:pt idx="775">
                  <c:v>1.0007147436019241E-4</c:v>
                </c:pt>
                <c:pt idx="776">
                  <c:v>9.8502310757085591E-5</c:v>
                </c:pt>
                <c:pt idx="777">
                  <c:v>9.7038647076190266E-5</c:v>
                </c:pt>
                <c:pt idx="778">
                  <c:v>9.5677394693882394E-5</c:v>
                </c:pt>
                <c:pt idx="779">
                  <c:v>9.4415110228476354E-5</c:v>
                </c:pt>
                <c:pt idx="780">
                  <c:v>9.3248016744177468E-5</c:v>
                </c:pt>
                <c:pt idx="781">
                  <c:v>9.2172026727413181E-5</c:v>
                </c:pt>
                <c:pt idx="782">
                  <c:v>9.1182766685392224E-5</c:v>
                </c:pt>
                <c:pt idx="783">
                  <c:v>9.0275603202227708E-5</c:v>
                </c:pt>
                <c:pt idx="784">
                  <c:v>8.94456702731158E-5</c:v>
                </c:pt>
                <c:pt idx="785">
                  <c:v>8.8687897721845252E-5</c:v>
                </c:pt>
                <c:pt idx="786">
                  <c:v>8.7997040491271785E-5</c:v>
                </c:pt>
                <c:pt idx="787">
                  <c:v>8.7367708580359541E-5</c:v>
                </c:pt>
                <c:pt idx="788">
                  <c:v>8.6794397384888433E-5</c:v>
                </c:pt>
                <c:pt idx="789">
                  <c:v>8.6271518181986552E-5</c:v>
                </c:pt>
                <c:pt idx="790">
                  <c:v>8.5793428481212395E-5</c:v>
                </c:pt>
                <c:pt idx="791">
                  <c:v>8.5354461946959441E-5</c:v>
                </c:pt>
                <c:pt idx="792">
                  <c:v>8.4948957578514597E-5</c:v>
                </c:pt>
                <c:pt idx="793">
                  <c:v>8.4559177088678941E-5</c:v>
                </c:pt>
                <c:pt idx="794">
                  <c:v>8.4206075615366439E-5</c:v>
                </c:pt>
                <c:pt idx="795">
                  <c:v>8.3869930628510228E-5</c:v>
                </c:pt>
                <c:pt idx="796">
                  <c:v>8.3545458073304318E-5</c:v>
                </c:pt>
                <c:pt idx="797">
                  <c:v>8.3227547179487248E-5</c:v>
                </c:pt>
                <c:pt idx="798">
                  <c:v>8.2911283182801894E-5</c:v>
                </c:pt>
                <c:pt idx="799">
                  <c:v>8.2591969298027323E-5</c:v>
                </c:pt>
                <c:pt idx="800">
                  <c:v>8.2265147630509555E-5</c:v>
                </c:pt>
                <c:pt idx="801">
                  <c:v>8.1926618747574567E-5</c:v>
                </c:pt>
                <c:pt idx="802">
                  <c:v>8.1572459664862554E-5</c:v>
                </c:pt>
                <c:pt idx="803">
                  <c:v>8.1199040035565527E-5</c:v>
                </c:pt>
                <c:pt idx="804">
                  <c:v>8.080303636259656E-5</c:v>
                </c:pt>
                <c:pt idx="805">
                  <c:v>8.0381444084894483E-5</c:v>
                </c:pt>
                <c:pt idx="806">
                  <c:v>7.9931587419308146E-5</c:v>
                </c:pt>
                <c:pt idx="807">
                  <c:v>7.9451126868721199E-5</c:v>
                </c:pt>
                <c:pt idx="808">
                  <c:v>7.8938064335276197E-5</c:v>
                </c:pt>
                <c:pt idx="809">
                  <c:v>7.8390745804624045E-5</c:v>
                </c:pt>
                <c:pt idx="810">
                  <c:v>7.7807861593061567E-5</c:v>
                </c:pt>
                <c:pt idx="811">
                  <c:v>7.7188444174137256E-5</c:v>
                </c:pt>
                <c:pt idx="812">
                  <c:v>7.653186362476517E-5</c:v>
                </c:pt>
                <c:pt idx="813">
                  <c:v>7.5837820753044181E-5</c:v>
                </c:pt>
                <c:pt idx="814">
                  <c:v>7.5106337990758193E-5</c:v>
                </c:pt>
                <c:pt idx="815">
                  <c:v>7.4337748152918825E-5</c:v>
                </c:pt>
                <c:pt idx="816">
                  <c:v>7.3532681184604857E-5</c:v>
                </c:pt>
                <c:pt idx="817">
                  <c:v>7.2692049031743361E-5</c:v>
                </c:pt>
                <c:pt idx="818">
                  <c:v>7.1817028787291324E-5</c:v>
                </c:pt>
                <c:pt idx="819">
                  <c:v>7.0909044277461182E-5</c:v>
                </c:pt>
                <c:pt idx="820">
                  <c:v>6.9969746264147273E-5</c:v>
                </c:pt>
                <c:pt idx="821">
                  <c:v>6.9000991449489778E-5</c:v>
                </c:pt>
                <c:pt idx="822">
                  <c:v>6.8004820476518548E-5</c:v>
                </c:pt>
                <c:pt idx="823">
                  <c:v>6.6983435125979334E-5</c:v>
                </c:pt>
                <c:pt idx="824">
                  <c:v>6.5939174913729707E-5</c:v>
                </c:pt>
                <c:pt idx="825">
                  <c:v>6.4874493295434478E-5</c:v>
                </c:pt>
                <c:pt idx="826">
                  <c:v>6.3791933685641714E-5</c:v>
                </c:pt>
                <c:pt idx="827">
                  <c:v>6.2694105496627323E-5</c:v>
                </c:pt>
                <c:pt idx="828">
                  <c:v>6.1583660398616851E-5</c:v>
                </c:pt>
                <c:pt idx="829">
                  <c:v>6.0463268997045972E-5</c:v>
                </c:pt>
                <c:pt idx="830">
                  <c:v>5.9335598114407516E-5</c:v>
                </c:pt>
                <c:pt idx="831">
                  <c:v>5.8203288853826612E-5</c:v>
                </c:pt>
                <c:pt idx="832">
                  <c:v>5.7068935608830885E-5</c:v>
                </c:pt>
                <c:pt idx="833">
                  <c:v>5.5935066168729403E-5</c:v>
                </c:pt>
                <c:pt idx="834">
                  <c:v>5.4804123051559521E-5</c:v>
                </c:pt>
                <c:pt idx="835">
                  <c:v>5.3678446176644916E-5</c:v>
                </c:pt>
                <c:pt idx="836">
                  <c:v>5.256025696637938E-5</c:v>
                </c:pt>
                <c:pt idx="837">
                  <c:v>5.1451643941850904E-5</c:v>
                </c:pt>
                <c:pt idx="838">
                  <c:v>5.0354549849312646E-5</c:v>
                </c:pt>
                <c:pt idx="839">
                  <c:v>4.9270760324217114E-5</c:v>
                </c:pt>
                <c:pt idx="840">
                  <c:v>4.820189406652771E-5</c:v>
                </c:pt>
                <c:pt idx="841">
                  <c:v>4.7149394465237322E-5</c:v>
                </c:pt>
                <c:pt idx="842">
                  <c:v>4.6114522571414525E-5</c:v>
                </c:pt>
                <c:pt idx="843">
                  <c:v>4.5098351277612922E-5</c:v>
                </c:pt>
                <c:pt idx="844">
                  <c:v>4.4101760517050984E-5</c:v>
                </c:pt>
                <c:pt idx="845">
                  <c:v>4.3125433248577034E-5</c:v>
                </c:pt>
                <c:pt idx="846">
                  <c:v>4.2166475139382621E-5</c:v>
                </c:pt>
                <c:pt idx="847">
                  <c:v>4.1233768872957086E-5</c:v>
                </c:pt>
                <c:pt idx="848">
                  <c:v>4.0322666115585987E-5</c:v>
                </c:pt>
                <c:pt idx="849">
                  <c:v>3.9433203214237911E-5</c:v>
                </c:pt>
                <c:pt idx="850">
                  <c:v>3.8565268910894882E-5</c:v>
                </c:pt>
                <c:pt idx="851">
                  <c:v>3.7718611298952654E-5</c:v>
                </c:pt>
                <c:pt idx="852">
                  <c:v>3.6892846299233382E-5</c:v>
                </c:pt>
                <c:pt idx="853">
                  <c:v>3.6087467441111556E-5</c:v>
                </c:pt>
                <c:pt idx="854">
                  <c:v>3.5301856737544508E-5</c:v>
                </c:pt>
                <c:pt idx="855">
                  <c:v>3.4535296447440882E-5</c:v>
                </c:pt>
                <c:pt idx="856">
                  <c:v>3.3786981524720616E-5</c:v>
                </c:pt>
                <c:pt idx="857">
                  <c:v>3.3056032560502055E-5</c:v>
                </c:pt>
                <c:pt idx="858">
                  <c:v>3.2341509033013034E-5</c:v>
                </c:pt>
                <c:pt idx="859">
                  <c:v>3.1642422688945734E-5</c:v>
                </c:pt>
                <c:pt idx="860">
                  <c:v>3.0957750889985494E-5</c:v>
                </c:pt>
                <c:pt idx="861">
                  <c:v>3.0286449769018126E-5</c:v>
                </c:pt>
                <c:pt idx="862">
                  <c:v>2.9627467051980586E-5</c:v>
                </c:pt>
                <c:pt idx="863">
                  <c:v>2.8979754413357093E-5</c:v>
                </c:pt>
                <c:pt idx="864">
                  <c:v>2.8342279245838239E-5</c:v>
                </c:pt>
                <c:pt idx="865">
                  <c:v>2.7714035737565064E-5</c:v>
                </c:pt>
                <c:pt idx="866">
                  <c:v>2.7094055163561776E-5</c:v>
                </c:pt>
                <c:pt idx="867">
                  <c:v>2.6481415311336339E-5</c:v>
                </c:pt>
                <c:pt idx="868">
                  <c:v>2.5875248974082052E-5</c:v>
                </c:pt>
                <c:pt idx="869">
                  <c:v>2.5274751458367519E-5</c:v>
                </c:pt>
                <c:pt idx="870">
                  <c:v>2.4679187066538165E-5</c:v>
                </c:pt>
                <c:pt idx="871">
                  <c:v>2.4087894527187798E-5</c:v>
                </c:pt>
                <c:pt idx="872">
                  <c:v>2.3500291359883186E-5</c:v>
                </c:pt>
                <c:pt idx="873">
                  <c:v>2.2915877172751637E-5</c:v>
                </c:pt>
                <c:pt idx="874">
                  <c:v>2.2334235903458009E-5</c:v>
                </c:pt>
                <c:pt idx="875">
                  <c:v>2.1755037025424716E-5</c:v>
                </c:pt>
                <c:pt idx="876">
                  <c:v>2.1178035751761285E-5</c:v>
                </c:pt>
                <c:pt idx="877">
                  <c:v>2.060307227920519E-5</c:v>
                </c:pt>
                <c:pt idx="878">
                  <c:v>2.0030070123295208E-5</c:v>
                </c:pt>
                <c:pt idx="879">
                  <c:v>1.9459033603942546E-5</c:v>
                </c:pt>
                <c:pt idx="880">
                  <c:v>1.8890044547400566E-5</c:v>
                </c:pt>
                <c:pt idx="881">
                  <c:v>1.8323258276293097E-5</c:v>
                </c:pt>
                <c:pt idx="882">
                  <c:v>1.775889896372243E-5</c:v>
                </c:pt>
                <c:pt idx="883">
                  <c:v>1.7197254430455963E-5</c:v>
                </c:pt>
                <c:pt idx="884">
                  <c:v>1.663867046568123E-5</c:v>
                </c:pt>
                <c:pt idx="885">
                  <c:v>1.6083544751728523E-5</c:v>
                </c:pt>
                <c:pt idx="886">
                  <c:v>1.5532320471385075E-5</c:v>
                </c:pt>
                <c:pt idx="887">
                  <c:v>1.4985479672870297E-5</c:v>
                </c:pt>
                <c:pt idx="888">
                  <c:v>1.4443536462108365E-5</c:v>
                </c:pt>
                <c:pt idx="889">
                  <c:v>1.3907030084525077E-5</c:v>
                </c:pt>
                <c:pt idx="890">
                  <c:v>1.3376517949107141E-5</c:v>
                </c:pt>
                <c:pt idx="891">
                  <c:v>1.28525686358073E-5</c:v>
                </c:pt>
                <c:pt idx="892">
                  <c:v>1.2335754913443007E-5</c:v>
                </c:pt>
                <c:pt idx="893">
                  <c:v>1.1826646778936745E-5</c:v>
                </c:pt>
                <c:pt idx="894">
                  <c:v>1.1325804509974606E-5</c:v>
                </c:pt>
                <c:pt idx="895">
                  <c:v>1.0833771701823248E-5</c:v>
                </c:pt>
                <c:pt idx="896">
                  <c:v>1.0351068235041445E-5</c:v>
                </c:pt>
                <c:pt idx="897">
                  <c:v>9.8781830940565678E-6</c:v>
                </c:pt>
                <c:pt idx="898">
                  <c:v>9.4155669269469555E-6</c:v>
                </c:pt>
                <c:pt idx="899">
                  <c:v>8.96362420418383E-6</c:v>
                </c:pt>
                <c:pt idx="900">
                  <c:v>8.5254002707629887E-6</c:v>
                </c:pt>
                <c:pt idx="901">
                  <c:v>8.0968744567230206E-6</c:v>
                </c:pt>
                <c:pt idx="902">
                  <c:v>7.6803972903230655E-6</c:v>
                </c:pt>
                <c:pt idx="903">
                  <c:v>7.2762661046652029E-6</c:v>
                </c:pt>
                <c:pt idx="904">
                  <c:v>6.8847375267130411E-6</c:v>
                </c:pt>
                <c:pt idx="905">
                  <c:v>6.5060258115523245E-6</c:v>
                </c:pt>
                <c:pt idx="906">
                  <c:v>6.1403017697452334E-6</c:v>
                </c:pt>
                <c:pt idx="907">
                  <c:v>5.7876922433322076E-6</c:v>
                </c:pt>
                <c:pt idx="908">
                  <c:v>5.4482800854987352E-6</c:v>
                </c:pt>
                <c:pt idx="909">
                  <c:v>5.1221045987324095E-6</c:v>
                </c:pt>
                <c:pt idx="910">
                  <c:v>4.8091623864257876E-6</c:v>
                </c:pt>
                <c:pt idx="911">
                  <c:v>4.5094085733107392E-6</c:v>
                </c:pt>
                <c:pt idx="912">
                  <c:v>4.2227583508241473E-6</c:v>
                </c:pt>
                <c:pt idx="913">
                  <c:v>3.9490888044750301E-6</c:v>
                </c:pt>
                <c:pt idx="914">
                  <c:v>3.6882409814960797E-6</c:v>
                </c:pt>
                <c:pt idx="915">
                  <c:v>3.4400221584918676E-6</c:v>
                </c:pt>
                <c:pt idx="916">
                  <c:v>3.2042082704241508E-6</c:v>
                </c:pt>
                <c:pt idx="917">
                  <c:v>2.9805464640787682E-6</c:v>
                </c:pt>
                <c:pt idx="918">
                  <c:v>2.7687577411202325E-6</c:v>
                </c:pt>
                <c:pt idx="919">
                  <c:v>2.5685396579355824E-6</c:v>
                </c:pt>
                <c:pt idx="920">
                  <c:v>2.3795690516807546E-6</c:v>
                </c:pt>
                <c:pt idx="921">
                  <c:v>2.2015047642468554E-6</c:v>
                </c:pt>
                <c:pt idx="922">
                  <c:v>2.0339903382420391E-6</c:v>
                </c:pt>
                <c:pt idx="923">
                  <c:v>1.8766566615147989E-6</c:v>
                </c:pt>
                <c:pt idx="924">
                  <c:v>1.7291245392063371E-6</c:v>
                </c:pt>
                <c:pt idx="925">
                  <c:v>1.5910071747921413E-6</c:v>
                </c:pt>
                <c:pt idx="926">
                  <c:v>1.4619125440358845E-6</c:v>
                </c:pt>
                <c:pt idx="927">
                  <c:v>1.3414456482104201E-6</c:v>
                </c:pt>
                <c:pt idx="928">
                  <c:v>1.2292106353210437E-6</c:v>
                </c:pt>
                <c:pt idx="929">
                  <c:v>1.1248127803747162E-6</c:v>
                </c:pt>
                <c:pt idx="930">
                  <c:v>1.02786031795358E-6</c:v>
                </c:pt>
                <c:pt idx="931">
                  <c:v>9.379661224528183E-7</c:v>
                </c:pt>
                <c:pt idx="932">
                  <c:v>8.5474923330936187E-7</c:v>
                </c:pt>
                <c:pt idx="933">
                  <c:v>7.7783622435960243E-7</c:v>
                </c:pt>
                <c:pt idx="934">
                  <c:v>7.0686241809932488E-7</c:v>
                </c:pt>
                <c:pt idx="935">
                  <c:v>6.4147294705764042E-7</c:v>
                </c:pt>
                <c:pt idx="936">
                  <c:v>5.8132366571740443E-7</c:v>
                </c:pt>
                <c:pt idx="937">
                  <c:v>5.2608191739692904E-7</c:v>
                </c:pt>
                <c:pt idx="938">
                  <c:v>4.7542716123099487E-7</c:v>
                </c:pt>
                <c:pt idx="939">
                  <c:v>4.2905146483234737E-7</c:v>
                </c:pt>
                <c:pt idx="940">
                  <c:v>3.8665986835734996E-7</c:v>
                </c:pt>
                <c:pt idx="941">
                  <c:v>3.4797062552043414E-7</c:v>
                </c:pt>
                <c:pt idx="942">
                  <c:v>3.1271532658077227E-7</c:v>
                </c:pt>
                <c:pt idx="943">
                  <c:v>2.8063890744021489E-7</c:v>
                </c:pt>
                <c:pt idx="944">
                  <c:v>2.514995477235169E-7</c:v>
                </c:pt>
                <c:pt idx="945">
                  <c:v>2.2506845903916033E-7</c:v>
                </c:pt>
                <c:pt idx="946">
                  <c:v>2.0112956252112111E-7</c:v>
                </c:pt>
                <c:pt idx="947">
                  <c:v>1.7947905220780192E-7</c:v>
                </c:pt>
                <c:pt idx="948">
                  <c:v>1.5992483780339838E-7</c:v>
                </c:pt>
                <c:pt idx="949">
                  <c:v>1.4228585686835093E-7</c:v>
                </c:pt>
                <c:pt idx="950">
                  <c:v>1.2639124247852905E-7</c:v>
                </c:pt>
                <c:pt idx="951">
                  <c:v>1.1207932785656322E-7</c:v>
                </c:pt>
                <c:pt idx="952">
                  <c:v>9.9196464392659791E-8</c:v>
                </c:pt>
                <c:pt idx="953">
                  <c:v>8.7956223908021541E-8</c:v>
                </c:pt>
                <c:pt idx="954">
                  <c:v>7.7731882250855444E-8</c:v>
                </c:pt>
                <c:pt idx="955">
                  <c:v>6.8599863193481739E-8</c:v>
                </c:pt>
                <c:pt idx="956">
                  <c:v>6.0455843276531516E-8</c:v>
                </c:pt>
                <c:pt idx="957">
                  <c:v>5.3203947336720317E-8</c:v>
                </c:pt>
                <c:pt idx="958">
                  <c:v>4.6756241262159932E-8</c:v>
                </c:pt>
                <c:pt idx="959">
                  <c:v>4.103223493590399E-8</c:v>
                </c:pt>
                <c:pt idx="960">
                  <c:v>3.5958397796997428E-8</c:v>
                </c:pt>
                <c:pt idx="961">
                  <c:v>3.1467689053690558E-8</c:v>
                </c:pt>
                <c:pt idx="962">
                  <c:v>2.7499104220172275E-8</c:v>
                </c:pt>
                <c:pt idx="963">
                  <c:v>2.3997239315058619E-8</c:v>
                </c:pt>
                <c:pt idx="964">
                  <c:v>2.0911873755678788E-8</c:v>
                </c:pt>
                <c:pt idx="965">
                  <c:v>1.8197572705812912E-8</c:v>
                </c:pt>
                <c:pt idx="966">
                  <c:v>1.5813309384734253E-8</c:v>
                </c:pt>
                <c:pt idx="967">
                  <c:v>1.3722107621018026E-8</c:v>
                </c:pt>
                <c:pt idx="968">
                  <c:v>1.1890704734424809E-8</c:v>
                </c:pt>
                <c:pt idx="969">
                  <c:v>1.0289234652052778E-8</c:v>
                </c:pt>
                <c:pt idx="970">
                  <c:v>8.8909310097018504E-9</c:v>
                </c:pt>
                <c:pt idx="971">
                  <c:v>7.6718498548239305E-9</c:v>
                </c:pt>
                <c:pt idx="972">
                  <c:v>6.6106114523560145E-9</c:v>
                </c:pt>
                <c:pt idx="973">
                  <c:v>5.6881605979683908E-9</c:v>
                </c:pt>
                <c:pt idx="974">
                  <c:v>4.8875447636243249E-9</c:v>
                </c:pt>
                <c:pt idx="975">
                  <c:v>4.1937093366555933E-9</c:v>
                </c:pt>
                <c:pt idx="976">
                  <c:v>3.5933091646272867E-9</c:v>
                </c:pt>
                <c:pt idx="977">
                  <c:v>3.074535582911324E-9</c:v>
                </c:pt>
                <c:pt idx="978">
                  <c:v>2.6269580789295294E-9</c:v>
                </c:pt>
                <c:pt idx="979">
                  <c:v>2.2413797352765998E-9</c:v>
                </c:pt>
                <c:pt idx="980">
                  <c:v>1.909705592211347E-9</c:v>
                </c:pt>
                <c:pt idx="981">
                  <c:v>1.6248230771252544E-9</c:v>
                </c:pt>
                <c:pt idx="982">
                  <c:v>1.3804936633771076E-9</c:v>
                </c:pt>
                <c:pt idx="983">
                  <c:v>1.1712549421395069E-9</c:v>
                </c:pt>
                <c:pt idx="984">
                  <c:v>9.9233231745120282E-10</c:v>
                </c:pt>
                <c:pt idx="985">
                  <c:v>8.3955956532797946E-10</c:v>
                </c:pt>
                <c:pt idx="986">
                  <c:v>7.0930753136725393E-10</c:v>
                </c:pt>
                <c:pt idx="987">
                  <c:v>5.9842027660755787E-10</c:v>
                </c:pt>
                <c:pt idx="988">
                  <c:v>5.0415801728717103E-10</c:v>
                </c:pt>
                <c:pt idx="989">
                  <c:v>4.2414623940484549E-10</c:v>
                </c:pt>
                <c:pt idx="990">
                  <c:v>3.5633040243506579E-10</c:v>
                </c:pt>
                <c:pt idx="991">
                  <c:v>2.9893567700766497E-10</c:v>
                </c:pt>
                <c:pt idx="992">
                  <c:v>2.5043118764308048E-10</c:v>
                </c:pt>
                <c:pt idx="993">
                  <c:v>2.094982525566186E-10</c:v>
                </c:pt>
                <c:pt idx="994">
                  <c:v>1.7500212692418945E-10</c:v>
                </c:pt>
                <c:pt idx="995">
                  <c:v>1.4596676265458446E-10</c:v>
                </c:pt>
                <c:pt idx="996">
                  <c:v>1.2155209545590668E-10</c:v>
                </c:pt>
                <c:pt idx="997">
                  <c:v>1.0103335763269666E-10</c:v>
                </c:pt>
                <c:pt idx="998">
                  <c:v>8.3781891422075454E-11</c:v>
                </c:pt>
                <c:pt idx="999">
                  <c:v>6.9246901588266625E-11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Scenario 4D - Slower Max. EE Ramp</c:v>
                </c:pt>
              </c:strCache>
            </c:strRef>
          </c:tx>
          <c:marker>
            <c:symbol val="none"/>
          </c:marker>
          <c:xVal>
            <c:numRef>
              <c:f>Sheet1!$G$2:$G$1001</c:f>
              <c:numCache>
                <c:formatCode>_(* #,##0.00_);_(* \(#,##0.00\);_(* "-"??_);_(@_)</c:formatCode>
                <c:ptCount val="1000"/>
                <c:pt idx="0">
                  <c:v>-184.15746823656798</c:v>
                </c:pt>
                <c:pt idx="1">
                  <c:v>-182.8</c:v>
                </c:pt>
                <c:pt idx="2">
                  <c:v>-181.39315341011698</c:v>
                </c:pt>
                <c:pt idx="3">
                  <c:v>-180.01099599689169</c:v>
                </c:pt>
                <c:pt idx="4">
                  <c:v>-178.62883858366629</c:v>
                </c:pt>
                <c:pt idx="5">
                  <c:v>-177.2466811704407</c:v>
                </c:pt>
                <c:pt idx="6">
                  <c:v>-175.86452375721501</c:v>
                </c:pt>
                <c:pt idx="7">
                  <c:v>-174.48236634399052</c:v>
                </c:pt>
                <c:pt idx="8">
                  <c:v>-173.10020893076501</c:v>
                </c:pt>
                <c:pt idx="9">
                  <c:v>-171.71805151753901</c:v>
                </c:pt>
                <c:pt idx="10">
                  <c:v>-170.33589410431398</c:v>
                </c:pt>
                <c:pt idx="11">
                  <c:v>-168.95373669108798</c:v>
                </c:pt>
                <c:pt idx="12">
                  <c:v>-167.57157927786272</c:v>
                </c:pt>
                <c:pt idx="13">
                  <c:v>-166.18942186463701</c:v>
                </c:pt>
                <c:pt idx="14">
                  <c:v>-164.80726445141201</c:v>
                </c:pt>
                <c:pt idx="15">
                  <c:v>-163.42510703818701</c:v>
                </c:pt>
                <c:pt idx="16">
                  <c:v>-162.04294962496098</c:v>
                </c:pt>
                <c:pt idx="17">
                  <c:v>-160.66079221173598</c:v>
                </c:pt>
                <c:pt idx="18">
                  <c:v>-159.2786347985097</c:v>
                </c:pt>
                <c:pt idx="19">
                  <c:v>-157.89647738528552</c:v>
                </c:pt>
                <c:pt idx="20">
                  <c:v>-156.51431997205901</c:v>
                </c:pt>
                <c:pt idx="21">
                  <c:v>-155.13216255883401</c:v>
                </c:pt>
                <c:pt idx="22">
                  <c:v>-153.75000514560901</c:v>
                </c:pt>
                <c:pt idx="23">
                  <c:v>-152.3678477323833</c:v>
                </c:pt>
                <c:pt idx="24">
                  <c:v>-150.98569031915798</c:v>
                </c:pt>
                <c:pt idx="25">
                  <c:v>-149.60353290593198</c:v>
                </c:pt>
                <c:pt idx="26">
                  <c:v>-148.22137549270698</c:v>
                </c:pt>
                <c:pt idx="27">
                  <c:v>-146.83921807948101</c:v>
                </c:pt>
                <c:pt idx="28">
                  <c:v>-145.45706066625598</c:v>
                </c:pt>
                <c:pt idx="29">
                  <c:v>-144.07490325303098</c:v>
                </c:pt>
                <c:pt idx="30">
                  <c:v>-142.69274583980499</c:v>
                </c:pt>
                <c:pt idx="31">
                  <c:v>-141.31058842657998</c:v>
                </c:pt>
                <c:pt idx="32">
                  <c:v>-139.9284310133543</c:v>
                </c:pt>
                <c:pt idx="33">
                  <c:v>-138.54627360012873</c:v>
                </c:pt>
                <c:pt idx="34">
                  <c:v>-137.16411618690299</c:v>
                </c:pt>
                <c:pt idx="35">
                  <c:v>-135.78195877367799</c:v>
                </c:pt>
                <c:pt idx="36">
                  <c:v>-134.39980136045301</c:v>
                </c:pt>
                <c:pt idx="37">
                  <c:v>-133.01764394722701</c:v>
                </c:pt>
                <c:pt idx="38">
                  <c:v>-131.63548653400198</c:v>
                </c:pt>
                <c:pt idx="39">
                  <c:v>-130.25332912077599</c:v>
                </c:pt>
                <c:pt idx="40">
                  <c:v>-128.87117170755099</c:v>
                </c:pt>
                <c:pt idx="41">
                  <c:v>-127.48901429432513</c:v>
                </c:pt>
                <c:pt idx="42">
                  <c:v>-126.1068568811</c:v>
                </c:pt>
                <c:pt idx="43">
                  <c:v>-124.72469946787523</c:v>
                </c:pt>
                <c:pt idx="44">
                  <c:v>-123.34254205464889</c:v>
                </c:pt>
                <c:pt idx="45">
                  <c:v>-121.960384641424</c:v>
                </c:pt>
                <c:pt idx="46">
                  <c:v>-120.578227228198</c:v>
                </c:pt>
                <c:pt idx="47">
                  <c:v>-119.196069814973</c:v>
                </c:pt>
                <c:pt idx="48">
                  <c:v>-117.81391240174713</c:v>
                </c:pt>
                <c:pt idx="49">
                  <c:v>-116.43175498852212</c:v>
                </c:pt>
                <c:pt idx="50">
                  <c:v>-115.04959757529711</c:v>
                </c:pt>
                <c:pt idx="51">
                  <c:v>-113.66744016207095</c:v>
                </c:pt>
                <c:pt idx="52">
                  <c:v>-112.285282748846</c:v>
                </c:pt>
                <c:pt idx="53">
                  <c:v>-110.90312533562</c:v>
                </c:pt>
                <c:pt idx="54">
                  <c:v>-109.520967922395</c:v>
                </c:pt>
                <c:pt idx="55">
                  <c:v>-108.13881050916901</c:v>
                </c:pt>
                <c:pt idx="56">
                  <c:v>-106.75665309594413</c:v>
                </c:pt>
                <c:pt idx="57">
                  <c:v>-105.374495682719</c:v>
                </c:pt>
                <c:pt idx="58">
                  <c:v>-103.99233826949298</c:v>
                </c:pt>
                <c:pt idx="59">
                  <c:v>-102.61018085626795</c:v>
                </c:pt>
                <c:pt idx="60">
                  <c:v>-101.22802344304218</c:v>
                </c:pt>
                <c:pt idx="61">
                  <c:v>-99.845866029817429</c:v>
                </c:pt>
                <c:pt idx="62">
                  <c:v>-98.463708616591688</c:v>
                </c:pt>
                <c:pt idx="63">
                  <c:v>-97.081551203366402</c:v>
                </c:pt>
                <c:pt idx="64">
                  <c:v>-95.699393790141002</c:v>
                </c:pt>
                <c:pt idx="65">
                  <c:v>-94.317236376915602</c:v>
                </c:pt>
                <c:pt idx="66">
                  <c:v>-92.935078963690088</c:v>
                </c:pt>
                <c:pt idx="67">
                  <c:v>-91.552921550464504</c:v>
                </c:pt>
                <c:pt idx="68">
                  <c:v>-90.170764137239104</c:v>
                </c:pt>
                <c:pt idx="69">
                  <c:v>-88.788606724013903</c:v>
                </c:pt>
                <c:pt idx="70">
                  <c:v>-87.406449310788389</c:v>
                </c:pt>
                <c:pt idx="71">
                  <c:v>-86.024291897562989</c:v>
                </c:pt>
                <c:pt idx="72">
                  <c:v>-84.642134484337745</c:v>
                </c:pt>
                <c:pt idx="73">
                  <c:v>-83.259977071112104</c:v>
                </c:pt>
                <c:pt idx="74">
                  <c:v>-81.877819657886619</c:v>
                </c:pt>
                <c:pt idx="75">
                  <c:v>-80.495662244661304</c:v>
                </c:pt>
                <c:pt idx="76">
                  <c:v>-79.113504831435819</c:v>
                </c:pt>
                <c:pt idx="77">
                  <c:v>-77.731347418210404</c:v>
                </c:pt>
                <c:pt idx="78">
                  <c:v>-76.349190004985005</c:v>
                </c:pt>
                <c:pt idx="79">
                  <c:v>-74.967032591759548</c:v>
                </c:pt>
                <c:pt idx="80">
                  <c:v>-73.584875178533906</c:v>
                </c:pt>
                <c:pt idx="81">
                  <c:v>-72.202717765308705</c:v>
                </c:pt>
                <c:pt idx="82">
                  <c:v>-70.820560352083106</c:v>
                </c:pt>
                <c:pt idx="83">
                  <c:v>-69.438402938857848</c:v>
                </c:pt>
                <c:pt idx="84">
                  <c:v>-68.056245525632406</c:v>
                </c:pt>
                <c:pt idx="85">
                  <c:v>-66.674088112406608</c:v>
                </c:pt>
                <c:pt idx="86">
                  <c:v>-65.291930699181606</c:v>
                </c:pt>
                <c:pt idx="87">
                  <c:v>-63.909773285956099</c:v>
                </c:pt>
                <c:pt idx="88">
                  <c:v>-62.527615872730699</c:v>
                </c:pt>
                <c:pt idx="89">
                  <c:v>-61.145458459505299</c:v>
                </c:pt>
                <c:pt idx="90">
                  <c:v>-59.763301046279999</c:v>
                </c:pt>
                <c:pt idx="91">
                  <c:v>-58.381143633054343</c:v>
                </c:pt>
                <c:pt idx="92">
                  <c:v>-56.998986219829057</c:v>
                </c:pt>
                <c:pt idx="93">
                  <c:v>-55.616828806603543</c:v>
                </c:pt>
                <c:pt idx="94">
                  <c:v>-54.2346713933781</c:v>
                </c:pt>
                <c:pt idx="95">
                  <c:v>-52.852513980152757</c:v>
                </c:pt>
                <c:pt idx="96">
                  <c:v>-51.4703565669273</c:v>
                </c:pt>
                <c:pt idx="97">
                  <c:v>-50.0881991537019</c:v>
                </c:pt>
                <c:pt idx="98">
                  <c:v>-48.706041740476401</c:v>
                </c:pt>
                <c:pt idx="99">
                  <c:v>-47.323884327250994</c:v>
                </c:pt>
                <c:pt idx="100">
                  <c:v>-45.941726914025601</c:v>
                </c:pt>
                <c:pt idx="101">
                  <c:v>-44.559569500800094</c:v>
                </c:pt>
                <c:pt idx="102">
                  <c:v>-43.177412087574766</c:v>
                </c:pt>
                <c:pt idx="103">
                  <c:v>-41.795254674349302</c:v>
                </c:pt>
                <c:pt idx="104">
                  <c:v>-40.413097261123895</c:v>
                </c:pt>
                <c:pt idx="105">
                  <c:v>-39.030939847898402</c:v>
                </c:pt>
                <c:pt idx="106">
                  <c:v>-37.648782434673002</c:v>
                </c:pt>
                <c:pt idx="107">
                  <c:v>-36.266625021447595</c:v>
                </c:pt>
                <c:pt idx="108">
                  <c:v>-34.884467608222039</c:v>
                </c:pt>
                <c:pt idx="109">
                  <c:v>-33.502310194996774</c:v>
                </c:pt>
                <c:pt idx="110">
                  <c:v>-32.120152781771374</c:v>
                </c:pt>
                <c:pt idx="111">
                  <c:v>-30.737995368545928</c:v>
                </c:pt>
                <c:pt idx="112">
                  <c:v>-29.3558379553204</c:v>
                </c:pt>
                <c:pt idx="113">
                  <c:v>-27.973680542094989</c:v>
                </c:pt>
                <c:pt idx="114">
                  <c:v>-26.5915231288696</c:v>
                </c:pt>
                <c:pt idx="115">
                  <c:v>-25.209365715644228</c:v>
                </c:pt>
                <c:pt idx="116">
                  <c:v>-23.827208302418736</c:v>
                </c:pt>
                <c:pt idx="117">
                  <c:v>-22.445050889193265</c:v>
                </c:pt>
                <c:pt idx="118">
                  <c:v>-21.062893475967865</c:v>
                </c:pt>
                <c:pt idx="119">
                  <c:v>-19.680736062742366</c:v>
                </c:pt>
                <c:pt idx="120">
                  <c:v>-18.298578649516987</c:v>
                </c:pt>
                <c:pt idx="121">
                  <c:v>-16.916421236291587</c:v>
                </c:pt>
                <c:pt idx="122">
                  <c:v>-15.534263823066198</c:v>
                </c:pt>
                <c:pt idx="123">
                  <c:v>-14.152106409840716</c:v>
                </c:pt>
                <c:pt idx="124">
                  <c:v>-12.7699489966153</c:v>
                </c:pt>
                <c:pt idx="125">
                  <c:v>-11.387791583389916</c:v>
                </c:pt>
                <c:pt idx="126">
                  <c:v>-10.005634170164422</c:v>
                </c:pt>
                <c:pt idx="127">
                  <c:v>-8.6234767569390502</c:v>
                </c:pt>
                <c:pt idx="128">
                  <c:v>-7.2413193437136343</c:v>
                </c:pt>
                <c:pt idx="129">
                  <c:v>-5.8591619304881899</c:v>
                </c:pt>
                <c:pt idx="130">
                  <c:v>-4.4770045172627526</c:v>
                </c:pt>
                <c:pt idx="131">
                  <c:v>-3.09484710403733</c:v>
                </c:pt>
                <c:pt idx="132">
                  <c:v>-1.7126896908118998</c:v>
                </c:pt>
                <c:pt idx="133">
                  <c:v>-0.33053227758647957</c:v>
                </c:pt>
                <c:pt idx="134">
                  <c:v>1.0516251356389399</c:v>
                </c:pt>
                <c:pt idx="135">
                  <c:v>2.4337825488643756</c:v>
                </c:pt>
                <c:pt idx="136">
                  <c:v>3.8159399620897987</c:v>
                </c:pt>
                <c:pt idx="137">
                  <c:v>5.1980973753152275</c:v>
                </c:pt>
                <c:pt idx="138">
                  <c:v>6.5802547885406693</c:v>
                </c:pt>
                <c:pt idx="139">
                  <c:v>7.9624122017660817</c:v>
                </c:pt>
                <c:pt idx="140">
                  <c:v>9.3445696149915207</c:v>
                </c:pt>
                <c:pt idx="141">
                  <c:v>10.726727028216898</c:v>
                </c:pt>
                <c:pt idx="142">
                  <c:v>12.108884441442299</c:v>
                </c:pt>
                <c:pt idx="143">
                  <c:v>13.491041854667802</c:v>
                </c:pt>
                <c:pt idx="144">
                  <c:v>14.873199267893224</c:v>
                </c:pt>
                <c:pt idx="145">
                  <c:v>16.255356681118599</c:v>
                </c:pt>
                <c:pt idx="146">
                  <c:v>17.637514094344098</c:v>
                </c:pt>
                <c:pt idx="147">
                  <c:v>19.019671507569502</c:v>
                </c:pt>
                <c:pt idx="148">
                  <c:v>20.401828920794905</c:v>
                </c:pt>
                <c:pt idx="149">
                  <c:v>21.783986334020266</c:v>
                </c:pt>
                <c:pt idx="150">
                  <c:v>23.166143747245787</c:v>
                </c:pt>
                <c:pt idx="151">
                  <c:v>24.548301160471187</c:v>
                </c:pt>
                <c:pt idx="152">
                  <c:v>25.930458573696601</c:v>
                </c:pt>
                <c:pt idx="153">
                  <c:v>27.312615986921966</c:v>
                </c:pt>
                <c:pt idx="154">
                  <c:v>28.694773400147501</c:v>
                </c:pt>
                <c:pt idx="155">
                  <c:v>30.076930813372886</c:v>
                </c:pt>
                <c:pt idx="156">
                  <c:v>31.459088226598301</c:v>
                </c:pt>
                <c:pt idx="157">
                  <c:v>32.841245639823804</c:v>
                </c:pt>
                <c:pt idx="158">
                  <c:v>34.223403053049196</c:v>
                </c:pt>
                <c:pt idx="159">
                  <c:v>35.605560466274596</c:v>
                </c:pt>
                <c:pt idx="160">
                  <c:v>36.987717879500096</c:v>
                </c:pt>
                <c:pt idx="161">
                  <c:v>38.369875292725503</c:v>
                </c:pt>
                <c:pt idx="162">
                  <c:v>39.752032705950974</c:v>
                </c:pt>
                <c:pt idx="163">
                  <c:v>41.134190119176303</c:v>
                </c:pt>
                <c:pt idx="164">
                  <c:v>42.516347532401802</c:v>
                </c:pt>
                <c:pt idx="165">
                  <c:v>43.898504945627202</c:v>
                </c:pt>
                <c:pt idx="166">
                  <c:v>45.280662358852595</c:v>
                </c:pt>
                <c:pt idx="167">
                  <c:v>46.662819772078166</c:v>
                </c:pt>
                <c:pt idx="168">
                  <c:v>48.044977185303402</c:v>
                </c:pt>
                <c:pt idx="169">
                  <c:v>49.427134598528966</c:v>
                </c:pt>
                <c:pt idx="170">
                  <c:v>50.809292011754295</c:v>
                </c:pt>
                <c:pt idx="171">
                  <c:v>52.191449424979865</c:v>
                </c:pt>
                <c:pt idx="172">
                  <c:v>53.573606838205201</c:v>
                </c:pt>
                <c:pt idx="173">
                  <c:v>54.955764251430494</c:v>
                </c:pt>
                <c:pt idx="174">
                  <c:v>56.337921664655944</c:v>
                </c:pt>
                <c:pt idx="175">
                  <c:v>57.7200790778815</c:v>
                </c:pt>
                <c:pt idx="176">
                  <c:v>59.1022364911069</c:v>
                </c:pt>
                <c:pt idx="177">
                  <c:v>60.484393904332244</c:v>
                </c:pt>
                <c:pt idx="178">
                  <c:v>61.866551317557857</c:v>
                </c:pt>
                <c:pt idx="179">
                  <c:v>63.248708730783257</c:v>
                </c:pt>
                <c:pt idx="180">
                  <c:v>64.630866144008579</c:v>
                </c:pt>
                <c:pt idx="181">
                  <c:v>66.013023557234007</c:v>
                </c:pt>
                <c:pt idx="182">
                  <c:v>67.395180970459307</c:v>
                </c:pt>
                <c:pt idx="183">
                  <c:v>68.777338383684622</c:v>
                </c:pt>
                <c:pt idx="184">
                  <c:v>70.159495796910278</c:v>
                </c:pt>
                <c:pt idx="185">
                  <c:v>71.541653210135948</c:v>
                </c:pt>
                <c:pt idx="186">
                  <c:v>72.923810623361206</c:v>
                </c:pt>
                <c:pt idx="187">
                  <c:v>74.305968036586322</c:v>
                </c:pt>
                <c:pt idx="188">
                  <c:v>75.688125449812148</c:v>
                </c:pt>
                <c:pt idx="189">
                  <c:v>77.070282863037448</c:v>
                </c:pt>
                <c:pt idx="190">
                  <c:v>78.452440276262848</c:v>
                </c:pt>
                <c:pt idx="191">
                  <c:v>79.834597689488305</c:v>
                </c:pt>
                <c:pt idx="192">
                  <c:v>81.216755102713748</c:v>
                </c:pt>
                <c:pt idx="193">
                  <c:v>82.598912515939148</c:v>
                </c:pt>
                <c:pt idx="194">
                  <c:v>83.981069929164747</c:v>
                </c:pt>
                <c:pt idx="195">
                  <c:v>85.363227342390005</c:v>
                </c:pt>
                <c:pt idx="196">
                  <c:v>86.745384755615504</c:v>
                </c:pt>
                <c:pt idx="197">
                  <c:v>88.127542168840819</c:v>
                </c:pt>
                <c:pt idx="198">
                  <c:v>89.509699582066304</c:v>
                </c:pt>
                <c:pt idx="199">
                  <c:v>90.891856995291803</c:v>
                </c:pt>
                <c:pt idx="200">
                  <c:v>92.274014408517345</c:v>
                </c:pt>
                <c:pt idx="201">
                  <c:v>93.656171821742589</c:v>
                </c:pt>
                <c:pt idx="202">
                  <c:v>95.038329234968003</c:v>
                </c:pt>
                <c:pt idx="203">
                  <c:v>96.420486648193503</c:v>
                </c:pt>
                <c:pt idx="204">
                  <c:v>97.802644061418903</c:v>
                </c:pt>
                <c:pt idx="205">
                  <c:v>99.184801474644289</c:v>
                </c:pt>
                <c:pt idx="206">
                  <c:v>100.56695888786901</c:v>
                </c:pt>
                <c:pt idx="207">
                  <c:v>101.94911630109513</c:v>
                </c:pt>
                <c:pt idx="208">
                  <c:v>103.33127371432002</c:v>
                </c:pt>
                <c:pt idx="209">
                  <c:v>104.71343112754595</c:v>
                </c:pt>
                <c:pt idx="210">
                  <c:v>106.09558854077098</c:v>
                </c:pt>
                <c:pt idx="211">
                  <c:v>107.47774595399601</c:v>
                </c:pt>
                <c:pt idx="212">
                  <c:v>108.859903367222</c:v>
                </c:pt>
                <c:pt idx="213">
                  <c:v>110.24206078044718</c:v>
                </c:pt>
                <c:pt idx="214">
                  <c:v>111.62421819367295</c:v>
                </c:pt>
                <c:pt idx="215">
                  <c:v>113.00637560689798</c:v>
                </c:pt>
                <c:pt idx="216">
                  <c:v>114.38853302012389</c:v>
                </c:pt>
                <c:pt idx="217">
                  <c:v>115.770690433349</c:v>
                </c:pt>
                <c:pt idx="218">
                  <c:v>117.15284784657375</c:v>
                </c:pt>
                <c:pt idx="219">
                  <c:v>118.5350052598</c:v>
                </c:pt>
                <c:pt idx="220">
                  <c:v>119.91716267302515</c:v>
                </c:pt>
                <c:pt idx="221">
                  <c:v>121.299320086251</c:v>
                </c:pt>
                <c:pt idx="222">
                  <c:v>122.68147749947595</c:v>
                </c:pt>
                <c:pt idx="223">
                  <c:v>124.063634912702</c:v>
                </c:pt>
                <c:pt idx="224">
                  <c:v>125.445792325927</c:v>
                </c:pt>
                <c:pt idx="225">
                  <c:v>126.827949739152</c:v>
                </c:pt>
                <c:pt idx="226">
                  <c:v>128.21010715237799</c:v>
                </c:pt>
                <c:pt idx="227">
                  <c:v>129.59226456560299</c:v>
                </c:pt>
                <c:pt idx="228">
                  <c:v>130.97442197882901</c:v>
                </c:pt>
                <c:pt idx="229">
                  <c:v>132.35657939205404</c:v>
                </c:pt>
                <c:pt idx="230">
                  <c:v>133.7387368052803</c:v>
                </c:pt>
                <c:pt idx="231">
                  <c:v>135.12089421850499</c:v>
                </c:pt>
                <c:pt idx="232">
                  <c:v>136.5030516317307</c:v>
                </c:pt>
                <c:pt idx="233">
                  <c:v>137.88520904495601</c:v>
                </c:pt>
                <c:pt idx="234">
                  <c:v>139.26736645818104</c:v>
                </c:pt>
                <c:pt idx="235">
                  <c:v>140.6495238714067</c:v>
                </c:pt>
                <c:pt idx="236">
                  <c:v>142.03168128463199</c:v>
                </c:pt>
                <c:pt idx="237">
                  <c:v>143.4138386978577</c:v>
                </c:pt>
                <c:pt idx="238">
                  <c:v>144.79599611108301</c:v>
                </c:pt>
                <c:pt idx="239">
                  <c:v>146.1781535243085</c:v>
                </c:pt>
                <c:pt idx="240">
                  <c:v>147.5603109375343</c:v>
                </c:pt>
                <c:pt idx="241">
                  <c:v>148.94246835075927</c:v>
                </c:pt>
                <c:pt idx="242">
                  <c:v>150.32462576398498</c:v>
                </c:pt>
                <c:pt idx="243">
                  <c:v>151.70678317720999</c:v>
                </c:pt>
                <c:pt idx="244">
                  <c:v>153.08894059043629</c:v>
                </c:pt>
                <c:pt idx="245">
                  <c:v>154.47109800366101</c:v>
                </c:pt>
                <c:pt idx="246">
                  <c:v>155.85325541688698</c:v>
                </c:pt>
                <c:pt idx="247">
                  <c:v>157.23541283011198</c:v>
                </c:pt>
                <c:pt idx="248">
                  <c:v>158.6175702433367</c:v>
                </c:pt>
                <c:pt idx="249">
                  <c:v>159.99972765656301</c:v>
                </c:pt>
                <c:pt idx="250">
                  <c:v>161.38188506978798</c:v>
                </c:pt>
                <c:pt idx="251">
                  <c:v>162.76404248301401</c:v>
                </c:pt>
                <c:pt idx="252">
                  <c:v>164.14619989623901</c:v>
                </c:pt>
                <c:pt idx="253">
                  <c:v>165.52835730946529</c:v>
                </c:pt>
                <c:pt idx="254">
                  <c:v>166.91051472268998</c:v>
                </c:pt>
                <c:pt idx="255">
                  <c:v>168.29267213591498</c:v>
                </c:pt>
                <c:pt idx="256">
                  <c:v>169.6748295491407</c:v>
                </c:pt>
                <c:pt idx="257">
                  <c:v>171.05698696236601</c:v>
                </c:pt>
                <c:pt idx="258">
                  <c:v>172.43914437559201</c:v>
                </c:pt>
                <c:pt idx="259">
                  <c:v>173.82130178881701</c:v>
                </c:pt>
                <c:pt idx="260">
                  <c:v>175.20345920204272</c:v>
                </c:pt>
                <c:pt idx="261">
                  <c:v>176.58561661526801</c:v>
                </c:pt>
                <c:pt idx="262">
                  <c:v>177.96777402849301</c:v>
                </c:pt>
                <c:pt idx="263">
                  <c:v>179.34993144171901</c:v>
                </c:pt>
                <c:pt idx="264">
                  <c:v>180.73208885494401</c:v>
                </c:pt>
                <c:pt idx="265">
                  <c:v>182.11424626816998</c:v>
                </c:pt>
                <c:pt idx="266">
                  <c:v>183.49640368139501</c:v>
                </c:pt>
                <c:pt idx="267">
                  <c:v>184.87856109462098</c:v>
                </c:pt>
                <c:pt idx="268">
                  <c:v>186.26071850784598</c:v>
                </c:pt>
                <c:pt idx="269">
                  <c:v>187.6428759210707</c:v>
                </c:pt>
                <c:pt idx="270">
                  <c:v>189.02503333429701</c:v>
                </c:pt>
                <c:pt idx="271">
                  <c:v>190.40719074752201</c:v>
                </c:pt>
                <c:pt idx="272">
                  <c:v>191.78934816074798</c:v>
                </c:pt>
                <c:pt idx="273">
                  <c:v>193.17150557397272</c:v>
                </c:pt>
                <c:pt idx="274">
                  <c:v>194.553662987199</c:v>
                </c:pt>
                <c:pt idx="275">
                  <c:v>195.93582040042429</c:v>
                </c:pt>
                <c:pt idx="276">
                  <c:v>197.31797781364929</c:v>
                </c:pt>
                <c:pt idx="277">
                  <c:v>198.70013522687469</c:v>
                </c:pt>
                <c:pt idx="278">
                  <c:v>200.08229264010001</c:v>
                </c:pt>
                <c:pt idx="279">
                  <c:v>201.464450053326</c:v>
                </c:pt>
                <c:pt idx="280">
                  <c:v>202.84660746655098</c:v>
                </c:pt>
                <c:pt idx="281">
                  <c:v>204.22876487977695</c:v>
                </c:pt>
                <c:pt idx="282">
                  <c:v>205.61092229300169</c:v>
                </c:pt>
                <c:pt idx="283">
                  <c:v>206.99307970622698</c:v>
                </c:pt>
                <c:pt idx="284">
                  <c:v>208.37523711945326</c:v>
                </c:pt>
                <c:pt idx="285">
                  <c:v>209.75739453267801</c:v>
                </c:pt>
                <c:pt idx="286">
                  <c:v>211.13955194590395</c:v>
                </c:pt>
                <c:pt idx="287">
                  <c:v>212.52170935912929</c:v>
                </c:pt>
                <c:pt idx="288">
                  <c:v>213.90386677235495</c:v>
                </c:pt>
                <c:pt idx="289">
                  <c:v>215.28602418558</c:v>
                </c:pt>
                <c:pt idx="290">
                  <c:v>216.66818159880498</c:v>
                </c:pt>
                <c:pt idx="291">
                  <c:v>218.05033901203151</c:v>
                </c:pt>
                <c:pt idx="292">
                  <c:v>219.43249642525629</c:v>
                </c:pt>
                <c:pt idx="293">
                  <c:v>220.81465383848195</c:v>
                </c:pt>
                <c:pt idx="294">
                  <c:v>222.19681125170698</c:v>
                </c:pt>
                <c:pt idx="295">
                  <c:v>223.57896866493198</c:v>
                </c:pt>
                <c:pt idx="296">
                  <c:v>224.961126078158</c:v>
                </c:pt>
                <c:pt idx="297">
                  <c:v>226.34328349138272</c:v>
                </c:pt>
                <c:pt idx="298">
                  <c:v>227.72544090460926</c:v>
                </c:pt>
                <c:pt idx="299">
                  <c:v>229.10759831783426</c:v>
                </c:pt>
                <c:pt idx="300">
                  <c:v>230.48975573105957</c:v>
                </c:pt>
                <c:pt idx="301">
                  <c:v>231.871913144285</c:v>
                </c:pt>
                <c:pt idx="302">
                  <c:v>233.25407055751</c:v>
                </c:pt>
                <c:pt idx="303">
                  <c:v>234.63622797073626</c:v>
                </c:pt>
                <c:pt idx="304">
                  <c:v>236.018385383961</c:v>
                </c:pt>
                <c:pt idx="305">
                  <c:v>237.40054279718692</c:v>
                </c:pt>
                <c:pt idx="306">
                  <c:v>238.782700210412</c:v>
                </c:pt>
                <c:pt idx="307">
                  <c:v>240.16485762363777</c:v>
                </c:pt>
                <c:pt idx="308">
                  <c:v>241.54701503686263</c:v>
                </c:pt>
                <c:pt idx="309">
                  <c:v>242.929172450088</c:v>
                </c:pt>
                <c:pt idx="310">
                  <c:v>244.31132986331423</c:v>
                </c:pt>
                <c:pt idx="311">
                  <c:v>245.693487276539</c:v>
                </c:pt>
                <c:pt idx="312">
                  <c:v>247.07564468976477</c:v>
                </c:pt>
                <c:pt idx="313">
                  <c:v>248.45780210299026</c:v>
                </c:pt>
                <c:pt idx="314">
                  <c:v>249.839959516216</c:v>
                </c:pt>
                <c:pt idx="315">
                  <c:v>251.222116929441</c:v>
                </c:pt>
                <c:pt idx="316">
                  <c:v>252.604274342666</c:v>
                </c:pt>
                <c:pt idx="317">
                  <c:v>253.98643175589223</c:v>
                </c:pt>
                <c:pt idx="318">
                  <c:v>255.36858916911692</c:v>
                </c:pt>
                <c:pt idx="319">
                  <c:v>256.75074658234308</c:v>
                </c:pt>
                <c:pt idx="320">
                  <c:v>258.13290399556797</c:v>
                </c:pt>
                <c:pt idx="321">
                  <c:v>259.51506140879394</c:v>
                </c:pt>
                <c:pt idx="322">
                  <c:v>260.89721882201894</c:v>
                </c:pt>
                <c:pt idx="323">
                  <c:v>262.27937623524463</c:v>
                </c:pt>
                <c:pt idx="324">
                  <c:v>263.66153364846969</c:v>
                </c:pt>
                <c:pt idx="325">
                  <c:v>265.04369106169599</c:v>
                </c:pt>
                <c:pt idx="326">
                  <c:v>266.425848474921</c:v>
                </c:pt>
                <c:pt idx="327">
                  <c:v>267.808005888146</c:v>
                </c:pt>
                <c:pt idx="328">
                  <c:v>269.19016330137197</c:v>
                </c:pt>
                <c:pt idx="329">
                  <c:v>270.57232071459703</c:v>
                </c:pt>
                <c:pt idx="330">
                  <c:v>271.95447812782345</c:v>
                </c:pt>
                <c:pt idx="331">
                  <c:v>273.33663554104743</c:v>
                </c:pt>
                <c:pt idx="332">
                  <c:v>274.71879295427306</c:v>
                </c:pt>
                <c:pt idx="333">
                  <c:v>276.10095036749897</c:v>
                </c:pt>
                <c:pt idx="334">
                  <c:v>277.48310778072437</c:v>
                </c:pt>
                <c:pt idx="335">
                  <c:v>278.8652651939509</c:v>
                </c:pt>
                <c:pt idx="336">
                  <c:v>280.24742260717602</c:v>
                </c:pt>
                <c:pt idx="337">
                  <c:v>281.62958002040165</c:v>
                </c:pt>
                <c:pt idx="338">
                  <c:v>283.01173743362563</c:v>
                </c:pt>
                <c:pt idx="339">
                  <c:v>284.39389484685205</c:v>
                </c:pt>
                <c:pt idx="340">
                  <c:v>285.77605226007637</c:v>
                </c:pt>
                <c:pt idx="341">
                  <c:v>287.15820967330365</c:v>
                </c:pt>
                <c:pt idx="342">
                  <c:v>288.54036708652802</c:v>
                </c:pt>
                <c:pt idx="343">
                  <c:v>289.92252449975405</c:v>
                </c:pt>
                <c:pt idx="344">
                  <c:v>291.30468191297905</c:v>
                </c:pt>
                <c:pt idx="345">
                  <c:v>292.68683932620456</c:v>
                </c:pt>
                <c:pt idx="346">
                  <c:v>294.06899673943002</c:v>
                </c:pt>
                <c:pt idx="347">
                  <c:v>295.45115415265536</c:v>
                </c:pt>
                <c:pt idx="348">
                  <c:v>296.83331156588036</c:v>
                </c:pt>
                <c:pt idx="349">
                  <c:v>298.21546897910696</c:v>
                </c:pt>
                <c:pt idx="350">
                  <c:v>299.59762639233202</c:v>
                </c:pt>
                <c:pt idx="351">
                  <c:v>300.97978380555702</c:v>
                </c:pt>
                <c:pt idx="352">
                  <c:v>302.36194121878299</c:v>
                </c:pt>
                <c:pt idx="353">
                  <c:v>303.74409863200844</c:v>
                </c:pt>
                <c:pt idx="354">
                  <c:v>305.1262560452335</c:v>
                </c:pt>
                <c:pt idx="355">
                  <c:v>306.50841345845851</c:v>
                </c:pt>
                <c:pt idx="356">
                  <c:v>307.89057087168436</c:v>
                </c:pt>
                <c:pt idx="357">
                  <c:v>309.27272828490999</c:v>
                </c:pt>
                <c:pt idx="358">
                  <c:v>310.65488569813704</c:v>
                </c:pt>
                <c:pt idx="359">
                  <c:v>312.03704311136164</c:v>
                </c:pt>
                <c:pt idx="360">
                  <c:v>313.41920052458698</c:v>
                </c:pt>
                <c:pt idx="361">
                  <c:v>314.80135793781199</c:v>
                </c:pt>
                <c:pt idx="362">
                  <c:v>316.18351535103699</c:v>
                </c:pt>
                <c:pt idx="363">
                  <c:v>317.56567276426301</c:v>
                </c:pt>
                <c:pt idx="364">
                  <c:v>318.94783017748802</c:v>
                </c:pt>
                <c:pt idx="365">
                  <c:v>320.32998759071432</c:v>
                </c:pt>
                <c:pt idx="366">
                  <c:v>321.71214500393904</c:v>
                </c:pt>
                <c:pt idx="367">
                  <c:v>323.0943024171645</c:v>
                </c:pt>
                <c:pt idx="368">
                  <c:v>324.47645983038956</c:v>
                </c:pt>
                <c:pt idx="369">
                  <c:v>325.85861724361564</c:v>
                </c:pt>
                <c:pt idx="370">
                  <c:v>327.24077465684098</c:v>
                </c:pt>
                <c:pt idx="371">
                  <c:v>328.62293207006701</c:v>
                </c:pt>
                <c:pt idx="372">
                  <c:v>330.00508948329195</c:v>
                </c:pt>
                <c:pt idx="373">
                  <c:v>331.38724689651701</c:v>
                </c:pt>
                <c:pt idx="374">
                  <c:v>332.76940430974378</c:v>
                </c:pt>
                <c:pt idx="375">
                  <c:v>334.15156172296798</c:v>
                </c:pt>
                <c:pt idx="376">
                  <c:v>335.53371913619344</c:v>
                </c:pt>
                <c:pt idx="377">
                  <c:v>336.91587654941895</c:v>
                </c:pt>
                <c:pt idx="378">
                  <c:v>338.29803396264373</c:v>
                </c:pt>
                <c:pt idx="379">
                  <c:v>339.68019137586998</c:v>
                </c:pt>
                <c:pt idx="380">
                  <c:v>341.06234878909601</c:v>
                </c:pt>
                <c:pt idx="381">
                  <c:v>342.44450620232101</c:v>
                </c:pt>
                <c:pt idx="382">
                  <c:v>343.82666361554732</c:v>
                </c:pt>
                <c:pt idx="383">
                  <c:v>345.20882102877198</c:v>
                </c:pt>
                <c:pt idx="384">
                  <c:v>346.59097844199698</c:v>
                </c:pt>
                <c:pt idx="385">
                  <c:v>347.97313585522198</c:v>
                </c:pt>
                <c:pt idx="386">
                  <c:v>349.35529326844801</c:v>
                </c:pt>
                <c:pt idx="387">
                  <c:v>350.73745068167369</c:v>
                </c:pt>
                <c:pt idx="388">
                  <c:v>352.11960809489932</c:v>
                </c:pt>
                <c:pt idx="389">
                  <c:v>353.50176550812449</c:v>
                </c:pt>
                <c:pt idx="390">
                  <c:v>354.88392292135001</c:v>
                </c:pt>
                <c:pt idx="391">
                  <c:v>356.26608033457597</c:v>
                </c:pt>
                <c:pt idx="392">
                  <c:v>357.64823774780069</c:v>
                </c:pt>
                <c:pt idx="393">
                  <c:v>359.03039516102695</c:v>
                </c:pt>
                <c:pt idx="394">
                  <c:v>360.41255257425195</c:v>
                </c:pt>
                <c:pt idx="395">
                  <c:v>361.79470998747718</c:v>
                </c:pt>
                <c:pt idx="396">
                  <c:v>363.17686740070297</c:v>
                </c:pt>
                <c:pt idx="397">
                  <c:v>364.55902481392877</c:v>
                </c:pt>
                <c:pt idx="398">
                  <c:v>365.94118222715394</c:v>
                </c:pt>
                <c:pt idx="399">
                  <c:v>367.32333964037844</c:v>
                </c:pt>
                <c:pt idx="400">
                  <c:v>368.70549705360469</c:v>
                </c:pt>
                <c:pt idx="401">
                  <c:v>370.08765446682969</c:v>
                </c:pt>
                <c:pt idx="402">
                  <c:v>371.46981188005651</c:v>
                </c:pt>
                <c:pt idx="403">
                  <c:v>372.851969293281</c:v>
                </c:pt>
                <c:pt idx="404">
                  <c:v>374.23412670650669</c:v>
                </c:pt>
                <c:pt idx="405">
                  <c:v>375.61628411973277</c:v>
                </c:pt>
                <c:pt idx="406">
                  <c:v>376.998441532958</c:v>
                </c:pt>
                <c:pt idx="407">
                  <c:v>378.38059894618198</c:v>
                </c:pt>
                <c:pt idx="408">
                  <c:v>379.762756359408</c:v>
                </c:pt>
                <c:pt idx="409">
                  <c:v>381.14491377263403</c:v>
                </c:pt>
                <c:pt idx="410">
                  <c:v>382.52707118585931</c:v>
                </c:pt>
                <c:pt idx="411">
                  <c:v>383.909228599085</c:v>
                </c:pt>
                <c:pt idx="412">
                  <c:v>385.29138601230949</c:v>
                </c:pt>
                <c:pt idx="413">
                  <c:v>386.67354342553602</c:v>
                </c:pt>
                <c:pt idx="414">
                  <c:v>388.05570083876177</c:v>
                </c:pt>
                <c:pt idx="415">
                  <c:v>389.43785825198626</c:v>
                </c:pt>
                <c:pt idx="416">
                  <c:v>390.82001566521194</c:v>
                </c:pt>
                <c:pt idx="417">
                  <c:v>392.20217307843757</c:v>
                </c:pt>
                <c:pt idx="418">
                  <c:v>393.58433049166263</c:v>
                </c:pt>
                <c:pt idx="419">
                  <c:v>394.96648790488803</c:v>
                </c:pt>
                <c:pt idx="420">
                  <c:v>396.348645318114</c:v>
                </c:pt>
                <c:pt idx="421">
                  <c:v>397.730802731339</c:v>
                </c:pt>
                <c:pt idx="422">
                  <c:v>399.11296014456565</c:v>
                </c:pt>
                <c:pt idx="423">
                  <c:v>400.49511755778872</c:v>
                </c:pt>
                <c:pt idx="424">
                  <c:v>401.87727497101599</c:v>
                </c:pt>
                <c:pt idx="425">
                  <c:v>403.25943238424145</c:v>
                </c:pt>
                <c:pt idx="426">
                  <c:v>404.64158979746702</c:v>
                </c:pt>
                <c:pt idx="427">
                  <c:v>406.02374721069151</c:v>
                </c:pt>
                <c:pt idx="428">
                  <c:v>407.40590462391845</c:v>
                </c:pt>
                <c:pt idx="429">
                  <c:v>408.78806203714299</c:v>
                </c:pt>
                <c:pt idx="430">
                  <c:v>410.17021945036896</c:v>
                </c:pt>
                <c:pt idx="431">
                  <c:v>411.55237686359396</c:v>
                </c:pt>
                <c:pt idx="432">
                  <c:v>412.93453427681851</c:v>
                </c:pt>
                <c:pt idx="433">
                  <c:v>414.31669169004545</c:v>
                </c:pt>
                <c:pt idx="434">
                  <c:v>415.69884910327005</c:v>
                </c:pt>
                <c:pt idx="435">
                  <c:v>417.08100651649556</c:v>
                </c:pt>
                <c:pt idx="436">
                  <c:v>418.46316392972102</c:v>
                </c:pt>
                <c:pt idx="437">
                  <c:v>419.84532134294705</c:v>
                </c:pt>
                <c:pt idx="438">
                  <c:v>421.22747875617137</c:v>
                </c:pt>
                <c:pt idx="439">
                  <c:v>422.60963616939864</c:v>
                </c:pt>
                <c:pt idx="440">
                  <c:v>423.99179358262211</c:v>
                </c:pt>
                <c:pt idx="441">
                  <c:v>425.37395099584904</c:v>
                </c:pt>
                <c:pt idx="442">
                  <c:v>426.75610840907336</c:v>
                </c:pt>
                <c:pt idx="443">
                  <c:v>428.13826582229899</c:v>
                </c:pt>
                <c:pt idx="444">
                  <c:v>429.52042323552502</c:v>
                </c:pt>
                <c:pt idx="445">
                  <c:v>430.90258064875002</c:v>
                </c:pt>
                <c:pt idx="446">
                  <c:v>432.28473806197536</c:v>
                </c:pt>
                <c:pt idx="447">
                  <c:v>433.66689547520099</c:v>
                </c:pt>
                <c:pt idx="448">
                  <c:v>435.04905288842701</c:v>
                </c:pt>
                <c:pt idx="449">
                  <c:v>436.4312103016515</c:v>
                </c:pt>
                <c:pt idx="450">
                  <c:v>437.81336771487793</c:v>
                </c:pt>
                <c:pt idx="451">
                  <c:v>439.19552512810299</c:v>
                </c:pt>
                <c:pt idx="452">
                  <c:v>440.57768254132901</c:v>
                </c:pt>
                <c:pt idx="453">
                  <c:v>441.95983995455396</c:v>
                </c:pt>
                <c:pt idx="454">
                  <c:v>443.34199736777896</c:v>
                </c:pt>
                <c:pt idx="455">
                  <c:v>444.72415478100424</c:v>
                </c:pt>
                <c:pt idx="456">
                  <c:v>446.10631219422999</c:v>
                </c:pt>
                <c:pt idx="457">
                  <c:v>447.48846960745601</c:v>
                </c:pt>
                <c:pt idx="458">
                  <c:v>448.87062702068101</c:v>
                </c:pt>
                <c:pt idx="459">
                  <c:v>450.25278443390732</c:v>
                </c:pt>
                <c:pt idx="460">
                  <c:v>451.63494184713198</c:v>
                </c:pt>
                <c:pt idx="461">
                  <c:v>453.01709926035801</c:v>
                </c:pt>
                <c:pt idx="462">
                  <c:v>454.39925667358301</c:v>
                </c:pt>
                <c:pt idx="463">
                  <c:v>455.78141408680864</c:v>
                </c:pt>
                <c:pt idx="464">
                  <c:v>457.16357150003398</c:v>
                </c:pt>
                <c:pt idx="465">
                  <c:v>458.54572891326001</c:v>
                </c:pt>
                <c:pt idx="466">
                  <c:v>459.92788632648501</c:v>
                </c:pt>
                <c:pt idx="467">
                  <c:v>461.31004373971052</c:v>
                </c:pt>
                <c:pt idx="468">
                  <c:v>462.69220115293598</c:v>
                </c:pt>
                <c:pt idx="469">
                  <c:v>464.07435856616064</c:v>
                </c:pt>
                <c:pt idx="470">
                  <c:v>465.45651597938644</c:v>
                </c:pt>
                <c:pt idx="471">
                  <c:v>466.83867339261195</c:v>
                </c:pt>
                <c:pt idx="472">
                  <c:v>468.22083080583798</c:v>
                </c:pt>
                <c:pt idx="473">
                  <c:v>469.60298821906377</c:v>
                </c:pt>
                <c:pt idx="474">
                  <c:v>470.98514563228844</c:v>
                </c:pt>
                <c:pt idx="475">
                  <c:v>472.36730304551395</c:v>
                </c:pt>
                <c:pt idx="476">
                  <c:v>473.74946045873997</c:v>
                </c:pt>
                <c:pt idx="477">
                  <c:v>475.13161787196469</c:v>
                </c:pt>
                <c:pt idx="478">
                  <c:v>476.51377528518918</c:v>
                </c:pt>
                <c:pt idx="479">
                  <c:v>477.895932698416</c:v>
                </c:pt>
                <c:pt idx="480">
                  <c:v>479.27809011164101</c:v>
                </c:pt>
                <c:pt idx="481">
                  <c:v>480.66024752486777</c:v>
                </c:pt>
                <c:pt idx="482">
                  <c:v>482.04240493809198</c:v>
                </c:pt>
                <c:pt idx="483">
                  <c:v>483.424562351318</c:v>
                </c:pt>
                <c:pt idx="484">
                  <c:v>484.80671976454249</c:v>
                </c:pt>
                <c:pt idx="485">
                  <c:v>486.18887717776931</c:v>
                </c:pt>
                <c:pt idx="486">
                  <c:v>487.57103459099369</c:v>
                </c:pt>
                <c:pt idx="487">
                  <c:v>488.95319200421949</c:v>
                </c:pt>
                <c:pt idx="488">
                  <c:v>490.33534941744449</c:v>
                </c:pt>
                <c:pt idx="489">
                  <c:v>491.71750683066995</c:v>
                </c:pt>
                <c:pt idx="490">
                  <c:v>493.09966424389597</c:v>
                </c:pt>
                <c:pt idx="491">
                  <c:v>494.48182165712069</c:v>
                </c:pt>
                <c:pt idx="492">
                  <c:v>495.863979070347</c:v>
                </c:pt>
                <c:pt idx="493">
                  <c:v>497.24613648357143</c:v>
                </c:pt>
                <c:pt idx="494">
                  <c:v>498.62829389679808</c:v>
                </c:pt>
                <c:pt idx="495">
                  <c:v>500.01045131002297</c:v>
                </c:pt>
                <c:pt idx="496">
                  <c:v>501.392608723249</c:v>
                </c:pt>
                <c:pt idx="497">
                  <c:v>502.774766136474</c:v>
                </c:pt>
                <c:pt idx="498">
                  <c:v>504.15692354970002</c:v>
                </c:pt>
                <c:pt idx="499">
                  <c:v>505.53908096292503</c:v>
                </c:pt>
                <c:pt idx="500">
                  <c:v>506.92123837614918</c:v>
                </c:pt>
                <c:pt idx="501">
                  <c:v>508.303395789376</c:v>
                </c:pt>
                <c:pt idx="502">
                  <c:v>509.68555320260049</c:v>
                </c:pt>
                <c:pt idx="503">
                  <c:v>511.06771061582702</c:v>
                </c:pt>
                <c:pt idx="504">
                  <c:v>512.44986802905203</c:v>
                </c:pt>
                <c:pt idx="505">
                  <c:v>513.83202544227686</c:v>
                </c:pt>
                <c:pt idx="506">
                  <c:v>515.21418285550294</c:v>
                </c:pt>
                <c:pt idx="507">
                  <c:v>516.59634026872891</c:v>
                </c:pt>
                <c:pt idx="508">
                  <c:v>517.97849768195397</c:v>
                </c:pt>
                <c:pt idx="509">
                  <c:v>519.36065509517755</c:v>
                </c:pt>
                <c:pt idx="510">
                  <c:v>520.742812508405</c:v>
                </c:pt>
                <c:pt idx="511">
                  <c:v>522.12496992163005</c:v>
                </c:pt>
                <c:pt idx="512">
                  <c:v>523.50712733485398</c:v>
                </c:pt>
                <c:pt idx="513">
                  <c:v>524.88928474808154</c:v>
                </c:pt>
                <c:pt idx="514">
                  <c:v>526.27144216130705</c:v>
                </c:pt>
                <c:pt idx="515">
                  <c:v>527.6535995745329</c:v>
                </c:pt>
                <c:pt idx="516">
                  <c:v>529.03575698775705</c:v>
                </c:pt>
                <c:pt idx="517">
                  <c:v>530.41791440098098</c:v>
                </c:pt>
                <c:pt idx="518">
                  <c:v>531.80007181420797</c:v>
                </c:pt>
                <c:pt idx="519">
                  <c:v>533.18222922743291</c:v>
                </c:pt>
                <c:pt idx="520">
                  <c:v>534.5643866406599</c:v>
                </c:pt>
                <c:pt idx="521">
                  <c:v>535.94654405388349</c:v>
                </c:pt>
                <c:pt idx="522">
                  <c:v>537.32870146710991</c:v>
                </c:pt>
                <c:pt idx="523">
                  <c:v>538.71085888033497</c:v>
                </c:pt>
                <c:pt idx="524">
                  <c:v>540.09301629356003</c:v>
                </c:pt>
                <c:pt idx="525">
                  <c:v>541.4751737067869</c:v>
                </c:pt>
                <c:pt idx="526">
                  <c:v>542.85733112001049</c:v>
                </c:pt>
                <c:pt idx="527">
                  <c:v>544.23948853323691</c:v>
                </c:pt>
                <c:pt idx="528">
                  <c:v>545.62164594646254</c:v>
                </c:pt>
                <c:pt idx="529">
                  <c:v>547.00380335968873</c:v>
                </c:pt>
                <c:pt idx="530">
                  <c:v>548.38596077291299</c:v>
                </c:pt>
                <c:pt idx="531">
                  <c:v>549.76811818613794</c:v>
                </c:pt>
                <c:pt idx="532">
                  <c:v>551.150275599363</c:v>
                </c:pt>
                <c:pt idx="533">
                  <c:v>552.53243301258897</c:v>
                </c:pt>
                <c:pt idx="534">
                  <c:v>553.91459042581346</c:v>
                </c:pt>
                <c:pt idx="535">
                  <c:v>555.2967478390409</c:v>
                </c:pt>
                <c:pt idx="536">
                  <c:v>556.67890525226642</c:v>
                </c:pt>
                <c:pt idx="537">
                  <c:v>558.06106266548898</c:v>
                </c:pt>
                <c:pt idx="538">
                  <c:v>559.44322007871597</c:v>
                </c:pt>
                <c:pt idx="539">
                  <c:v>560.82537749194046</c:v>
                </c:pt>
                <c:pt idx="540">
                  <c:v>562.2075349051679</c:v>
                </c:pt>
                <c:pt idx="541">
                  <c:v>563.5896923183933</c:v>
                </c:pt>
                <c:pt idx="542">
                  <c:v>564.97184973161791</c:v>
                </c:pt>
                <c:pt idx="543">
                  <c:v>566.35400714484297</c:v>
                </c:pt>
                <c:pt idx="544">
                  <c:v>567.73616455806803</c:v>
                </c:pt>
                <c:pt idx="545">
                  <c:v>569.1183219712949</c:v>
                </c:pt>
                <c:pt idx="546">
                  <c:v>570.50047938451848</c:v>
                </c:pt>
                <c:pt idx="547">
                  <c:v>571.88263679774298</c:v>
                </c:pt>
                <c:pt idx="548">
                  <c:v>573.26479421097054</c:v>
                </c:pt>
                <c:pt idx="549">
                  <c:v>574.64695162419503</c:v>
                </c:pt>
                <c:pt idx="550">
                  <c:v>576.02910903742099</c:v>
                </c:pt>
                <c:pt idx="551">
                  <c:v>577.41126645064548</c:v>
                </c:pt>
                <c:pt idx="552">
                  <c:v>578.79342386387191</c:v>
                </c:pt>
                <c:pt idx="553">
                  <c:v>580.17558127709913</c:v>
                </c:pt>
                <c:pt idx="554">
                  <c:v>581.55773869032203</c:v>
                </c:pt>
                <c:pt idx="555">
                  <c:v>582.93989610354799</c:v>
                </c:pt>
                <c:pt idx="556">
                  <c:v>584.32205351677294</c:v>
                </c:pt>
                <c:pt idx="557">
                  <c:v>585.704210929998</c:v>
                </c:pt>
                <c:pt idx="558">
                  <c:v>587.08636834322397</c:v>
                </c:pt>
                <c:pt idx="559">
                  <c:v>588.46852575644846</c:v>
                </c:pt>
                <c:pt idx="560">
                  <c:v>589.85068316967499</c:v>
                </c:pt>
                <c:pt idx="561">
                  <c:v>591.23284058289994</c:v>
                </c:pt>
                <c:pt idx="562">
                  <c:v>592.61499799612591</c:v>
                </c:pt>
                <c:pt idx="563">
                  <c:v>593.99715540935097</c:v>
                </c:pt>
                <c:pt idx="564">
                  <c:v>595.37931282257603</c:v>
                </c:pt>
                <c:pt idx="565">
                  <c:v>596.7614702358029</c:v>
                </c:pt>
                <c:pt idx="566">
                  <c:v>598.14362764902705</c:v>
                </c:pt>
                <c:pt idx="567">
                  <c:v>599.52578506225291</c:v>
                </c:pt>
                <c:pt idx="568">
                  <c:v>600.90794247547797</c:v>
                </c:pt>
                <c:pt idx="569">
                  <c:v>602.29009988870291</c:v>
                </c:pt>
                <c:pt idx="570">
                  <c:v>603.67225730192797</c:v>
                </c:pt>
                <c:pt idx="571">
                  <c:v>605.05441471515348</c:v>
                </c:pt>
                <c:pt idx="572">
                  <c:v>606.436572128379</c:v>
                </c:pt>
                <c:pt idx="573">
                  <c:v>607.81872954160553</c:v>
                </c:pt>
                <c:pt idx="574">
                  <c:v>609.20088695483105</c:v>
                </c:pt>
                <c:pt idx="575">
                  <c:v>610.58304436805793</c:v>
                </c:pt>
                <c:pt idx="576">
                  <c:v>611.96520178127946</c:v>
                </c:pt>
                <c:pt idx="577">
                  <c:v>613.34735919450395</c:v>
                </c:pt>
                <c:pt idx="578">
                  <c:v>614.72951660773253</c:v>
                </c:pt>
                <c:pt idx="579">
                  <c:v>616.11167402095703</c:v>
                </c:pt>
                <c:pt idx="580">
                  <c:v>617.49383143418402</c:v>
                </c:pt>
                <c:pt idx="581">
                  <c:v>618.87598884740794</c:v>
                </c:pt>
                <c:pt idx="582">
                  <c:v>620.25814626063391</c:v>
                </c:pt>
                <c:pt idx="583">
                  <c:v>621.64030367385953</c:v>
                </c:pt>
                <c:pt idx="584">
                  <c:v>623.02246108708346</c:v>
                </c:pt>
                <c:pt idx="585">
                  <c:v>624.40461850030999</c:v>
                </c:pt>
                <c:pt idx="586">
                  <c:v>625.78677591353642</c:v>
                </c:pt>
                <c:pt idx="587">
                  <c:v>627.16893332676091</c:v>
                </c:pt>
                <c:pt idx="588">
                  <c:v>628.55109073998597</c:v>
                </c:pt>
                <c:pt idx="589">
                  <c:v>629.93324815321046</c:v>
                </c:pt>
                <c:pt idx="590">
                  <c:v>631.3154055664379</c:v>
                </c:pt>
                <c:pt idx="591">
                  <c:v>632.6975629796633</c:v>
                </c:pt>
                <c:pt idx="592">
                  <c:v>634.07972039288791</c:v>
                </c:pt>
                <c:pt idx="593">
                  <c:v>635.46187780611308</c:v>
                </c:pt>
                <c:pt idx="594">
                  <c:v>636.84403521933802</c:v>
                </c:pt>
                <c:pt idx="595">
                  <c:v>638.22619263256399</c:v>
                </c:pt>
                <c:pt idx="596">
                  <c:v>639.60835004578905</c:v>
                </c:pt>
                <c:pt idx="597">
                  <c:v>640.990507459014</c:v>
                </c:pt>
                <c:pt idx="598">
                  <c:v>642.37266487223872</c:v>
                </c:pt>
                <c:pt idx="599">
                  <c:v>643.75482228546446</c:v>
                </c:pt>
                <c:pt idx="600">
                  <c:v>645.1369796986919</c:v>
                </c:pt>
                <c:pt idx="601">
                  <c:v>646.51913711191548</c:v>
                </c:pt>
                <c:pt idx="602">
                  <c:v>647.901294525141</c:v>
                </c:pt>
                <c:pt idx="603">
                  <c:v>649.28345193836913</c:v>
                </c:pt>
                <c:pt idx="604">
                  <c:v>650.66560935159202</c:v>
                </c:pt>
                <c:pt idx="605">
                  <c:v>652.04776676481799</c:v>
                </c:pt>
                <c:pt idx="606">
                  <c:v>653.42992417804294</c:v>
                </c:pt>
                <c:pt idx="607">
                  <c:v>654.81208159126788</c:v>
                </c:pt>
                <c:pt idx="608">
                  <c:v>656.19423900449397</c:v>
                </c:pt>
                <c:pt idx="609">
                  <c:v>657.57639641771902</c:v>
                </c:pt>
                <c:pt idx="610">
                  <c:v>658.95855383094397</c:v>
                </c:pt>
                <c:pt idx="611">
                  <c:v>660.34071124417005</c:v>
                </c:pt>
                <c:pt idx="612">
                  <c:v>661.72286865739591</c:v>
                </c:pt>
                <c:pt idx="613">
                  <c:v>663.10502607062153</c:v>
                </c:pt>
                <c:pt idx="614">
                  <c:v>664.48718348384546</c:v>
                </c:pt>
                <c:pt idx="615">
                  <c:v>665.86934089707199</c:v>
                </c:pt>
                <c:pt idx="616">
                  <c:v>667.25149831029705</c:v>
                </c:pt>
                <c:pt idx="617">
                  <c:v>668.633655723522</c:v>
                </c:pt>
                <c:pt idx="618">
                  <c:v>670.01581313674808</c:v>
                </c:pt>
                <c:pt idx="619">
                  <c:v>671.39797054997302</c:v>
                </c:pt>
                <c:pt idx="620">
                  <c:v>672.7801279631999</c:v>
                </c:pt>
                <c:pt idx="621">
                  <c:v>674.16228537642348</c:v>
                </c:pt>
                <c:pt idx="622">
                  <c:v>675.544442789649</c:v>
                </c:pt>
                <c:pt idx="623">
                  <c:v>676.92660020287497</c:v>
                </c:pt>
                <c:pt idx="624">
                  <c:v>678.30875761610105</c:v>
                </c:pt>
                <c:pt idx="625">
                  <c:v>679.6909150293269</c:v>
                </c:pt>
                <c:pt idx="626">
                  <c:v>681.07307244255242</c:v>
                </c:pt>
                <c:pt idx="627">
                  <c:v>682.45522985577395</c:v>
                </c:pt>
                <c:pt idx="628">
                  <c:v>683.83738726900253</c:v>
                </c:pt>
                <c:pt idx="629">
                  <c:v>685.21954468222702</c:v>
                </c:pt>
                <c:pt idx="630">
                  <c:v>686.60170209545299</c:v>
                </c:pt>
                <c:pt idx="631">
                  <c:v>687.98385950867942</c:v>
                </c:pt>
                <c:pt idx="632">
                  <c:v>689.36601692190186</c:v>
                </c:pt>
                <c:pt idx="633">
                  <c:v>690.74817433512953</c:v>
                </c:pt>
                <c:pt idx="634">
                  <c:v>692.13033174835505</c:v>
                </c:pt>
                <c:pt idx="635">
                  <c:v>693.51248916157999</c:v>
                </c:pt>
                <c:pt idx="636">
                  <c:v>694.89464657480505</c:v>
                </c:pt>
                <c:pt idx="637">
                  <c:v>696.27680398803091</c:v>
                </c:pt>
                <c:pt idx="638">
                  <c:v>697.65896140125597</c:v>
                </c:pt>
                <c:pt idx="639">
                  <c:v>699.0411188144792</c:v>
                </c:pt>
                <c:pt idx="640">
                  <c:v>700.4232762277079</c:v>
                </c:pt>
                <c:pt idx="641">
                  <c:v>701.80543364093205</c:v>
                </c:pt>
                <c:pt idx="642">
                  <c:v>703.18759105415791</c:v>
                </c:pt>
                <c:pt idx="643">
                  <c:v>704.56974846738353</c:v>
                </c:pt>
                <c:pt idx="644">
                  <c:v>705.95190588060746</c:v>
                </c:pt>
                <c:pt idx="645">
                  <c:v>707.33406329383297</c:v>
                </c:pt>
                <c:pt idx="646">
                  <c:v>708.71622070705848</c:v>
                </c:pt>
                <c:pt idx="647">
                  <c:v>710.09837812028491</c:v>
                </c:pt>
                <c:pt idx="648">
                  <c:v>711.48053553351053</c:v>
                </c:pt>
                <c:pt idx="649">
                  <c:v>712.86269294673446</c:v>
                </c:pt>
                <c:pt idx="650">
                  <c:v>714.2448503599619</c:v>
                </c:pt>
                <c:pt idx="651">
                  <c:v>715.62700777318605</c:v>
                </c:pt>
                <c:pt idx="652">
                  <c:v>717.00916518640997</c:v>
                </c:pt>
                <c:pt idx="653">
                  <c:v>718.39132259963753</c:v>
                </c:pt>
                <c:pt idx="654">
                  <c:v>719.77348001286373</c:v>
                </c:pt>
                <c:pt idx="655">
                  <c:v>721.15563742608811</c:v>
                </c:pt>
                <c:pt idx="656">
                  <c:v>722.53779483931294</c:v>
                </c:pt>
                <c:pt idx="657">
                  <c:v>723.919952252538</c:v>
                </c:pt>
                <c:pt idx="658">
                  <c:v>725.30210966576283</c:v>
                </c:pt>
                <c:pt idx="659">
                  <c:v>726.68426707898902</c:v>
                </c:pt>
                <c:pt idx="660">
                  <c:v>728.06642449221295</c:v>
                </c:pt>
                <c:pt idx="661">
                  <c:v>729.44858190543948</c:v>
                </c:pt>
                <c:pt idx="662">
                  <c:v>730.83073931866591</c:v>
                </c:pt>
                <c:pt idx="663">
                  <c:v>732.21289673189153</c:v>
                </c:pt>
                <c:pt idx="664">
                  <c:v>733.59505414511602</c:v>
                </c:pt>
                <c:pt idx="665">
                  <c:v>734.9772115583429</c:v>
                </c:pt>
                <c:pt idx="666">
                  <c:v>736.35936897156705</c:v>
                </c:pt>
                <c:pt idx="667">
                  <c:v>737.74152638479097</c:v>
                </c:pt>
                <c:pt idx="668">
                  <c:v>739.12368379801808</c:v>
                </c:pt>
                <c:pt idx="669">
                  <c:v>740.50584121124302</c:v>
                </c:pt>
                <c:pt idx="670">
                  <c:v>741.88799862446797</c:v>
                </c:pt>
                <c:pt idx="671">
                  <c:v>743.27015603769541</c:v>
                </c:pt>
                <c:pt idx="672">
                  <c:v>744.65231345091797</c:v>
                </c:pt>
                <c:pt idx="673">
                  <c:v>746.03447086414553</c:v>
                </c:pt>
                <c:pt idx="674">
                  <c:v>747.41662827737002</c:v>
                </c:pt>
                <c:pt idx="675">
                  <c:v>748.79878569059792</c:v>
                </c:pt>
                <c:pt idx="676">
                  <c:v>750.18094310382105</c:v>
                </c:pt>
                <c:pt idx="677">
                  <c:v>751.56310051704691</c:v>
                </c:pt>
                <c:pt idx="678">
                  <c:v>752.94525793027196</c:v>
                </c:pt>
                <c:pt idx="679">
                  <c:v>754.32741534349611</c:v>
                </c:pt>
                <c:pt idx="680">
                  <c:v>755.70957275672401</c:v>
                </c:pt>
                <c:pt idx="681">
                  <c:v>757.09173016994805</c:v>
                </c:pt>
                <c:pt idx="682">
                  <c:v>758.47388758317391</c:v>
                </c:pt>
                <c:pt idx="683">
                  <c:v>759.85604499639896</c:v>
                </c:pt>
                <c:pt idx="684">
                  <c:v>761.23820240962402</c:v>
                </c:pt>
                <c:pt idx="685">
                  <c:v>762.62035982284999</c:v>
                </c:pt>
                <c:pt idx="686">
                  <c:v>764.00251723607505</c:v>
                </c:pt>
                <c:pt idx="687">
                  <c:v>765.38467464930091</c:v>
                </c:pt>
                <c:pt idx="688">
                  <c:v>766.76683206252653</c:v>
                </c:pt>
                <c:pt idx="689">
                  <c:v>768.14898947575102</c:v>
                </c:pt>
                <c:pt idx="690">
                  <c:v>769.53114688897597</c:v>
                </c:pt>
                <c:pt idx="691">
                  <c:v>770.91330430220205</c:v>
                </c:pt>
                <c:pt idx="692">
                  <c:v>772.295461715427</c:v>
                </c:pt>
                <c:pt idx="693">
                  <c:v>773.67761912865308</c:v>
                </c:pt>
                <c:pt idx="694">
                  <c:v>775.05977654187905</c:v>
                </c:pt>
                <c:pt idx="695">
                  <c:v>776.44193395510399</c:v>
                </c:pt>
                <c:pt idx="696">
                  <c:v>777.82409136832905</c:v>
                </c:pt>
                <c:pt idx="697">
                  <c:v>779.20624878155297</c:v>
                </c:pt>
                <c:pt idx="698">
                  <c:v>780.58840619477996</c:v>
                </c:pt>
                <c:pt idx="699">
                  <c:v>781.97056360800502</c:v>
                </c:pt>
                <c:pt idx="700">
                  <c:v>783.35272102122997</c:v>
                </c:pt>
                <c:pt idx="701">
                  <c:v>784.73487843445605</c:v>
                </c:pt>
                <c:pt idx="702">
                  <c:v>786.1170358476819</c:v>
                </c:pt>
                <c:pt idx="703">
                  <c:v>787.49919326090753</c:v>
                </c:pt>
                <c:pt idx="704">
                  <c:v>788.88135067413305</c:v>
                </c:pt>
                <c:pt idx="705">
                  <c:v>790.2635080873581</c:v>
                </c:pt>
                <c:pt idx="706">
                  <c:v>791.64566550058294</c:v>
                </c:pt>
                <c:pt idx="707">
                  <c:v>793.02782291380788</c:v>
                </c:pt>
                <c:pt idx="708">
                  <c:v>794.40998032703453</c:v>
                </c:pt>
                <c:pt idx="709">
                  <c:v>795.79213774025902</c:v>
                </c:pt>
                <c:pt idx="710">
                  <c:v>797.17429515348499</c:v>
                </c:pt>
                <c:pt idx="711">
                  <c:v>798.55645256671005</c:v>
                </c:pt>
                <c:pt idx="712">
                  <c:v>799.93860997993499</c:v>
                </c:pt>
                <c:pt idx="713">
                  <c:v>801.32076739316096</c:v>
                </c:pt>
                <c:pt idx="714">
                  <c:v>802.70292480638602</c:v>
                </c:pt>
                <c:pt idx="715">
                  <c:v>804.08508221961347</c:v>
                </c:pt>
                <c:pt idx="716">
                  <c:v>805.46723963283648</c:v>
                </c:pt>
                <c:pt idx="717">
                  <c:v>806.8493970460629</c:v>
                </c:pt>
                <c:pt idx="718">
                  <c:v>808.23155445928808</c:v>
                </c:pt>
                <c:pt idx="719">
                  <c:v>809.61371187251302</c:v>
                </c:pt>
                <c:pt idx="720">
                  <c:v>810.99586928573797</c:v>
                </c:pt>
                <c:pt idx="721">
                  <c:v>812.37802669896348</c:v>
                </c:pt>
                <c:pt idx="722">
                  <c:v>813.76018411218899</c:v>
                </c:pt>
                <c:pt idx="723">
                  <c:v>815.14234152541496</c:v>
                </c:pt>
                <c:pt idx="724">
                  <c:v>816.52449893864105</c:v>
                </c:pt>
                <c:pt idx="725">
                  <c:v>817.90665635186599</c:v>
                </c:pt>
                <c:pt idx="726">
                  <c:v>819.28881376509241</c:v>
                </c:pt>
                <c:pt idx="727">
                  <c:v>820.67097117831793</c:v>
                </c:pt>
                <c:pt idx="728">
                  <c:v>822.05312859154196</c:v>
                </c:pt>
                <c:pt idx="729">
                  <c:v>823.43528600476611</c:v>
                </c:pt>
                <c:pt idx="730">
                  <c:v>824.81744341799299</c:v>
                </c:pt>
                <c:pt idx="731">
                  <c:v>826.19960083121794</c:v>
                </c:pt>
                <c:pt idx="732">
                  <c:v>827.58175824444311</c:v>
                </c:pt>
                <c:pt idx="733">
                  <c:v>828.96391565766953</c:v>
                </c:pt>
                <c:pt idx="734">
                  <c:v>830.34607307089402</c:v>
                </c:pt>
                <c:pt idx="735">
                  <c:v>831.72823048411999</c:v>
                </c:pt>
                <c:pt idx="736">
                  <c:v>833.11038789734505</c:v>
                </c:pt>
                <c:pt idx="737">
                  <c:v>834.49254531056999</c:v>
                </c:pt>
                <c:pt idx="738">
                  <c:v>835.87470272379653</c:v>
                </c:pt>
                <c:pt idx="739">
                  <c:v>837.25686013702102</c:v>
                </c:pt>
                <c:pt idx="740">
                  <c:v>838.6390175502479</c:v>
                </c:pt>
                <c:pt idx="741">
                  <c:v>840.02117496347205</c:v>
                </c:pt>
                <c:pt idx="742">
                  <c:v>841.40333237669927</c:v>
                </c:pt>
                <c:pt idx="743">
                  <c:v>842.78548978992308</c:v>
                </c:pt>
                <c:pt idx="744">
                  <c:v>844.16764720314791</c:v>
                </c:pt>
                <c:pt idx="745">
                  <c:v>845.5498046163749</c:v>
                </c:pt>
                <c:pt idx="746">
                  <c:v>846.93196202959848</c:v>
                </c:pt>
                <c:pt idx="747">
                  <c:v>848.31411944282297</c:v>
                </c:pt>
                <c:pt idx="748">
                  <c:v>849.69627685605053</c:v>
                </c:pt>
                <c:pt idx="749">
                  <c:v>851.07843426927707</c:v>
                </c:pt>
                <c:pt idx="750">
                  <c:v>852.46059168249997</c:v>
                </c:pt>
                <c:pt idx="751">
                  <c:v>853.84274909572434</c:v>
                </c:pt>
                <c:pt idx="752">
                  <c:v>855.2249065089519</c:v>
                </c:pt>
                <c:pt idx="753">
                  <c:v>856.60706392217753</c:v>
                </c:pt>
                <c:pt idx="754">
                  <c:v>857.98922133540111</c:v>
                </c:pt>
                <c:pt idx="755">
                  <c:v>859.37137874862901</c:v>
                </c:pt>
                <c:pt idx="756">
                  <c:v>860.75353616185305</c:v>
                </c:pt>
                <c:pt idx="757">
                  <c:v>862.13569357507811</c:v>
                </c:pt>
                <c:pt idx="758">
                  <c:v>863.51785098830396</c:v>
                </c:pt>
                <c:pt idx="759">
                  <c:v>864.90000840152811</c:v>
                </c:pt>
                <c:pt idx="760">
                  <c:v>866.28216581475397</c:v>
                </c:pt>
                <c:pt idx="761">
                  <c:v>867.66432322798005</c:v>
                </c:pt>
                <c:pt idx="762">
                  <c:v>869.04648064120499</c:v>
                </c:pt>
                <c:pt idx="763">
                  <c:v>870.42863805443096</c:v>
                </c:pt>
                <c:pt idx="764">
                  <c:v>871.81079546765704</c:v>
                </c:pt>
                <c:pt idx="765">
                  <c:v>873.19295288088199</c:v>
                </c:pt>
                <c:pt idx="766">
                  <c:v>874.57511029410705</c:v>
                </c:pt>
                <c:pt idx="767">
                  <c:v>875.95726770733097</c:v>
                </c:pt>
                <c:pt idx="768">
                  <c:v>877.33942512055796</c:v>
                </c:pt>
                <c:pt idx="769">
                  <c:v>878.72158253378302</c:v>
                </c:pt>
                <c:pt idx="770">
                  <c:v>880.10373994701081</c:v>
                </c:pt>
                <c:pt idx="771">
                  <c:v>881.48589736023405</c:v>
                </c:pt>
                <c:pt idx="772">
                  <c:v>882.86805477345797</c:v>
                </c:pt>
                <c:pt idx="773">
                  <c:v>884.25021218668496</c:v>
                </c:pt>
                <c:pt idx="774">
                  <c:v>885.63236959990911</c:v>
                </c:pt>
                <c:pt idx="775">
                  <c:v>887.01452701313599</c:v>
                </c:pt>
                <c:pt idx="776">
                  <c:v>888.39668442636105</c:v>
                </c:pt>
                <c:pt idx="777">
                  <c:v>889.77884183958793</c:v>
                </c:pt>
                <c:pt idx="778">
                  <c:v>891.16099925281253</c:v>
                </c:pt>
                <c:pt idx="779">
                  <c:v>892.54315666603804</c:v>
                </c:pt>
                <c:pt idx="780">
                  <c:v>893.9253140792631</c:v>
                </c:pt>
                <c:pt idx="781">
                  <c:v>895.30747149248748</c:v>
                </c:pt>
                <c:pt idx="782">
                  <c:v>896.68962890571299</c:v>
                </c:pt>
                <c:pt idx="783">
                  <c:v>898.07178631893953</c:v>
                </c:pt>
                <c:pt idx="784">
                  <c:v>899.45394373216402</c:v>
                </c:pt>
                <c:pt idx="785">
                  <c:v>900.83610114538897</c:v>
                </c:pt>
                <c:pt idx="786">
                  <c:v>902.21825855861641</c:v>
                </c:pt>
                <c:pt idx="787">
                  <c:v>903.6004159718409</c:v>
                </c:pt>
                <c:pt idx="788">
                  <c:v>904.98257338506596</c:v>
                </c:pt>
                <c:pt idx="789">
                  <c:v>906.36473079829102</c:v>
                </c:pt>
                <c:pt idx="790">
                  <c:v>907.7468882115179</c:v>
                </c:pt>
                <c:pt idx="791">
                  <c:v>909.12904562474205</c:v>
                </c:pt>
                <c:pt idx="792">
                  <c:v>910.51120303796699</c:v>
                </c:pt>
                <c:pt idx="793">
                  <c:v>911.89336045119353</c:v>
                </c:pt>
                <c:pt idx="794">
                  <c:v>913.27551786441791</c:v>
                </c:pt>
                <c:pt idx="795">
                  <c:v>914.6576752776449</c:v>
                </c:pt>
                <c:pt idx="796">
                  <c:v>916.03983269086905</c:v>
                </c:pt>
                <c:pt idx="797">
                  <c:v>917.42199010409297</c:v>
                </c:pt>
                <c:pt idx="798">
                  <c:v>918.80414751732053</c:v>
                </c:pt>
                <c:pt idx="799">
                  <c:v>920.18630493054604</c:v>
                </c:pt>
                <c:pt idx="800">
                  <c:v>921.56846234377099</c:v>
                </c:pt>
                <c:pt idx="801">
                  <c:v>922.95061975699548</c:v>
                </c:pt>
                <c:pt idx="802">
                  <c:v>924.33277717022099</c:v>
                </c:pt>
                <c:pt idx="803">
                  <c:v>925.71493458344753</c:v>
                </c:pt>
                <c:pt idx="804">
                  <c:v>927.09709199667304</c:v>
                </c:pt>
                <c:pt idx="805">
                  <c:v>928.4792494098981</c:v>
                </c:pt>
                <c:pt idx="806">
                  <c:v>929.86140682312248</c:v>
                </c:pt>
                <c:pt idx="807">
                  <c:v>931.24356423634902</c:v>
                </c:pt>
                <c:pt idx="808">
                  <c:v>932.62572164957453</c:v>
                </c:pt>
                <c:pt idx="809">
                  <c:v>934.00787906279902</c:v>
                </c:pt>
                <c:pt idx="810">
                  <c:v>935.3900364760259</c:v>
                </c:pt>
                <c:pt idx="811">
                  <c:v>936.77219388924948</c:v>
                </c:pt>
                <c:pt idx="812">
                  <c:v>938.15435130247499</c:v>
                </c:pt>
                <c:pt idx="813">
                  <c:v>939.53650871569971</c:v>
                </c:pt>
                <c:pt idx="814">
                  <c:v>940.91866612892511</c:v>
                </c:pt>
                <c:pt idx="815">
                  <c:v>942.3008235421529</c:v>
                </c:pt>
                <c:pt idx="816">
                  <c:v>943.6829809553783</c:v>
                </c:pt>
                <c:pt idx="817">
                  <c:v>945.0651383686029</c:v>
                </c:pt>
                <c:pt idx="818">
                  <c:v>946.4472957818266</c:v>
                </c:pt>
                <c:pt idx="819">
                  <c:v>947.829453195052</c:v>
                </c:pt>
                <c:pt idx="820">
                  <c:v>949.21161060827899</c:v>
                </c:pt>
                <c:pt idx="821">
                  <c:v>950.59376802150405</c:v>
                </c:pt>
                <c:pt idx="822">
                  <c:v>951.97592543472797</c:v>
                </c:pt>
                <c:pt idx="823">
                  <c:v>953.35808284795496</c:v>
                </c:pt>
                <c:pt idx="824">
                  <c:v>954.74024026118104</c:v>
                </c:pt>
                <c:pt idx="825">
                  <c:v>956.12239767440599</c:v>
                </c:pt>
                <c:pt idx="826">
                  <c:v>957.50455508763105</c:v>
                </c:pt>
                <c:pt idx="827">
                  <c:v>958.8867125008569</c:v>
                </c:pt>
                <c:pt idx="828">
                  <c:v>960.26886991408253</c:v>
                </c:pt>
                <c:pt idx="829">
                  <c:v>961.65102732730702</c:v>
                </c:pt>
                <c:pt idx="830">
                  <c:v>963.0331847405331</c:v>
                </c:pt>
                <c:pt idx="831">
                  <c:v>964.41534215375793</c:v>
                </c:pt>
                <c:pt idx="832">
                  <c:v>965.79749956698402</c:v>
                </c:pt>
                <c:pt idx="833">
                  <c:v>967.17965698020896</c:v>
                </c:pt>
                <c:pt idx="834">
                  <c:v>968.56181439343254</c:v>
                </c:pt>
                <c:pt idx="835">
                  <c:v>969.9439718066609</c:v>
                </c:pt>
                <c:pt idx="836">
                  <c:v>971.32612921988448</c:v>
                </c:pt>
                <c:pt idx="837">
                  <c:v>972.7082866331109</c:v>
                </c:pt>
                <c:pt idx="838">
                  <c:v>974.09044404633767</c:v>
                </c:pt>
                <c:pt idx="839">
                  <c:v>975.47260145956102</c:v>
                </c:pt>
                <c:pt idx="840">
                  <c:v>976.85475887278699</c:v>
                </c:pt>
                <c:pt idx="841">
                  <c:v>978.23691628601205</c:v>
                </c:pt>
                <c:pt idx="842">
                  <c:v>979.6190736992379</c:v>
                </c:pt>
                <c:pt idx="843">
                  <c:v>981.00123111246296</c:v>
                </c:pt>
                <c:pt idx="844">
                  <c:v>982.38338852568904</c:v>
                </c:pt>
                <c:pt idx="845">
                  <c:v>983.76554593891399</c:v>
                </c:pt>
                <c:pt idx="846">
                  <c:v>985.14770335213905</c:v>
                </c:pt>
                <c:pt idx="847">
                  <c:v>986.52986076536399</c:v>
                </c:pt>
                <c:pt idx="848">
                  <c:v>987.91201817858996</c:v>
                </c:pt>
                <c:pt idx="849">
                  <c:v>989.29417559181604</c:v>
                </c:pt>
                <c:pt idx="850">
                  <c:v>990.6763330050419</c:v>
                </c:pt>
                <c:pt idx="851">
                  <c:v>992.05849041826605</c:v>
                </c:pt>
                <c:pt idx="852">
                  <c:v>993.44064783148997</c:v>
                </c:pt>
                <c:pt idx="853">
                  <c:v>994.82280524471696</c:v>
                </c:pt>
                <c:pt idx="854">
                  <c:v>996.20496265794304</c:v>
                </c:pt>
                <c:pt idx="855">
                  <c:v>997.5871200711681</c:v>
                </c:pt>
                <c:pt idx="856">
                  <c:v>998.96927748439248</c:v>
                </c:pt>
                <c:pt idx="857">
                  <c:v>1000.3514348976094</c:v>
                </c:pt>
                <c:pt idx="858">
                  <c:v>1001.7335923108405</c:v>
                </c:pt>
                <c:pt idx="859">
                  <c:v>1003.11574972407</c:v>
                </c:pt>
                <c:pt idx="860">
                  <c:v>1004.49790713729</c:v>
                </c:pt>
                <c:pt idx="861">
                  <c:v>1005.88006455052</c:v>
                </c:pt>
                <c:pt idx="862">
                  <c:v>1007.262221963739</c:v>
                </c:pt>
                <c:pt idx="863">
                  <c:v>1008.6443793769714</c:v>
                </c:pt>
                <c:pt idx="864">
                  <c:v>1010.02653679019</c:v>
                </c:pt>
                <c:pt idx="865">
                  <c:v>1011.4086942034201</c:v>
                </c:pt>
                <c:pt idx="866">
                  <c:v>1012.7908516166419</c:v>
                </c:pt>
                <c:pt idx="867">
                  <c:v>1014.1730090298713</c:v>
                </c:pt>
                <c:pt idx="868">
                  <c:v>1015.555166443089</c:v>
                </c:pt>
                <c:pt idx="869">
                  <c:v>1016.9373238563194</c:v>
                </c:pt>
                <c:pt idx="870">
                  <c:v>1018.3194812695409</c:v>
                </c:pt>
                <c:pt idx="871">
                  <c:v>1019.70163868277</c:v>
                </c:pt>
                <c:pt idx="872">
                  <c:v>1021.083796096001</c:v>
                </c:pt>
                <c:pt idx="873">
                  <c:v>1022.46595350922</c:v>
                </c:pt>
                <c:pt idx="874">
                  <c:v>1023.8481109224491</c:v>
                </c:pt>
                <c:pt idx="875">
                  <c:v>1025.23026833567</c:v>
                </c:pt>
                <c:pt idx="876">
                  <c:v>1026.6124257488998</c:v>
                </c:pt>
                <c:pt idx="877">
                  <c:v>1027.9945831621221</c:v>
                </c:pt>
                <c:pt idx="878">
                  <c:v>1029.3767405753476</c:v>
                </c:pt>
                <c:pt idx="879">
                  <c:v>1030.7588979885711</c:v>
                </c:pt>
                <c:pt idx="880">
                  <c:v>1032.1410554018</c:v>
                </c:pt>
                <c:pt idx="881">
                  <c:v>1033.5232128150176</c:v>
                </c:pt>
                <c:pt idx="882">
                  <c:v>1034.9053702282501</c:v>
                </c:pt>
                <c:pt idx="883">
                  <c:v>1036.2875276414811</c:v>
                </c:pt>
                <c:pt idx="884">
                  <c:v>1037.6696850547</c:v>
                </c:pt>
                <c:pt idx="885">
                  <c:v>1039.0518424679299</c:v>
                </c:pt>
                <c:pt idx="886">
                  <c:v>1040.4339998811511</c:v>
                </c:pt>
                <c:pt idx="887">
                  <c:v>1041.81615729438</c:v>
                </c:pt>
                <c:pt idx="888">
                  <c:v>1043.1983147075998</c:v>
                </c:pt>
                <c:pt idx="889">
                  <c:v>1044.5804721208299</c:v>
                </c:pt>
                <c:pt idx="890">
                  <c:v>1045.9626295340499</c:v>
                </c:pt>
                <c:pt idx="891">
                  <c:v>1047.34478694728</c:v>
                </c:pt>
                <c:pt idx="892">
                  <c:v>1048.7269443605101</c:v>
                </c:pt>
                <c:pt idx="893">
                  <c:v>1050.1091017737301</c:v>
                </c:pt>
                <c:pt idx="894">
                  <c:v>1051.4912591869611</c:v>
                </c:pt>
                <c:pt idx="895">
                  <c:v>1052.8734166001798</c:v>
                </c:pt>
                <c:pt idx="896">
                  <c:v>1054.2555740134101</c:v>
                </c:pt>
                <c:pt idx="897">
                  <c:v>1055.6377314266301</c:v>
                </c:pt>
                <c:pt idx="898">
                  <c:v>1057.0198888398581</c:v>
                </c:pt>
                <c:pt idx="899">
                  <c:v>1058.4020462530798</c:v>
                </c:pt>
                <c:pt idx="900">
                  <c:v>1059.7842036663098</c:v>
                </c:pt>
                <c:pt idx="901">
                  <c:v>1061.1663610795399</c:v>
                </c:pt>
                <c:pt idx="902">
                  <c:v>1062.5485184927611</c:v>
                </c:pt>
                <c:pt idx="903">
                  <c:v>1063.9306759059918</c:v>
                </c:pt>
                <c:pt idx="904">
                  <c:v>1065.3128333192099</c:v>
                </c:pt>
                <c:pt idx="905">
                  <c:v>1066.6949907324379</c:v>
                </c:pt>
                <c:pt idx="906">
                  <c:v>1068.07714814566</c:v>
                </c:pt>
                <c:pt idx="907">
                  <c:v>1069.4593055588898</c:v>
                </c:pt>
                <c:pt idx="908">
                  <c:v>1070.8414629721099</c:v>
                </c:pt>
                <c:pt idx="909">
                  <c:v>1072.2236203853399</c:v>
                </c:pt>
                <c:pt idx="910">
                  <c:v>1073.6057777985611</c:v>
                </c:pt>
                <c:pt idx="911">
                  <c:v>1074.98793521179</c:v>
                </c:pt>
                <c:pt idx="912">
                  <c:v>1076.3700926250199</c:v>
                </c:pt>
                <c:pt idx="913">
                  <c:v>1077.7522500382399</c:v>
                </c:pt>
                <c:pt idx="914">
                  <c:v>1079.1344074514698</c:v>
                </c:pt>
                <c:pt idx="915">
                  <c:v>1080.5165648646919</c:v>
                </c:pt>
                <c:pt idx="916">
                  <c:v>1081.8987222779176</c:v>
                </c:pt>
                <c:pt idx="917">
                  <c:v>1083.2808796911411</c:v>
                </c:pt>
                <c:pt idx="918">
                  <c:v>1084.6630371043698</c:v>
                </c:pt>
                <c:pt idx="919">
                  <c:v>1086.0451945175898</c:v>
                </c:pt>
                <c:pt idx="920">
                  <c:v>1087.4273519308201</c:v>
                </c:pt>
                <c:pt idx="921">
                  <c:v>1088.8095093440511</c:v>
                </c:pt>
                <c:pt idx="922">
                  <c:v>1090.19166675727</c:v>
                </c:pt>
                <c:pt idx="923">
                  <c:v>1091.5738241704998</c:v>
                </c:pt>
                <c:pt idx="924">
                  <c:v>1092.9559815837229</c:v>
                </c:pt>
                <c:pt idx="925">
                  <c:v>1094.3381389969481</c:v>
                </c:pt>
                <c:pt idx="926">
                  <c:v>1095.72029641017</c:v>
                </c:pt>
                <c:pt idx="927">
                  <c:v>1097.1024538233999</c:v>
                </c:pt>
                <c:pt idx="928">
                  <c:v>1098.4846112366199</c:v>
                </c:pt>
                <c:pt idx="929">
                  <c:v>1099.86676864985</c:v>
                </c:pt>
                <c:pt idx="930">
                  <c:v>1101.24892606307</c:v>
                </c:pt>
                <c:pt idx="931">
                  <c:v>1102.6310834763001</c:v>
                </c:pt>
                <c:pt idx="932">
                  <c:v>1104.0132408895279</c:v>
                </c:pt>
                <c:pt idx="933">
                  <c:v>1105.39539830275</c:v>
                </c:pt>
                <c:pt idx="934">
                  <c:v>1106.7775557159819</c:v>
                </c:pt>
                <c:pt idx="935">
                  <c:v>1108.1597131292001</c:v>
                </c:pt>
                <c:pt idx="936">
                  <c:v>1109.5418705424299</c:v>
                </c:pt>
                <c:pt idx="937">
                  <c:v>1110.92402795565</c:v>
                </c:pt>
                <c:pt idx="938">
                  <c:v>1112.3061853688801</c:v>
                </c:pt>
                <c:pt idx="939">
                  <c:v>1113.6883427820999</c:v>
                </c:pt>
                <c:pt idx="940">
                  <c:v>1115.0705001953299</c:v>
                </c:pt>
                <c:pt idx="941">
                  <c:v>1116.4526576085611</c:v>
                </c:pt>
                <c:pt idx="942">
                  <c:v>1117.8348150217801</c:v>
                </c:pt>
                <c:pt idx="943">
                  <c:v>1119.2169724350101</c:v>
                </c:pt>
                <c:pt idx="944">
                  <c:v>1120.5991298482299</c:v>
                </c:pt>
                <c:pt idx="945">
                  <c:v>1121.98128726146</c:v>
                </c:pt>
                <c:pt idx="946">
                  <c:v>1123.3634446746773</c:v>
                </c:pt>
                <c:pt idx="947">
                  <c:v>1124.7456020879101</c:v>
                </c:pt>
                <c:pt idx="948">
                  <c:v>1126.1277595011311</c:v>
                </c:pt>
                <c:pt idx="949">
                  <c:v>1127.5099169143598</c:v>
                </c:pt>
                <c:pt idx="950">
                  <c:v>1128.8920743275899</c:v>
                </c:pt>
                <c:pt idx="951">
                  <c:v>1130.2742317408099</c:v>
                </c:pt>
                <c:pt idx="952">
                  <c:v>1131.65638915404</c:v>
                </c:pt>
                <c:pt idx="953">
                  <c:v>1133.03854656726</c:v>
                </c:pt>
                <c:pt idx="954">
                  <c:v>1134.4207039804921</c:v>
                </c:pt>
                <c:pt idx="955">
                  <c:v>1135.8028613937101</c:v>
                </c:pt>
                <c:pt idx="956">
                  <c:v>1137.1850188069398</c:v>
                </c:pt>
                <c:pt idx="957">
                  <c:v>1138.56717622016</c:v>
                </c:pt>
                <c:pt idx="958">
                  <c:v>1139.9493336333899</c:v>
                </c:pt>
                <c:pt idx="959">
                  <c:v>1141.3314910466099</c:v>
                </c:pt>
                <c:pt idx="960">
                  <c:v>1142.7136484598398</c:v>
                </c:pt>
                <c:pt idx="961">
                  <c:v>1144.09580587307</c:v>
                </c:pt>
                <c:pt idx="962">
                  <c:v>1145.4779632862922</c:v>
                </c:pt>
                <c:pt idx="963">
                  <c:v>1146.8601206995179</c:v>
                </c:pt>
                <c:pt idx="964">
                  <c:v>1148.24227811274</c:v>
                </c:pt>
                <c:pt idx="965">
                  <c:v>1149.6244355259673</c:v>
                </c:pt>
                <c:pt idx="966">
                  <c:v>1151.0065929391901</c:v>
                </c:pt>
                <c:pt idx="967">
                  <c:v>1152.3887503524199</c:v>
                </c:pt>
                <c:pt idx="968">
                  <c:v>1153.7709077656411</c:v>
                </c:pt>
                <c:pt idx="969">
                  <c:v>1155.1530651788698</c:v>
                </c:pt>
                <c:pt idx="970">
                  <c:v>1156.5352225920999</c:v>
                </c:pt>
                <c:pt idx="971">
                  <c:v>1157.91738000532</c:v>
                </c:pt>
                <c:pt idx="972">
                  <c:v>1159.29953741855</c:v>
                </c:pt>
                <c:pt idx="973">
                  <c:v>1160.6816948317698</c:v>
                </c:pt>
                <c:pt idx="974">
                  <c:v>1162.0638522449999</c:v>
                </c:pt>
                <c:pt idx="975">
                  <c:v>1163.4460096582211</c:v>
                </c:pt>
                <c:pt idx="976">
                  <c:v>1164.82816707145</c:v>
                </c:pt>
                <c:pt idx="977">
                  <c:v>1166.2103244846701</c:v>
                </c:pt>
                <c:pt idx="978">
                  <c:v>1167.5924818978979</c:v>
                </c:pt>
                <c:pt idx="979">
                  <c:v>1168.97463931113</c:v>
                </c:pt>
                <c:pt idx="980">
                  <c:v>1170.35679672435</c:v>
                </c:pt>
                <c:pt idx="981">
                  <c:v>1171.7389541375801</c:v>
                </c:pt>
                <c:pt idx="982">
                  <c:v>1173.1211115507999</c:v>
                </c:pt>
                <c:pt idx="983">
                  <c:v>1174.50326896403</c:v>
                </c:pt>
                <c:pt idx="984">
                  <c:v>1175.8854263772498</c:v>
                </c:pt>
                <c:pt idx="985">
                  <c:v>1177.2675837904821</c:v>
                </c:pt>
                <c:pt idx="986">
                  <c:v>1178.6497412036999</c:v>
                </c:pt>
                <c:pt idx="987">
                  <c:v>1180.0318986169298</c:v>
                </c:pt>
                <c:pt idx="988">
                  <c:v>1181.41405603015</c:v>
                </c:pt>
                <c:pt idx="989">
                  <c:v>1182.7962134433801</c:v>
                </c:pt>
                <c:pt idx="990">
                  <c:v>1184.1783708566081</c:v>
                </c:pt>
                <c:pt idx="991">
                  <c:v>1185.5605282698298</c:v>
                </c:pt>
                <c:pt idx="992">
                  <c:v>1186.9426856830619</c:v>
                </c:pt>
                <c:pt idx="993">
                  <c:v>1188.3248430962799</c:v>
                </c:pt>
                <c:pt idx="994">
                  <c:v>1189.70700050951</c:v>
                </c:pt>
                <c:pt idx="995">
                  <c:v>1191.0891579227311</c:v>
                </c:pt>
                <c:pt idx="996">
                  <c:v>1192.4713153359598</c:v>
                </c:pt>
                <c:pt idx="997">
                  <c:v>1193.8534727491799</c:v>
                </c:pt>
                <c:pt idx="998">
                  <c:v>1195.2356301624111</c:v>
                </c:pt>
                <c:pt idx="999">
                  <c:v>1196.61778757564</c:v>
                </c:pt>
              </c:numCache>
            </c:numRef>
          </c:xVal>
          <c:yVal>
            <c:numRef>
              <c:f>Sheet1!$H$2:$H$1001</c:f>
              <c:numCache>
                <c:formatCode>_(* #,##0.00_);_(* \(#,##0.00\);_(* "-"??_);_(@_)</c:formatCode>
                <c:ptCount val="1000"/>
                <c:pt idx="0">
                  <c:v>3.7658597349000102E-9</c:v>
                </c:pt>
                <c:pt idx="1">
                  <c:v>4.559772175509232E-9</c:v>
                </c:pt>
                <c:pt idx="2">
                  <c:v>5.5020067947542182E-9</c:v>
                </c:pt>
                <c:pt idx="3">
                  <c:v>6.622656419794162E-9</c:v>
                </c:pt>
                <c:pt idx="4">
                  <c:v>7.9564327037907215E-9</c:v>
                </c:pt>
                <c:pt idx="5">
                  <c:v>9.5432071140922307E-9</c:v>
                </c:pt>
                <c:pt idx="6">
                  <c:v>1.1429178514023646E-8</c:v>
                </c:pt>
                <c:pt idx="7">
                  <c:v>1.366802476671745E-8</c:v>
                </c:pt>
                <c:pt idx="8">
                  <c:v>1.6322164678316489E-8</c:v>
                </c:pt>
                <c:pt idx="9">
                  <c:v>1.9464158809229747E-8</c:v>
                </c:pt>
                <c:pt idx="10">
                  <c:v>2.3178276920036579E-8</c:v>
                </c:pt>
                <c:pt idx="11">
                  <c:v>2.7562259640029618E-8</c:v>
                </c:pt>
                <c:pt idx="12">
                  <c:v>3.2729302285153779E-8</c:v>
                </c:pt>
                <c:pt idx="13">
                  <c:v>3.8810289542163427E-8</c:v>
                </c:pt>
                <c:pt idx="14">
                  <c:v>4.5956310911097878E-8</c:v>
                </c:pt>
                <c:pt idx="15">
                  <c:v>5.4341488292561395E-8</c:v>
                </c:pt>
                <c:pt idx="16">
                  <c:v>6.4166148853732886E-8</c:v>
                </c:pt>
                <c:pt idx="17">
                  <c:v>7.5660378241400167E-8</c:v>
                </c:pt>
                <c:pt idx="18">
                  <c:v>8.9087991265560278E-8</c:v>
                </c:pt>
                <c:pt idx="19">
                  <c:v>1.0475095928713173E-7</c:v>
                </c:pt>
                <c:pt idx="20">
                  <c:v>1.2299433564203871E-7</c:v>
                </c:pt>
                <c:pt idx="21">
                  <c:v>1.4421172245522091E-7</c:v>
                </c:pt>
                <c:pt idx="22">
                  <c:v>1.68851324075946E-7</c:v>
                </c:pt>
                <c:pt idx="23">
                  <c:v>1.9742263403405284E-7</c:v>
                </c:pt>
                <c:pt idx="24">
                  <c:v>2.3050380380933054E-7</c:v>
                </c:pt>
                <c:pt idx="25">
                  <c:v>2.6874974275710186E-7</c:v>
                </c:pt>
                <c:pt idx="26">
                  <c:v>3.1290099917605831E-7</c:v>
                </c:pt>
                <c:pt idx="27">
                  <c:v>3.6379347267355446E-7</c:v>
                </c:pt>
                <c:pt idx="28">
                  <c:v>4.223690076125443E-7</c:v>
                </c:pt>
                <c:pt idx="29">
                  <c:v>4.8968691644749674E-7</c:v>
                </c:pt>
                <c:pt idx="30">
                  <c:v>5.6693648010726667E-7</c:v>
                </c:pt>
                <c:pt idx="31">
                  <c:v>6.5545047019563933E-7</c:v>
                </c:pt>
                <c:pt idx="32">
                  <c:v>7.5671973458830451E-7</c:v>
                </c:pt>
                <c:pt idx="33">
                  <c:v>8.7240888394288694E-7</c:v>
                </c:pt>
                <c:pt idx="34">
                  <c:v>1.0043731116398665E-6</c:v>
                </c:pt>
                <c:pt idx="35">
                  <c:v>1.1546761736708509E-6</c:v>
                </c:pt>
                <c:pt idx="36">
                  <c:v>1.325609547920576E-6</c:v>
                </c:pt>
                <c:pt idx="37">
                  <c:v>1.5197127840842146E-6</c:v>
                </c:pt>
                <c:pt idx="38">
                  <c:v>1.739795046055806E-6</c:v>
                </c:pt>
                <c:pt idx="39">
                  <c:v>1.9889578379508561E-6</c:v>
                </c:pt>
                <c:pt idx="40">
                  <c:v>2.2706188929205989E-6</c:v>
                </c:pt>
                <c:pt idx="41">
                  <c:v>2.5885371905106019E-6</c:v>
                </c:pt>
                <c:pt idx="42">
                  <c:v>2.9468390534457786E-6</c:v>
                </c:pt>
                <c:pt idx="43">
                  <c:v>3.3500452583234588E-6</c:v>
                </c:pt>
                <c:pt idx="44">
                  <c:v>3.8030990766962519E-6</c:v>
                </c:pt>
                <c:pt idx="45">
                  <c:v>4.3113951433652819E-6</c:v>
                </c:pt>
                <c:pt idx="46">
                  <c:v>4.8808090273117731E-6</c:v>
                </c:pt>
                <c:pt idx="47">
                  <c:v>5.5187027892766444E-6</c:v>
                </c:pt>
                <c:pt idx="48">
                  <c:v>6.2389754287586587E-6</c:v>
                </c:pt>
                <c:pt idx="49">
                  <c:v>7.0397174469194133E-6</c:v>
                </c:pt>
                <c:pt idx="50">
                  <c:v>7.9296494697040759E-6</c:v>
                </c:pt>
                <c:pt idx="51">
                  <c:v>8.9179656342072635E-6</c:v>
                </c:pt>
                <c:pt idx="52">
                  <c:v>1.0014401490284606E-5</c:v>
                </c:pt>
                <c:pt idx="53">
                  <c:v>1.1229291939398183E-5</c:v>
                </c:pt>
                <c:pt idx="54">
                  <c:v>1.2573620474930861E-5</c:v>
                </c:pt>
                <c:pt idx="55">
                  <c:v>1.4059060713068205E-5</c:v>
                </c:pt>
                <c:pt idx="56">
                  <c:v>1.5698010957034475E-5</c:v>
                </c:pt>
                <c:pt idx="57">
                  <c:v>1.7503622318949826E-5</c:v>
                </c:pt>
                <c:pt idx="58">
                  <c:v>1.9489820731806684E-5</c:v>
                </c:pt>
                <c:pt idx="59">
                  <c:v>2.1671323018018207E-5</c:v>
                </c:pt>
                <c:pt idx="60">
                  <c:v>2.4063647039623771E-5</c:v>
                </c:pt>
                <c:pt idx="61">
                  <c:v>2.6683115837524023E-5</c:v>
                </c:pt>
                <c:pt idx="62">
                  <c:v>2.9546855572007889E-5</c:v>
                </c:pt>
                <c:pt idx="63">
                  <c:v>3.267278700331129E-5</c:v>
                </c:pt>
                <c:pt idx="64">
                  <c:v>3.6079610197954425E-5</c:v>
                </c:pt>
                <c:pt idx="65">
                  <c:v>3.9786782113130019E-5</c:v>
                </c:pt>
                <c:pt idx="66">
                  <c:v>4.3814486696394399E-5</c:v>
                </c:pt>
                <c:pt idx="67">
                  <c:v>4.8183597140342527E-5</c:v>
                </c:pt>
                <c:pt idx="68">
                  <c:v>5.2915629950767308E-5</c:v>
                </c:pt>
                <c:pt idx="69">
                  <c:v>5.8032690520984382E-5</c:v>
                </c:pt>
                <c:pt idx="70">
                  <c:v>6.3557409953522045E-5</c:v>
                </c:pt>
                <c:pt idx="71">
                  <c:v>6.9512872932172952E-5</c:v>
                </c:pt>
                <c:pt idx="72">
                  <c:v>7.5922536521467576E-5</c:v>
                </c:pt>
                <c:pt idx="73">
                  <c:v>8.2810139855912714E-5</c:v>
                </c:pt>
                <c:pt idx="74">
                  <c:v>9.0199604776800411E-5</c:v>
                </c:pt>
                <c:pt idx="75">
                  <c:v>9.8114927579007937E-5</c:v>
                </c:pt>
                <c:pt idx="76">
                  <c:v>1.065800621429496E-4</c:v>
                </c:pt>
                <c:pt idx="77">
                  <c:v>1.1561879484663605E-4</c:v>
                </c:pt>
                <c:pt idx="78">
                  <c:v>1.2525461177865214E-4</c:v>
                </c:pt>
                <c:pt idx="79">
                  <c:v>1.3551055890374106E-4</c:v>
                </c:pt>
                <c:pt idx="80">
                  <c:v>1.464090959674769E-4</c:v>
                </c:pt>
                <c:pt idx="81">
                  <c:v>1.5797194506431741E-4</c:v>
                </c:pt>
                <c:pt idx="82">
                  <c:v>1.7021993493296242E-4</c:v>
                </c:pt>
                <c:pt idx="83">
                  <c:v>1.8317284218349045E-4</c:v>
                </c:pt>
                <c:pt idx="84">
                  <c:v>1.9684923080112292E-4</c:v>
                </c:pt>
                <c:pt idx="85">
                  <c:v>2.1126629141058207E-4</c:v>
                </c:pt>
                <c:pt idx="86">
                  <c:v>2.2643968192197886E-4</c:v>
                </c:pt>
                <c:pt idx="87">
                  <c:v>2.4238337131273974E-4</c:v>
                </c:pt>
                <c:pt idx="88">
                  <c:v>2.59109488429476E-4</c:v>
                </c:pt>
                <c:pt idx="89">
                  <c:v>2.7662817781762413E-4</c:v>
                </c:pt>
                <c:pt idx="90">
                  <c:v>2.9494746470427695E-4</c:v>
                </c:pt>
                <c:pt idx="91">
                  <c:v>3.1407313136987049E-4</c:v>
                </c:pt>
                <c:pt idx="92">
                  <c:v>3.340086072459985E-4</c:v>
                </c:pt>
                <c:pt idx="93">
                  <c:v>3.5475487516894847E-4</c:v>
                </c:pt>
                <c:pt idx="94">
                  <c:v>3.7631039630020178E-4</c:v>
                </c:pt>
                <c:pt idx="95">
                  <c:v>3.9867105629532205E-4</c:v>
                </c:pt>
                <c:pt idx="96">
                  <c:v>4.2183013536013395E-4</c:v>
                </c:pt>
                <c:pt idx="97">
                  <c:v>4.4577830487707972E-4</c:v>
                </c:pt>
                <c:pt idx="98">
                  <c:v>4.7050365331382881E-4</c:v>
                </c:pt>
                <c:pt idx="99">
                  <c:v>4.9599174413978353E-4</c:v>
                </c:pt>
                <c:pt idx="100">
                  <c:v>5.224474992839551E-4</c:v>
                </c:pt>
                <c:pt idx="101">
                  <c:v>5.494774600923577E-4</c:v>
                </c:pt>
                <c:pt idx="102">
                  <c:v>5.7720847142598924E-4</c:v>
                </c:pt>
                <c:pt idx="103">
                  <c:v>6.0561948430946227E-4</c:v>
                </c:pt>
                <c:pt idx="104">
                  <c:v>6.3468676299111438E-4</c:v>
                </c:pt>
                <c:pt idx="105">
                  <c:v>6.643842671677164E-4</c:v>
                </c:pt>
                <c:pt idx="106">
                  <c:v>6.94684023974397E-4</c:v>
                </c:pt>
                <c:pt idx="107">
                  <c:v>7.2555649645262091E-4</c:v>
                </c:pt>
                <c:pt idx="108">
                  <c:v>7.5697095369554586E-4</c:v>
                </c:pt>
                <c:pt idx="109">
                  <c:v>7.8889584648061722E-4</c:v>
                </c:pt>
                <c:pt idx="110">
                  <c:v>8.2129919093052969E-4</c:v>
                </c:pt>
                <c:pt idx="111">
                  <c:v>8.5414896159195645E-4</c:v>
                </c:pt>
                <c:pt idx="112">
                  <c:v>8.8741349428302335E-4</c:v>
                </c:pt>
                <c:pt idx="113">
                  <c:v>9.2106189813201953E-4</c:v>
                </c:pt>
                <c:pt idx="114">
                  <c:v>9.5506447540748989E-4</c:v>
                </c:pt>
                <c:pt idx="115">
                  <c:v>9.8939314702000563E-4</c:v>
                </c:pt>
                <c:pt idx="116">
                  <c:v>1.0240218809553061E-3</c:v>
                </c:pt>
                <c:pt idx="117">
                  <c:v>1.0589271203729005E-3</c:v>
                </c:pt>
                <c:pt idx="118">
                  <c:v>1.0940882076707777E-3</c:v>
                </c:pt>
                <c:pt idx="119">
                  <c:v>1.1294878004713498E-3</c:v>
                </c:pt>
                <c:pt idx="120">
                  <c:v>1.1651122752228541E-3</c:v>
                </c:pt>
                <c:pt idx="121">
                  <c:v>1.2009521139305865E-3</c:v>
                </c:pt>
                <c:pt idx="122">
                  <c:v>1.237002269429672E-3</c:v>
                </c:pt>
                <c:pt idx="123">
                  <c:v>1.2732625045824193E-3</c:v>
                </c:pt>
                <c:pt idx="124">
                  <c:v>1.3097377008244072E-3</c:v>
                </c:pt>
                <c:pt idx="125">
                  <c:v>1.3464381315915904E-3</c:v>
                </c:pt>
                <c:pt idx="126">
                  <c:v>1.3833796963312291E-3</c:v>
                </c:pt>
                <c:pt idx="127">
                  <c:v>1.4205841110298703E-3</c:v>
                </c:pt>
                <c:pt idx="128">
                  <c:v>1.4580790514771823E-3</c:v>
                </c:pt>
                <c:pt idx="129">
                  <c:v>1.495898245822569E-3</c:v>
                </c:pt>
                <c:pt idx="130">
                  <c:v>1.5340815133680821E-3</c:v>
                </c:pt>
                <c:pt idx="131">
                  <c:v>1.5726747469722185E-3</c:v>
                </c:pt>
                <c:pt idx="132">
                  <c:v>1.6117298369122208E-3</c:v>
                </c:pt>
                <c:pt idx="133">
                  <c:v>1.6513045345627746E-3</c:v>
                </c:pt>
                <c:pt idx="134">
                  <c:v>1.6914622547932916E-3</c:v>
                </c:pt>
                <c:pt idx="135">
                  <c:v>1.7322718165613522E-3</c:v>
                </c:pt>
                <c:pt idx="136">
                  <c:v>1.7738071217813357E-3</c:v>
                </c:pt>
                <c:pt idx="137">
                  <c:v>1.8161467731725876E-3</c:v>
                </c:pt>
                <c:pt idx="138">
                  <c:v>1.8593736324363835E-3</c:v>
                </c:pt>
                <c:pt idx="139">
                  <c:v>1.9035743207714603E-3</c:v>
                </c:pt>
                <c:pt idx="140">
                  <c:v>1.9488386644117932E-3</c:v>
                </c:pt>
                <c:pt idx="141">
                  <c:v>1.9952590885517056E-3</c:v>
                </c:pt>
                <c:pt idx="142">
                  <c:v>2.0429299637117699E-3</c:v>
                </c:pt>
                <c:pt idx="143">
                  <c:v>2.0919469092871342E-3</c:v>
                </c:pt>
                <c:pt idx="144">
                  <c:v>2.1424060597076892E-3</c:v>
                </c:pt>
                <c:pt idx="145">
                  <c:v>2.1944032993207936E-3</c:v>
                </c:pt>
                <c:pt idx="146">
                  <c:v>2.2480334727796245E-3</c:v>
                </c:pt>
                <c:pt idx="147">
                  <c:v>2.3033895783799592E-3</c:v>
                </c:pt>
                <c:pt idx="148">
                  <c:v>2.3605619524313839E-3</c:v>
                </c:pt>
                <c:pt idx="149">
                  <c:v>2.4196374533721342E-3</c:v>
                </c:pt>
                <c:pt idx="150">
                  <c:v>2.4806986549364826E-3</c:v>
                </c:pt>
                <c:pt idx="151">
                  <c:v>2.5438230582560174E-3</c:v>
                </c:pt>
                <c:pt idx="152">
                  <c:v>2.6090823333180108E-3</c:v>
                </c:pt>
                <c:pt idx="153">
                  <c:v>2.6765416007108341E-3</c:v>
                </c:pt>
                <c:pt idx="154">
                  <c:v>2.74620279312048E-3</c:v>
                </c:pt>
                <c:pt idx="155">
                  <c:v>2.8182132842820892E-3</c:v>
                </c:pt>
                <c:pt idx="156">
                  <c:v>2.8925544235670667E-3</c:v>
                </c:pt>
                <c:pt idx="157">
                  <c:v>2.9692552976347038E-3</c:v>
                </c:pt>
                <c:pt idx="158">
                  <c:v>3.0483339179070766E-3</c:v>
                </c:pt>
                <c:pt idx="159">
                  <c:v>3.1297967347849701E-3</c:v>
                </c:pt>
                <c:pt idx="160">
                  <c:v>3.2136381904056192E-3</c:v>
                </c:pt>
                <c:pt idx="161">
                  <c:v>3.2998403193267088E-3</c:v>
                </c:pt>
                <c:pt idx="162">
                  <c:v>3.3883724053407672E-3</c:v>
                </c:pt>
                <c:pt idx="163">
                  <c:v>3.479190701477885E-3</c:v>
                </c:pt>
                <c:pt idx="164">
                  <c:v>3.5722382191462274E-3</c:v>
                </c:pt>
                <c:pt idx="165">
                  <c:v>3.66744459128922E-3</c:v>
                </c:pt>
                <c:pt idx="166">
                  <c:v>3.7647260134059256E-3</c:v>
                </c:pt>
                <c:pt idx="167">
                  <c:v>3.8639852652894457E-3</c:v>
                </c:pt>
                <c:pt idx="168">
                  <c:v>3.9651118153863803E-3</c:v>
                </c:pt>
                <c:pt idx="169">
                  <c:v>4.0679820087706556E-3</c:v>
                </c:pt>
                <c:pt idx="170">
                  <c:v>4.1724593388587083E-3</c:v>
                </c:pt>
                <c:pt idx="171">
                  <c:v>4.2783948021689914E-3</c:v>
                </c:pt>
                <c:pt idx="172">
                  <c:v>4.3856273346509194E-3</c:v>
                </c:pt>
                <c:pt idx="173">
                  <c:v>4.4939843273752375E-3</c:v>
                </c:pt>
                <c:pt idx="174">
                  <c:v>4.6032822186914965E-3</c:v>
                </c:pt>
                <c:pt idx="175">
                  <c:v>4.7133271593201506E-3</c:v>
                </c:pt>
                <c:pt idx="176">
                  <c:v>4.8239157462564332E-3</c:v>
                </c:pt>
                <c:pt idx="177">
                  <c:v>4.9348358208233314E-3</c:v>
                </c:pt>
                <c:pt idx="178">
                  <c:v>5.045867325720382E-3</c:v>
                </c:pt>
                <c:pt idx="179">
                  <c:v>5.1567832154779314E-3</c:v>
                </c:pt>
                <c:pt idx="180">
                  <c:v>5.2673504143400289E-3</c:v>
                </c:pt>
                <c:pt idx="181">
                  <c:v>5.37733081526674E-3</c:v>
                </c:pt>
                <c:pt idx="182">
                  <c:v>5.4864823134703087E-3</c:v>
                </c:pt>
                <c:pt idx="183">
                  <c:v>5.5945598676755345E-3</c:v>
                </c:pt>
                <c:pt idx="184">
                  <c:v>5.7013165821309915E-3</c:v>
                </c:pt>
                <c:pt idx="185">
                  <c:v>5.8065048022874228E-3</c:v>
                </c:pt>
                <c:pt idx="186">
                  <c:v>5.9098772170116847E-3</c:v>
                </c:pt>
                <c:pt idx="187">
                  <c:v>6.0111879602125313E-3</c:v>
                </c:pt>
                <c:pt idx="188">
                  <c:v>6.1101937048255416E-3</c:v>
                </c:pt>
                <c:pt idx="189">
                  <c:v>6.2066547422348229E-3</c:v>
                </c:pt>
                <c:pt idx="190">
                  <c:v>6.3003360404037534E-3</c:v>
                </c:pt>
                <c:pt idx="191">
                  <c:v>6.3910082742428924E-3</c:v>
                </c:pt>
                <c:pt idx="192">
                  <c:v>6.4784488220649122E-3</c:v>
                </c:pt>
                <c:pt idx="193">
                  <c:v>6.5624427223628812E-3</c:v>
                </c:pt>
                <c:pt idx="194">
                  <c:v>6.6427835856008909E-3</c:v>
                </c:pt>
                <c:pt idx="195">
                  <c:v>6.7192744562257914E-3</c:v>
                </c:pt>
                <c:pt idx="196">
                  <c:v>6.7917286206972544E-3</c:v>
                </c:pt>
                <c:pt idx="197">
                  <c:v>6.8599703579904601E-3</c:v>
                </c:pt>
                <c:pt idx="198">
                  <c:v>6.9238356297538703E-3</c:v>
                </c:pt>
                <c:pt idx="199">
                  <c:v>6.9831727081020121E-3</c:v>
                </c:pt>
                <c:pt idx="200">
                  <c:v>7.0378427398957904E-3</c:v>
                </c:pt>
                <c:pt idx="201">
                  <c:v>7.0877202473051473E-3</c:v>
                </c:pt>
                <c:pt idx="202">
                  <c:v>7.1326935654677393E-3</c:v>
                </c:pt>
                <c:pt idx="203">
                  <c:v>7.1726652191507418E-3</c:v>
                </c:pt>
                <c:pt idx="204">
                  <c:v>7.2075522414912383E-3</c:v>
                </c:pt>
                <c:pt idx="205">
                  <c:v>7.2372864391374745E-3</c:v>
                </c:pt>
                <c:pt idx="206">
                  <c:v>7.2618146094373332E-3</c:v>
                </c:pt>
                <c:pt idx="207">
                  <c:v>7.2810292413062316E-3</c:v>
                </c:pt>
                <c:pt idx="208">
                  <c:v>7.2950151570379575E-3</c:v>
                </c:pt>
                <c:pt idx="209">
                  <c:v>7.3037108323396414E-3</c:v>
                </c:pt>
                <c:pt idx="210">
                  <c:v>7.3071191694243434E-3</c:v>
                </c:pt>
                <c:pt idx="211">
                  <c:v>7.3052569340821905E-3</c:v>
                </c:pt>
                <c:pt idx="212">
                  <c:v>7.298154454003742E-3</c:v>
                </c:pt>
                <c:pt idx="213">
                  <c:v>7.2858552575640334E-3</c:v>
                </c:pt>
                <c:pt idx="214">
                  <c:v>7.2684156570514795E-3</c:v>
                </c:pt>
                <c:pt idx="215">
                  <c:v>7.2459042806568424E-3</c:v>
                </c:pt>
                <c:pt idx="216">
                  <c:v>7.2184015578028934E-3</c:v>
                </c:pt>
                <c:pt idx="217">
                  <c:v>7.1859991625995824E-3</c:v>
                </c:pt>
                <c:pt idx="218">
                  <c:v>7.1487994203561942E-3</c:v>
                </c:pt>
                <c:pt idx="219">
                  <c:v>7.1069146821736914E-3</c:v>
                </c:pt>
                <c:pt idx="220">
                  <c:v>7.0604666726808811E-3</c:v>
                </c:pt>
                <c:pt idx="221">
                  <c:v>7.0095858159702883E-3</c:v>
                </c:pt>
                <c:pt idx="222">
                  <c:v>6.9544105447372261E-3</c:v>
                </c:pt>
                <c:pt idx="223">
                  <c:v>6.8950865975318893E-3</c:v>
                </c:pt>
                <c:pt idx="224">
                  <c:v>6.8317663089016347E-3</c:v>
                </c:pt>
                <c:pt idx="225">
                  <c:v>6.7646078970341802E-3</c:v>
                </c:pt>
                <c:pt idx="226">
                  <c:v>6.6937747533137772E-3</c:v>
                </c:pt>
                <c:pt idx="227">
                  <c:v>6.6194347379748136E-3</c:v>
                </c:pt>
                <c:pt idx="228">
                  <c:v>6.541759485786564E-3</c:v>
                </c:pt>
                <c:pt idx="229">
                  <c:v>6.4609237254279802E-3</c:v>
                </c:pt>
                <c:pt idx="230">
                  <c:v>6.377104615920383E-3</c:v>
                </c:pt>
                <c:pt idx="231">
                  <c:v>6.2904811031778271E-3</c:v>
                </c:pt>
                <c:pt idx="232">
                  <c:v>6.2012332994163845E-3</c:v>
                </c:pt>
                <c:pt idx="233">
                  <c:v>6.1095418878360994E-3</c:v>
                </c:pt>
                <c:pt idx="234">
                  <c:v>6.0155875546562118E-3</c:v>
                </c:pt>
                <c:pt idx="235">
                  <c:v>5.9195504502493534E-3</c:v>
                </c:pt>
                <c:pt idx="236">
                  <c:v>5.8216096807876738E-3</c:v>
                </c:pt>
                <c:pt idx="237">
                  <c:v>5.721942831484232E-3</c:v>
                </c:pt>
                <c:pt idx="238">
                  <c:v>5.6207255221926503E-3</c:v>
                </c:pt>
                <c:pt idx="239">
                  <c:v>5.5181309958179312E-3</c:v>
                </c:pt>
                <c:pt idx="240">
                  <c:v>5.414329739696651E-3</c:v>
                </c:pt>
                <c:pt idx="241">
                  <c:v>5.3094891398268503E-3</c:v>
                </c:pt>
                <c:pt idx="242">
                  <c:v>5.2037731675724464E-3</c:v>
                </c:pt>
                <c:pt idx="243">
                  <c:v>5.0973420982340376E-3</c:v>
                </c:pt>
                <c:pt idx="244">
                  <c:v>4.9903522606750414E-3</c:v>
                </c:pt>
                <c:pt idx="245">
                  <c:v>4.8829558170180335E-3</c:v>
                </c:pt>
                <c:pt idx="246">
                  <c:v>4.7753005712875074E-3</c:v>
                </c:pt>
                <c:pt idx="247">
                  <c:v>4.6675298057741394E-3</c:v>
                </c:pt>
                <c:pt idx="248">
                  <c:v>4.559782143834951E-3</c:v>
                </c:pt>
                <c:pt idx="249">
                  <c:v>4.452191437827476E-3</c:v>
                </c:pt>
                <c:pt idx="250">
                  <c:v>4.3448866809072456E-3</c:v>
                </c:pt>
                <c:pt idx="251">
                  <c:v>4.2379919414997904E-3</c:v>
                </c:pt>
                <c:pt idx="252">
                  <c:v>4.1316263193941216E-3</c:v>
                </c:pt>
                <c:pt idx="253">
                  <c:v>4.0259039225982885E-3</c:v>
                </c:pt>
                <c:pt idx="254">
                  <c:v>3.920933864351204E-3</c:v>
                </c:pt>
                <c:pt idx="255">
                  <c:v>3.8168202800023619E-3</c:v>
                </c:pt>
                <c:pt idx="256">
                  <c:v>3.7136623638573925E-3</c:v>
                </c:pt>
                <c:pt idx="257">
                  <c:v>3.6115544265412402E-3</c:v>
                </c:pt>
                <c:pt idx="258">
                  <c:v>3.5105859739614337E-3</c:v>
                </c:pt>
                <c:pt idx="259">
                  <c:v>3.4108418095597014E-3</c:v>
                </c:pt>
                <c:pt idx="260">
                  <c:v>3.3123812145197636E-3</c:v>
                </c:pt>
                <c:pt idx="261">
                  <c:v>3.2153171776660048E-3</c:v>
                </c:pt>
                <c:pt idx="262">
                  <c:v>3.1196978116571029E-3</c:v>
                </c:pt>
                <c:pt idx="263">
                  <c:v>3.0255881126273554E-3</c:v>
                </c:pt>
                <c:pt idx="264">
                  <c:v>2.9330484185157344E-3</c:v>
                </c:pt>
                <c:pt idx="265">
                  <c:v>2.8421344808321606E-3</c:v>
                </c:pt>
                <c:pt idx="266">
                  <c:v>2.7528975393005094E-3</c:v>
                </c:pt>
                <c:pt idx="267">
                  <c:v>2.6653843988140892E-3</c:v>
                </c:pt>
                <c:pt idx="268">
                  <c:v>2.5796375083040816E-3</c:v>
                </c:pt>
                <c:pt idx="269">
                  <c:v>2.4956950412666442E-3</c:v>
                </c:pt>
                <c:pt idx="270">
                  <c:v>2.4135909778187194E-3</c:v>
                </c:pt>
                <c:pt idx="271">
                  <c:v>2.3333551882584822E-3</c:v>
                </c:pt>
                <c:pt idx="272">
                  <c:v>2.2550135181947052E-3</c:v>
                </c:pt>
                <c:pt idx="273">
                  <c:v>2.1785878753798611E-3</c:v>
                </c:pt>
                <c:pt idx="274">
                  <c:v>2.1040963184378089E-3</c:v>
                </c:pt>
                <c:pt idx="275">
                  <c:v>2.0315531477162591E-3</c:v>
                </c:pt>
                <c:pt idx="276">
                  <c:v>1.9609689985219635E-3</c:v>
                </c:pt>
                <c:pt idx="277">
                  <c:v>1.8923509370089579E-3</c:v>
                </c:pt>
                <c:pt idx="278">
                  <c:v>1.8257025589928774E-3</c:v>
                </c:pt>
                <c:pt idx="279">
                  <c:v>1.7610240919546593E-3</c:v>
                </c:pt>
                <c:pt idx="280">
                  <c:v>1.6983125004780687E-3</c:v>
                </c:pt>
                <c:pt idx="281">
                  <c:v>1.637561595337636E-3</c:v>
                </c:pt>
                <c:pt idx="282">
                  <c:v>1.5787621464177339E-3</c:v>
                </c:pt>
                <c:pt idx="283">
                  <c:v>1.5219019996005542E-3</c:v>
                </c:pt>
                <c:pt idx="284">
                  <c:v>1.4669661977126673E-3</c:v>
                </c:pt>
                <c:pt idx="285">
                  <c:v>1.41393710556558E-3</c:v>
                </c:pt>
                <c:pt idx="286">
                  <c:v>1.3627945390691681E-3</c:v>
                </c:pt>
                <c:pt idx="287">
                  <c:v>1.3135158983355881E-3</c:v>
                </c:pt>
                <c:pt idx="288">
                  <c:v>1.2660763046299201E-3</c:v>
                </c:pt>
                <c:pt idx="289">
                  <c:v>1.2204487409599241E-3</c:v>
                </c:pt>
                <c:pt idx="290">
                  <c:v>1.1766041960347042E-3</c:v>
                </c:pt>
                <c:pt idx="291">
                  <c:v>1.1345118112598325E-3</c:v>
                </c:pt>
                <c:pt idx="292">
                  <c:v>1.0941390303767517E-3</c:v>
                </c:pt>
                <c:pt idx="293">
                  <c:v>1.0554517512973041E-3</c:v>
                </c:pt>
                <c:pt idx="294">
                  <c:v>1.0184144796316315E-3</c:v>
                </c:pt>
                <c:pt idx="295">
                  <c:v>9.8299048335987816E-4</c:v>
                </c:pt>
                <c:pt idx="296">
                  <c:v>9.4914194805668808E-4</c:v>
                </c:pt>
                <c:pt idx="297">
                  <c:v>9.1683013204282523E-4</c:v>
                </c:pt>
                <c:pt idx="298">
                  <c:v>8.860155208118151E-4</c:v>
                </c:pt>
                <c:pt idx="299">
                  <c:v>8.5665798006215224E-4</c:v>
                </c:pt>
                <c:pt idx="300">
                  <c:v>8.2871690665824464E-4</c:v>
                </c:pt>
                <c:pt idx="301">
                  <c:v>8.0215137684695086E-4</c:v>
                </c:pt>
                <c:pt idx="302">
                  <c:v>7.7692029107238934E-4</c:v>
                </c:pt>
                <c:pt idx="303">
                  <c:v>7.529825147605131E-4</c:v>
                </c:pt>
                <c:pt idx="304">
                  <c:v>7.3029701448783593E-4</c:v>
                </c:pt>
                <c:pt idx="305">
                  <c:v>7.0882298900655819E-4</c:v>
                </c:pt>
                <c:pt idx="306">
                  <c:v>6.8851999467238792E-4</c:v>
                </c:pt>
                <c:pt idx="307">
                  <c:v>6.6934806491237187E-4</c:v>
                </c:pt>
                <c:pt idx="308">
                  <c:v>6.5126782347901845E-4</c:v>
                </c:pt>
                <c:pt idx="309">
                  <c:v>6.3424059136518295E-4</c:v>
                </c:pt>
                <c:pt idx="310">
                  <c:v>6.182284874022972E-4</c:v>
                </c:pt>
                <c:pt idx="311">
                  <c:v>6.0319452273364384E-4</c:v>
                </c:pt>
                <c:pt idx="312">
                  <c:v>5.8910268954562761E-4</c:v>
                </c:pt>
                <c:pt idx="313">
                  <c:v>5.755311068462184E-4</c:v>
                </c:pt>
                <c:pt idx="314">
                  <c:v>5.6327444100239725E-4</c:v>
                </c:pt>
                <c:pt idx="315">
                  <c:v>5.5185010820489404E-4</c:v>
                </c:pt>
                <c:pt idx="316">
                  <c:v>5.4122699296117521E-4</c:v>
                </c:pt>
                <c:pt idx="317">
                  <c:v>5.3137508365752226E-4</c:v>
                </c:pt>
                <c:pt idx="318">
                  <c:v>5.2226548263567757E-4</c:v>
                </c:pt>
                <c:pt idx="319">
                  <c:v>5.138704095468483E-4</c:v>
                </c:pt>
                <c:pt idx="320">
                  <c:v>5.0616319748770329E-4</c:v>
                </c:pt>
                <c:pt idx="321">
                  <c:v>4.9911828162662892E-4</c:v>
                </c:pt>
                <c:pt idx="322">
                  <c:v>4.9271118021327481E-4</c:v>
                </c:pt>
                <c:pt idx="323">
                  <c:v>4.8691846803084886E-4</c:v>
                </c:pt>
                <c:pt idx="324">
                  <c:v>4.8171774249937123E-4</c:v>
                </c:pt>
                <c:pt idx="325">
                  <c:v>4.7708758276977862E-4</c:v>
                </c:pt>
                <c:pt idx="326">
                  <c:v>4.7300750226410342E-4</c:v>
                </c:pt>
                <c:pt idx="327">
                  <c:v>4.6945789521645083E-4</c:v>
                </c:pt>
                <c:pt idx="328">
                  <c:v>4.6641997785395708E-4</c:v>
                </c:pt>
                <c:pt idx="329">
                  <c:v>4.6387572492676411E-4</c:v>
                </c:pt>
                <c:pt idx="330">
                  <c:v>4.6180780235223126E-4</c:v>
                </c:pt>
                <c:pt idx="331">
                  <c:v>4.601994967813455E-4</c:v>
                </c:pt>
                <c:pt idx="332">
                  <c:v>4.5903464292572913E-4</c:v>
                </c:pt>
                <c:pt idx="333">
                  <c:v>4.5829754950188007E-4</c:v>
                </c:pt>
                <c:pt idx="334">
                  <c:v>4.5797292465647488E-4</c:v>
                </c:pt>
                <c:pt idx="335">
                  <c:v>4.5804580173291364E-4</c:v>
                </c:pt>
                <c:pt idx="336">
                  <c:v>4.5850146622572447E-4</c:v>
                </c:pt>
                <c:pt idx="337">
                  <c:v>4.5932538474649379E-4</c:v>
                </c:pt>
                <c:pt idx="338">
                  <c:v>4.6050313679326033E-4</c:v>
                </c:pt>
                <c:pt idx="339">
                  <c:v>4.6202035007555101E-4</c:v>
                </c:pt>
                <c:pt idx="340">
                  <c:v>4.6386264009994023E-4</c:v>
                </c:pt>
                <c:pt idx="341">
                  <c:v>4.6601555466697865E-4</c:v>
                </c:pt>
                <c:pt idx="342">
                  <c:v>4.6846452387007479E-4</c:v>
                </c:pt>
                <c:pt idx="343">
                  <c:v>4.7119481612105992E-4</c:v>
                </c:pt>
                <c:pt idx="344">
                  <c:v>4.7419150065659008E-4</c:v>
                </c:pt>
                <c:pt idx="345">
                  <c:v>4.7743941690444453E-4</c:v>
                </c:pt>
                <c:pt idx="346">
                  <c:v>4.8092315101026578E-4</c:v>
                </c:pt>
                <c:pt idx="347">
                  <c:v>4.846270197436993E-4</c:v>
                </c:pt>
                <c:pt idx="348">
                  <c:v>4.8853506191898232E-4</c:v>
                </c:pt>
                <c:pt idx="349">
                  <c:v>4.926310373793443E-4</c:v>
                </c:pt>
                <c:pt idx="350">
                  <c:v>4.9689843350796971E-4</c:v>
                </c:pt>
                <c:pt idx="351">
                  <c:v>5.0132047914106925E-4</c:v>
                </c:pt>
                <c:pt idx="352">
                  <c:v>5.0588016567172092E-4</c:v>
                </c:pt>
                <c:pt idx="353">
                  <c:v>5.1056027504708251E-4</c:v>
                </c:pt>
                <c:pt idx="354">
                  <c:v>5.153434142769189E-4</c:v>
                </c:pt>
                <c:pt idx="355">
                  <c:v>5.2021205598903864E-4</c:v>
                </c:pt>
                <c:pt idx="356">
                  <c:v>5.2514858448741205E-4</c:v>
                </c:pt>
                <c:pt idx="357">
                  <c:v>5.3013534669254126E-4</c:v>
                </c:pt>
                <c:pt idx="358">
                  <c:v>5.3515470727135382E-4</c:v>
                </c:pt>
                <c:pt idx="359">
                  <c:v>5.4018910719631525E-4</c:v>
                </c:pt>
                <c:pt idx="360">
                  <c:v>5.4522112491122939E-4</c:v>
                </c:pt>
                <c:pt idx="361">
                  <c:v>5.5023353922487484E-4</c:v>
                </c:pt>
                <c:pt idx="362">
                  <c:v>5.5520939300391801E-4</c:v>
                </c:pt>
                <c:pt idx="363">
                  <c:v>5.6013205669412983E-4</c:v>
                </c:pt>
                <c:pt idx="364">
                  <c:v>5.6498529066428295E-4</c:v>
                </c:pt>
                <c:pt idx="365">
                  <c:v>5.6975330534106828E-4</c:v>
                </c:pt>
                <c:pt idx="366">
                  <c:v>5.7442081808645943E-4</c:v>
                </c:pt>
                <c:pt idx="367">
                  <c:v>5.7890863297763433E-4</c:v>
                </c:pt>
                <c:pt idx="368">
                  <c:v>5.8334816752159027E-4</c:v>
                </c:pt>
                <c:pt idx="369">
                  <c:v>5.8764549930259062E-4</c:v>
                </c:pt>
                <c:pt idx="370">
                  <c:v>5.9178833589493393E-4</c:v>
                </c:pt>
                <c:pt idx="371">
                  <c:v>5.9576526863292574E-4</c:v>
                </c:pt>
                <c:pt idx="372">
                  <c:v>5.9956579994842275E-4</c:v>
                </c:pt>
                <c:pt idx="373">
                  <c:v>6.0318036938758978E-4</c:v>
                </c:pt>
                <c:pt idx="374">
                  <c:v>6.0660037698906583E-4</c:v>
                </c:pt>
                <c:pt idx="375">
                  <c:v>6.0981820293300323E-4</c:v>
                </c:pt>
                <c:pt idx="376">
                  <c:v>6.1282722258097593E-4</c:v>
                </c:pt>
                <c:pt idx="377">
                  <c:v>6.1562181622122473E-4</c:v>
                </c:pt>
                <c:pt idx="378">
                  <c:v>6.1819737301258362E-4</c:v>
                </c:pt>
                <c:pt idx="379">
                  <c:v>6.2055028878405514E-4</c:v>
                </c:pt>
                <c:pt idx="380">
                  <c:v>6.2267795749601203E-4</c:v>
                </c:pt>
                <c:pt idx="381">
                  <c:v>6.2457875630388734E-4</c:v>
                </c:pt>
                <c:pt idx="382">
                  <c:v>6.2625202428631677E-4</c:v>
                </c:pt>
                <c:pt idx="383">
                  <c:v>6.2769803500764782E-4</c:v>
                </c:pt>
                <c:pt idx="384">
                  <c:v>6.2891796317997805E-4</c:v>
                </c:pt>
                <c:pt idx="385">
                  <c:v>6.2991384577284093E-4</c:v>
                </c:pt>
                <c:pt idx="386">
                  <c:v>6.3068853798998081E-4</c:v>
                </c:pt>
                <c:pt idx="387">
                  <c:v>6.3124566459256393E-4</c:v>
                </c:pt>
                <c:pt idx="388">
                  <c:v>6.3158956709751836E-4</c:v>
                </c:pt>
                <c:pt idx="389">
                  <c:v>6.3172524741855393E-4</c:v>
                </c:pt>
                <c:pt idx="390">
                  <c:v>6.3165830854661046E-4</c:v>
                </c:pt>
                <c:pt idx="391">
                  <c:v>6.3139489288637038E-4</c:v>
                </c:pt>
                <c:pt idx="392">
                  <c:v>6.3094161887642492E-4</c:v>
                </c:pt>
                <c:pt idx="393">
                  <c:v>6.3030551652343942E-4</c:v>
                </c:pt>
                <c:pt idx="394">
                  <c:v>6.2949396247553402E-4</c:v>
                </c:pt>
                <c:pt idx="395">
                  <c:v>6.2851461524752528E-4</c:v>
                </c:pt>
                <c:pt idx="396">
                  <c:v>6.2737535119134532E-4</c:v>
                </c:pt>
                <c:pt idx="397">
                  <c:v>6.260842017792082E-4</c:v>
                </c:pt>
                <c:pt idx="398">
                  <c:v>6.2464929273537361E-4</c:v>
                </c:pt>
                <c:pt idx="399">
                  <c:v>6.2307878551536825E-4</c:v>
                </c:pt>
                <c:pt idx="400">
                  <c:v>6.2138082158945331E-4</c:v>
                </c:pt>
                <c:pt idx="401">
                  <c:v>6.1956346994075954E-4</c:v>
                </c:pt>
                <c:pt idx="402">
                  <c:v>6.1763467813812014E-4</c:v>
                </c:pt>
                <c:pt idx="403">
                  <c:v>6.1560222728971931E-4</c:v>
                </c:pt>
                <c:pt idx="404">
                  <c:v>6.1347369112701902E-4</c:v>
                </c:pt>
                <c:pt idx="405">
                  <c:v>6.112563994089095E-4</c:v>
                </c:pt>
                <c:pt idx="406">
                  <c:v>6.0895740577491413E-4</c:v>
                </c:pt>
                <c:pt idx="407">
                  <c:v>6.0658346011333584E-4</c:v>
                </c:pt>
                <c:pt idx="408">
                  <c:v>6.0414098544643927E-4</c:v>
                </c:pt>
                <c:pt idx="409">
                  <c:v>6.0163605927033529E-4</c:v>
                </c:pt>
                <c:pt idx="410">
                  <c:v>5.9907439922285953E-4</c:v>
                </c:pt>
                <c:pt idx="411">
                  <c:v>5.9646135288862604E-4</c:v>
                </c:pt>
                <c:pt idx="412">
                  <c:v>5.9380189148745539E-4</c:v>
                </c:pt>
                <c:pt idx="413">
                  <c:v>5.9110060713058138E-4</c:v>
                </c:pt>
                <c:pt idx="414">
                  <c:v>5.8836171326940505E-4</c:v>
                </c:pt>
                <c:pt idx="415">
                  <c:v>5.8558904790396982E-4</c:v>
                </c:pt>
                <c:pt idx="416">
                  <c:v>5.827860790639847E-4</c:v>
                </c:pt>
                <c:pt idx="417">
                  <c:v>5.7995591202388117E-4</c:v>
                </c:pt>
                <c:pt idx="418">
                  <c:v>5.7710129766617871E-4</c:v>
                </c:pt>
                <c:pt idx="419">
                  <c:v>5.7422464136433157E-4</c:v>
                </c:pt>
                <c:pt idx="420">
                  <c:v>5.7135186397577558E-4</c:v>
                </c:pt>
                <c:pt idx="421">
                  <c:v>5.6844504612921102E-4</c:v>
                </c:pt>
                <c:pt idx="422">
                  <c:v>5.6552357127237734E-4</c:v>
                </c:pt>
                <c:pt idx="423">
                  <c:v>5.6258899543189407E-4</c:v>
                </c:pt>
                <c:pt idx="424">
                  <c:v>5.5964272379675339E-4</c:v>
                </c:pt>
                <c:pt idx="425">
                  <c:v>5.566860285450444E-4</c:v>
                </c:pt>
                <c:pt idx="426">
                  <c:v>5.5372006863457334E-4</c:v>
                </c:pt>
                <c:pt idx="427">
                  <c:v>5.5074591088863974E-4</c:v>
                </c:pt>
                <c:pt idx="428">
                  <c:v>5.4776455179166223E-4</c:v>
                </c:pt>
                <c:pt idx="429">
                  <c:v>5.4477693948759023E-4</c:v>
                </c:pt>
                <c:pt idx="430">
                  <c:v>5.4178399554694371E-4</c:v>
                </c:pt>
                <c:pt idx="431">
                  <c:v>5.3878663613620326E-4</c:v>
                </c:pt>
                <c:pt idx="432">
                  <c:v>5.3578579228620072E-4</c:v>
                </c:pt>
                <c:pt idx="433">
                  <c:v>5.327824290142977E-4</c:v>
                </c:pt>
                <c:pt idx="434">
                  <c:v>5.2977756310851223E-4</c:v>
                </c:pt>
                <c:pt idx="435">
                  <c:v>5.2677227943062101E-4</c:v>
                </c:pt>
                <c:pt idx="436">
                  <c:v>5.23767745639687E-4</c:v>
                </c:pt>
                <c:pt idx="437">
                  <c:v>5.2076522527756805E-4</c:v>
                </c:pt>
                <c:pt idx="438">
                  <c:v>5.1776608919386065E-4</c:v>
                </c:pt>
                <c:pt idx="439">
                  <c:v>5.1477182531965563E-4</c:v>
                </c:pt>
                <c:pt idx="440">
                  <c:v>5.1178404682740311E-4</c:v>
                </c:pt>
                <c:pt idx="441">
                  <c:v>5.0880449873834833E-4</c:v>
                </c:pt>
                <c:pt idx="442">
                  <c:v>5.0583506305952282E-4</c:v>
                </c:pt>
                <c:pt idx="443">
                  <c:v>5.0287776254919663E-4</c:v>
                </c:pt>
                <c:pt idx="444">
                  <c:v>4.9993476322325006E-4</c:v>
                </c:pt>
                <c:pt idx="445">
                  <c:v>4.9700837572524124E-4</c:v>
                </c:pt>
                <c:pt idx="446">
                  <c:v>4.9410105568998294E-4</c:v>
                </c:pt>
                <c:pt idx="447">
                  <c:v>4.9121540323459072E-4</c:v>
                </c:pt>
                <c:pt idx="448">
                  <c:v>4.8835416171215981E-4</c:v>
                </c:pt>
                <c:pt idx="449">
                  <c:v>4.8552021586161924E-4</c:v>
                </c:pt>
                <c:pt idx="450">
                  <c:v>4.8271658948314535E-4</c:v>
                </c:pt>
                <c:pt idx="451">
                  <c:v>4.7994644276177416E-4</c:v>
                </c:pt>
                <c:pt idx="452">
                  <c:v>4.7721306935274884E-4</c:v>
                </c:pt>
                <c:pt idx="453">
                  <c:v>4.7451989333081434E-4</c:v>
                </c:pt>
                <c:pt idx="454">
                  <c:v>4.7187046609213932E-4</c:v>
                </c:pt>
                <c:pt idx="455">
                  <c:v>4.6926846328213109E-4</c:v>
                </c:pt>
                <c:pt idx="456">
                  <c:v>4.6671768180499236E-4</c:v>
                </c:pt>
                <c:pt idx="457">
                  <c:v>4.6422203695187307E-4</c:v>
                </c:pt>
                <c:pt idx="458">
                  <c:v>4.6178555966366349E-4</c:v>
                </c:pt>
                <c:pt idx="459">
                  <c:v>4.5941239392243132E-4</c:v>
                </c:pt>
                <c:pt idx="460">
                  <c:v>4.5710679424180317E-4</c:v>
                </c:pt>
                <c:pt idx="461">
                  <c:v>4.5487312320200113E-4</c:v>
                </c:pt>
                <c:pt idx="462">
                  <c:v>4.5271584894926659E-4</c:v>
                </c:pt>
                <c:pt idx="463">
                  <c:v>4.506395425525912E-4</c:v>
                </c:pt>
                <c:pt idx="464">
                  <c:v>4.4864887508308434E-4</c:v>
                </c:pt>
                <c:pt idx="465">
                  <c:v>4.4674861425279176E-4</c:v>
                </c:pt>
                <c:pt idx="466">
                  <c:v>4.4494362042094807E-4</c:v>
                </c:pt>
                <c:pt idx="467">
                  <c:v>4.4323884174608292E-4</c:v>
                </c:pt>
                <c:pt idx="468">
                  <c:v>4.4163930823278133E-4</c:v>
                </c:pt>
                <c:pt idx="469">
                  <c:v>4.4015012439184512E-4</c:v>
                </c:pt>
                <c:pt idx="470">
                  <c:v>4.3877646020263369E-4</c:v>
                </c:pt>
                <c:pt idx="471">
                  <c:v>4.3752354003634143E-4</c:v>
                </c:pt>
                <c:pt idx="472">
                  <c:v>4.3639662916928191E-4</c:v>
                </c:pt>
                <c:pt idx="473">
                  <c:v>4.3542724350015635E-4</c:v>
                </c:pt>
                <c:pt idx="474">
                  <c:v>4.3457202838513142E-4</c:v>
                </c:pt>
                <c:pt idx="475">
                  <c:v>4.3386070552096597E-4</c:v>
                </c:pt>
                <c:pt idx="476">
                  <c:v>4.3329860417402351E-4</c:v>
                </c:pt>
                <c:pt idx="477">
                  <c:v>4.328911333743262E-4</c:v>
                </c:pt>
                <c:pt idx="478">
                  <c:v>4.3264374739625808E-4</c:v>
                </c:pt>
                <c:pt idx="479">
                  <c:v>4.325619131797712E-4</c:v>
                </c:pt>
                <c:pt idx="480">
                  <c:v>4.3265107893627021E-4</c:v>
                </c:pt>
                <c:pt idx="481">
                  <c:v>4.3291664331752722E-4</c:v>
                </c:pt>
                <c:pt idx="482">
                  <c:v>4.3336392465045812E-4</c:v>
                </c:pt>
                <c:pt idx="483">
                  <c:v>4.3399812985555312E-4</c:v>
                </c:pt>
                <c:pt idx="484">
                  <c:v>4.3482432277248089E-4</c:v>
                </c:pt>
                <c:pt idx="485">
                  <c:v>4.3584739171312234E-4</c:v>
                </c:pt>
                <c:pt idx="486">
                  <c:v>4.3707201615028629E-4</c:v>
                </c:pt>
                <c:pt idx="487">
                  <c:v>4.3850263252977894E-4</c:v>
                </c:pt>
                <c:pt idx="488">
                  <c:v>4.4014339926473677E-4</c:v>
                </c:pt>
                <c:pt idx="489">
                  <c:v>4.419981610342399E-4</c:v>
                </c:pt>
                <c:pt idx="490">
                  <c:v>4.4407041256364234E-4</c:v>
                </c:pt>
                <c:pt idx="491">
                  <c:v>4.4636326211180418E-4</c:v>
                </c:pt>
                <c:pt idx="492">
                  <c:v>4.4887939493098376E-4</c:v>
                </c:pt>
                <c:pt idx="493">
                  <c:v>4.5162103699857166E-4</c:v>
                </c:pt>
                <c:pt idx="494">
                  <c:v>4.5458991934643696E-4</c:v>
                </c:pt>
                <c:pt idx="495">
                  <c:v>4.5778724333374028E-4</c:v>
                </c:pt>
                <c:pt idx="496">
                  <c:v>4.6121364722276467E-4</c:v>
                </c:pt>
                <c:pt idx="497">
                  <c:v>4.6486917442486525E-4</c:v>
                </c:pt>
                <c:pt idx="498">
                  <c:v>4.6875324378544043E-4</c:v>
                </c:pt>
                <c:pt idx="499">
                  <c:v>4.7286462227294512E-4</c:v>
                </c:pt>
                <c:pt idx="500">
                  <c:v>4.7720140042766728E-4</c:v>
                </c:pt>
                <c:pt idx="501">
                  <c:v>4.8176097091170517E-4</c:v>
                </c:pt>
                <c:pt idx="502">
                  <c:v>4.8654001048224012E-4</c:v>
                </c:pt>
                <c:pt idx="503">
                  <c:v>4.9153446568629569E-4</c:v>
                </c:pt>
                <c:pt idx="504">
                  <c:v>4.9673954254691609E-4</c:v>
                </c:pt>
                <c:pt idx="505">
                  <c:v>5.0214970047810273E-4</c:v>
                </c:pt>
                <c:pt idx="506">
                  <c:v>5.0775865062954826E-4</c:v>
                </c:pt>
                <c:pt idx="507">
                  <c:v>5.1355935882204599E-4</c:v>
                </c:pt>
                <c:pt idx="508">
                  <c:v>5.1954405319091482E-4</c:v>
                </c:pt>
                <c:pt idx="509">
                  <c:v>5.2570423660814073E-4</c:v>
                </c:pt>
                <c:pt idx="510">
                  <c:v>5.3203070390411822E-4</c:v>
                </c:pt>
                <c:pt idx="511">
                  <c:v>5.3851356385758889E-4</c:v>
                </c:pt>
                <c:pt idx="512">
                  <c:v>5.4514226586744609E-4</c:v>
                </c:pt>
                <c:pt idx="513">
                  <c:v>5.5190563116295024E-4</c:v>
                </c:pt>
                <c:pt idx="514">
                  <c:v>5.5879188834989603E-4</c:v>
                </c:pt>
                <c:pt idx="515">
                  <c:v>5.6578871302929144E-4</c:v>
                </c:pt>
                <c:pt idx="516">
                  <c:v>5.7288327116290327E-4</c:v>
                </c:pt>
                <c:pt idx="517">
                  <c:v>5.8006226579629481E-4</c:v>
                </c:pt>
                <c:pt idx="518">
                  <c:v>5.8731198668543732E-4</c:v>
                </c:pt>
                <c:pt idx="519">
                  <c:v>5.946183623074785E-4</c:v>
                </c:pt>
                <c:pt idx="520">
                  <c:v>6.0196701367033799E-4</c:v>
                </c:pt>
                <c:pt idx="521">
                  <c:v>6.093433092695835E-4</c:v>
                </c:pt>
                <c:pt idx="522">
                  <c:v>6.1673242047460602E-4</c:v>
                </c:pt>
                <c:pt idx="523">
                  <c:v>6.2411937656015547E-4</c:v>
                </c:pt>
                <c:pt idx="524">
                  <c:v>6.3148911853342185E-4</c:v>
                </c:pt>
                <c:pt idx="525">
                  <c:v>6.3882655084199582E-4</c:v>
                </c:pt>
                <c:pt idx="526">
                  <c:v>6.461165899837697E-4</c:v>
                </c:pt>
                <c:pt idx="527">
                  <c:v>6.5336008313114429E-4</c:v>
                </c:pt>
                <c:pt idx="528">
                  <c:v>6.6052082357573891E-4</c:v>
                </c:pt>
                <c:pt idx="529">
                  <c:v>6.6759201324985971E-4</c:v>
                </c:pt>
                <c:pt idx="530">
                  <c:v>6.7455967845211808E-4</c:v>
                </c:pt>
                <c:pt idx="531">
                  <c:v>6.8141025864962301E-4</c:v>
                </c:pt>
                <c:pt idx="532">
                  <c:v>6.8813064930380594E-4</c:v>
                </c:pt>
                <c:pt idx="533">
                  <c:v>6.9470824446868135E-4</c:v>
                </c:pt>
                <c:pt idx="534">
                  <c:v>7.0113097829667696E-4</c:v>
                </c:pt>
                <c:pt idx="535">
                  <c:v>7.0738736472725466E-4</c:v>
                </c:pt>
                <c:pt idx="536">
                  <c:v>7.134665347620833E-4</c:v>
                </c:pt>
                <c:pt idx="537">
                  <c:v>7.1935827084704739E-4</c:v>
                </c:pt>
                <c:pt idx="538">
                  <c:v>7.2505303798711413E-4</c:v>
                </c:pt>
                <c:pt idx="539">
                  <c:v>7.3054201131498935E-4</c:v>
                </c:pt>
                <c:pt idx="540">
                  <c:v>7.3581709991943378E-4</c:v>
                </c:pt>
                <c:pt idx="541">
                  <c:v>7.4087096681423883E-4</c:v>
                </c:pt>
                <c:pt idx="542">
                  <c:v>7.4569704499494725E-4</c:v>
                </c:pt>
                <c:pt idx="543">
                  <c:v>7.5028954958770858E-4</c:v>
                </c:pt>
                <c:pt idx="544">
                  <c:v>7.546434861437928E-4</c:v>
                </c:pt>
                <c:pt idx="545">
                  <c:v>7.587546551746843E-4</c:v>
                </c:pt>
                <c:pt idx="546">
                  <c:v>7.6261965305677009E-4</c:v>
                </c:pt>
                <c:pt idx="547">
                  <c:v>7.6623586946208456E-4</c:v>
                </c:pt>
                <c:pt idx="548">
                  <c:v>7.6960148149253223E-4</c:v>
                </c:pt>
                <c:pt idx="549">
                  <c:v>7.72715444710427E-4</c:v>
                </c:pt>
                <c:pt idx="550">
                  <c:v>7.7557748126793669E-4</c:v>
                </c:pt>
                <c:pt idx="551">
                  <c:v>7.7818806534328652E-4</c:v>
                </c:pt>
                <c:pt idx="552">
                  <c:v>7.805484060921851E-4</c:v>
                </c:pt>
                <c:pt idx="553">
                  <c:v>7.8266042831979014E-4</c:v>
                </c:pt>
                <c:pt idx="554">
                  <c:v>7.8452675107199292E-4</c:v>
                </c:pt>
                <c:pt idx="555">
                  <c:v>7.8615066433524762E-4</c:v>
                </c:pt>
                <c:pt idx="556">
                  <c:v>7.8753610402229732E-4</c:v>
                </c:pt>
                <c:pt idx="557">
                  <c:v>7.8868762540713444E-4</c:v>
                </c:pt>
                <c:pt idx="558">
                  <c:v>7.8961037515729135E-4</c:v>
                </c:pt>
                <c:pt idx="559">
                  <c:v>7.9031006209500103E-4</c:v>
                </c:pt>
                <c:pt idx="560">
                  <c:v>7.9079292680196971E-4</c:v>
                </c:pt>
                <c:pt idx="561">
                  <c:v>7.9106571016551448E-4</c:v>
                </c:pt>
                <c:pt idx="562">
                  <c:v>7.911356209472475E-4</c:v>
                </c:pt>
                <c:pt idx="563">
                  <c:v>7.9101030244001723E-4</c:v>
                </c:pt>
                <c:pt idx="564">
                  <c:v>7.906977982644279E-4</c:v>
                </c:pt>
                <c:pt idx="565">
                  <c:v>7.9020651734418833E-4</c:v>
                </c:pt>
                <c:pt idx="566">
                  <c:v>7.89545198089343E-4</c:v>
                </c:pt>
                <c:pt idx="567">
                  <c:v>7.8872287180952925E-4</c:v>
                </c:pt>
                <c:pt idx="568">
                  <c:v>7.8774882537548444E-4</c:v>
                </c:pt>
                <c:pt idx="569">
                  <c:v>7.8663256314712941E-4</c:v>
                </c:pt>
                <c:pt idx="570">
                  <c:v>7.8538376819081485E-4</c:v>
                </c:pt>
                <c:pt idx="571">
                  <c:v>7.8401226281741502E-4</c:v>
                </c:pt>
                <c:pt idx="572">
                  <c:v>7.8252796848724872E-4</c:v>
                </c:pt>
                <c:pt idx="573">
                  <c:v>7.8094086514788317E-4</c:v>
                </c:pt>
                <c:pt idx="574">
                  <c:v>7.7926095009709501E-4</c:v>
                </c:pt>
                <c:pt idx="575">
                  <c:v>7.7749819649624381E-4</c:v>
                </c:pt>
                <c:pt idx="576">
                  <c:v>7.7566251169940007E-4</c:v>
                </c:pt>
                <c:pt idx="577">
                  <c:v>7.7376369561132983E-4</c:v>
                </c:pt>
                <c:pt idx="578">
                  <c:v>7.7181139934338688E-4</c:v>
                </c:pt>
                <c:pt idx="579">
                  <c:v>7.6981508450076714E-4</c:v>
                </c:pt>
                <c:pt idx="580">
                  <c:v>7.677784893567359E-4</c:v>
                </c:pt>
                <c:pt idx="581">
                  <c:v>7.6572629421163703E-4</c:v>
                </c:pt>
                <c:pt idx="582">
                  <c:v>7.63656659652499E-4</c:v>
                </c:pt>
                <c:pt idx="583">
                  <c:v>7.615779447105209E-4</c:v>
                </c:pt>
                <c:pt idx="584">
                  <c:v>7.5949809322775966E-4</c:v>
                </c:pt>
                <c:pt idx="585">
                  <c:v>7.5742459650481693E-4</c:v>
                </c:pt>
                <c:pt idx="586">
                  <c:v>7.5536445700272029E-4</c:v>
                </c:pt>
                <c:pt idx="587">
                  <c:v>7.5332415336919732E-4</c:v>
                </c:pt>
                <c:pt idx="588">
                  <c:v>7.5130960707575102E-4</c:v>
                </c:pt>
                <c:pt idx="589">
                  <c:v>7.4932615096234617E-4</c:v>
                </c:pt>
                <c:pt idx="590">
                  <c:v>7.4737849999076313E-4</c:v>
                </c:pt>
                <c:pt idx="591">
                  <c:v>7.4547072450699371E-4</c:v>
                </c:pt>
                <c:pt idx="592">
                  <c:v>7.4360622630695674E-4</c:v>
                </c:pt>
                <c:pt idx="593">
                  <c:v>7.4178771778935805E-4</c:v>
                </c:pt>
                <c:pt idx="594">
                  <c:v>7.4001720446461585E-4</c:v>
                </c:pt>
                <c:pt idx="595">
                  <c:v>7.382959710699492E-4</c:v>
                </c:pt>
                <c:pt idx="596">
                  <c:v>7.3662457151846392E-4</c:v>
                </c:pt>
                <c:pt idx="597">
                  <c:v>7.3500282288440624E-4</c:v>
                </c:pt>
                <c:pt idx="598">
                  <c:v>7.3342980359847971E-4</c:v>
                </c:pt>
                <c:pt idx="599">
                  <c:v>7.3190385599608521E-4</c:v>
                </c:pt>
                <c:pt idx="600">
                  <c:v>7.3042259332856162E-4</c:v>
                </c:pt>
                <c:pt idx="601">
                  <c:v>7.2898291131255914E-4</c:v>
                </c:pt>
                <c:pt idx="602">
                  <c:v>7.2758100425669822E-4</c:v>
                </c:pt>
                <c:pt idx="603">
                  <c:v>7.2621238576744019E-4</c:v>
                </c:pt>
                <c:pt idx="604">
                  <c:v>7.2487191399825185E-4</c:v>
                </c:pt>
                <c:pt idx="605">
                  <c:v>7.2355382136809468E-4</c:v>
                </c:pt>
                <c:pt idx="606">
                  <c:v>7.2225174863715361E-4</c:v>
                </c:pt>
                <c:pt idx="607">
                  <c:v>7.2095878319005768E-4</c:v>
                </c:pt>
                <c:pt idx="608">
                  <c:v>7.1966750134004934E-4</c:v>
                </c:pt>
                <c:pt idx="609">
                  <c:v>7.1837001443180164E-4</c:v>
                </c:pt>
                <c:pt idx="610">
                  <c:v>7.1705801848640123E-4</c:v>
                </c:pt>
                <c:pt idx="611">
                  <c:v>7.1572284709967937E-4</c:v>
                </c:pt>
                <c:pt idx="612">
                  <c:v>7.1435552727500942E-4</c:v>
                </c:pt>
                <c:pt idx="613">
                  <c:v>7.1294683784413728E-4</c:v>
                </c:pt>
                <c:pt idx="614">
                  <c:v>7.114873701051475E-4</c:v>
                </c:pt>
                <c:pt idx="615">
                  <c:v>7.099675902854332E-4</c:v>
                </c:pt>
                <c:pt idx="616">
                  <c:v>7.0837790341994893E-4</c:v>
                </c:pt>
                <c:pt idx="617">
                  <c:v>7.067087182216883E-4</c:v>
                </c:pt>
                <c:pt idx="618">
                  <c:v>7.0495051251210608E-4</c:v>
                </c:pt>
                <c:pt idx="619">
                  <c:v>7.0309389877502133E-4</c:v>
                </c:pt>
                <c:pt idx="620">
                  <c:v>7.0112968939836152E-4</c:v>
                </c:pt>
                <c:pt idx="621">
                  <c:v>6.9904896117435329E-4</c:v>
                </c:pt>
                <c:pt idx="622">
                  <c:v>6.96843118641155E-4</c:v>
                </c:pt>
                <c:pt idx="623">
                  <c:v>6.9450395586713345E-4</c:v>
                </c:pt>
                <c:pt idx="624">
                  <c:v>6.9202371630416545E-4</c:v>
                </c:pt>
                <c:pt idx="625">
                  <c:v>6.8939515036820507E-4</c:v>
                </c:pt>
                <c:pt idx="626">
                  <c:v>6.8661157044469425E-4</c:v>
                </c:pt>
                <c:pt idx="627">
                  <c:v>6.8366690306324743E-4</c:v>
                </c:pt>
                <c:pt idx="628">
                  <c:v>6.8055573804111629E-4</c:v>
                </c:pt>
                <c:pt idx="629">
                  <c:v>6.7727337445826056E-4</c:v>
                </c:pt>
                <c:pt idx="630">
                  <c:v>6.738158633989755E-4</c:v>
                </c:pt>
                <c:pt idx="631">
                  <c:v>6.7018004747633974E-4</c:v>
                </c:pt>
                <c:pt idx="632">
                  <c:v>6.6636359724641834E-4</c:v>
                </c:pt>
                <c:pt idx="633">
                  <c:v>6.6234476801912533E-4</c:v>
                </c:pt>
                <c:pt idx="634">
                  <c:v>6.5816559041720845E-4</c:v>
                </c:pt>
                <c:pt idx="635">
                  <c:v>6.5380301852035593E-4</c:v>
                </c:pt>
                <c:pt idx="636">
                  <c:v>6.4925805652386989E-4</c:v>
                </c:pt>
                <c:pt idx="637">
                  <c:v>6.4453258216135999E-4</c:v>
                </c:pt>
                <c:pt idx="638">
                  <c:v>6.3962934190723078E-4</c:v>
                </c:pt>
                <c:pt idx="639">
                  <c:v>6.3455194131446563E-4</c:v>
                </c:pt>
                <c:pt idx="640">
                  <c:v>6.2930483040424549E-4</c:v>
                </c:pt>
                <c:pt idx="641">
                  <c:v>6.2389328408543978E-4</c:v>
                </c:pt>
                <c:pt idx="642">
                  <c:v>6.1832337763890782E-4</c:v>
                </c:pt>
                <c:pt idx="643">
                  <c:v>6.1260195735420063E-4</c:v>
                </c:pt>
                <c:pt idx="644">
                  <c:v>6.0673660645463984E-4</c:v>
                </c:pt>
                <c:pt idx="645">
                  <c:v>6.0073560649103613E-4</c:v>
                </c:pt>
                <c:pt idx="646">
                  <c:v>5.9460789442458001E-4</c:v>
                </c:pt>
                <c:pt idx="647">
                  <c:v>5.8836301565575919E-4</c:v>
                </c:pt>
                <c:pt idx="648">
                  <c:v>5.8201107328868622E-4</c:v>
                </c:pt>
                <c:pt idx="649">
                  <c:v>5.7556267394899194E-4</c:v>
                </c:pt>
                <c:pt idx="650">
                  <c:v>5.6902887049868134E-4</c:v>
                </c:pt>
                <c:pt idx="651">
                  <c:v>5.6242110201294552E-4</c:v>
                </c:pt>
                <c:pt idx="652">
                  <c:v>5.5575113140220883E-4</c:v>
                </c:pt>
                <c:pt idx="653">
                  <c:v>5.4903098107762522E-4</c:v>
                </c:pt>
                <c:pt idx="654">
                  <c:v>5.4227286706995512E-4</c:v>
                </c:pt>
                <c:pt idx="655">
                  <c:v>5.3548913202035829E-4</c:v>
                </c:pt>
                <c:pt idx="656">
                  <c:v>5.2869217746724987E-4</c:v>
                </c:pt>
                <c:pt idx="657">
                  <c:v>5.218943958560469E-4</c:v>
                </c:pt>
                <c:pt idx="658">
                  <c:v>5.1510810269852017E-4</c:v>
                </c:pt>
                <c:pt idx="659">
                  <c:v>5.0834546930564003E-4</c:v>
                </c:pt>
                <c:pt idx="660">
                  <c:v>5.016184565123673E-4</c:v>
                </c:pt>
                <c:pt idx="661">
                  <c:v>4.9493874980492247E-4</c:v>
                </c:pt>
                <c:pt idx="662">
                  <c:v>4.8831769625067337E-4</c:v>
                </c:pt>
                <c:pt idx="663">
                  <c:v>4.8176624361823573E-4</c:v>
                </c:pt>
                <c:pt idx="664">
                  <c:v>4.7529488206040282E-4</c:v>
                </c:pt>
                <c:pt idx="665">
                  <c:v>4.6891358871571284E-4</c:v>
                </c:pt>
                <c:pt idx="666">
                  <c:v>4.6263177556539502E-4</c:v>
                </c:pt>
                <c:pt idx="667">
                  <c:v>4.5645824086168896E-4</c:v>
                </c:pt>
                <c:pt idx="668">
                  <c:v>4.5040112442082663E-4</c:v>
                </c:pt>
                <c:pt idx="669">
                  <c:v>4.444678670496417E-4</c:v>
                </c:pt>
                <c:pt idx="670">
                  <c:v>4.3866517434888996E-4</c:v>
                </c:pt>
                <c:pt idx="671">
                  <c:v>4.3299898510883541E-4</c:v>
                </c:pt>
                <c:pt idx="672">
                  <c:v>4.2747444448397188E-4</c:v>
                </c:pt>
                <c:pt idx="673">
                  <c:v>4.2209588210349793E-4</c:v>
                </c:pt>
                <c:pt idx="674">
                  <c:v>4.1686679524298984E-4</c:v>
                </c:pt>
                <c:pt idx="675">
                  <c:v>4.1178983715022915E-4</c:v>
                </c:pt>
                <c:pt idx="676">
                  <c:v>4.068668105848477E-4</c:v>
                </c:pt>
                <c:pt idx="677">
                  <c:v>4.0209866659709261E-4</c:v>
                </c:pt>
                <c:pt idx="678">
                  <c:v>3.974855085360846E-4</c:v>
                </c:pt>
                <c:pt idx="679">
                  <c:v>3.9302660124207651E-4</c:v>
                </c:pt>
                <c:pt idx="680">
                  <c:v>3.8872038534099995E-4</c:v>
                </c:pt>
                <c:pt idx="681">
                  <c:v>3.8456449652275211E-4</c:v>
                </c:pt>
                <c:pt idx="682">
                  <c:v>3.805557896474771E-4</c:v>
                </c:pt>
                <c:pt idx="683">
                  <c:v>3.7669036748665672E-4</c:v>
                </c:pt>
                <c:pt idx="684">
                  <c:v>3.7296361386817832E-4</c:v>
                </c:pt>
                <c:pt idx="685">
                  <c:v>3.6937023095681096E-4</c:v>
                </c:pt>
                <c:pt idx="686">
                  <c:v>3.6590428036386473E-4</c:v>
                </c:pt>
                <c:pt idx="687">
                  <c:v>3.6253518532856389E-4</c:v>
                </c:pt>
                <c:pt idx="688">
                  <c:v>3.5930936652034807E-4</c:v>
                </c:pt>
                <c:pt idx="689">
                  <c:v>3.5618938892056554E-4</c:v>
                </c:pt>
                <c:pt idx="690">
                  <c:v>3.5316740681659852E-4</c:v>
                </c:pt>
                <c:pt idx="691">
                  <c:v>3.5023518448656839E-4</c:v>
                </c:pt>
                <c:pt idx="692">
                  <c:v>3.4738416026624364E-4</c:v>
                </c:pt>
                <c:pt idx="693">
                  <c:v>3.4460551141816557E-4</c:v>
                </c:pt>
                <c:pt idx="694">
                  <c:v>3.4189021955215491E-4</c:v>
                </c:pt>
                <c:pt idx="695">
                  <c:v>3.3922913630207355E-4</c:v>
                </c:pt>
                <c:pt idx="696">
                  <c:v>3.3661304892800052E-4</c:v>
                </c:pt>
                <c:pt idx="697">
                  <c:v>3.3403274548505851E-4</c:v>
                </c:pt>
                <c:pt idx="698">
                  <c:v>3.3147907917982549E-4</c:v>
                </c:pt>
                <c:pt idx="699">
                  <c:v>3.2894303152208718E-4</c:v>
                </c:pt>
                <c:pt idx="700">
                  <c:v>3.2641577387311683E-4</c:v>
                </c:pt>
                <c:pt idx="701">
                  <c:v>3.2388872699141383E-4</c:v>
                </c:pt>
                <c:pt idx="702">
                  <c:v>3.2135361818237657E-4</c:v>
                </c:pt>
                <c:pt idx="703">
                  <c:v>3.1880253566928587E-4</c:v>
                </c:pt>
                <c:pt idx="704">
                  <c:v>3.1622797981891148E-4</c:v>
                </c:pt>
                <c:pt idx="705">
                  <c:v>3.1362291087546354E-4</c:v>
                </c:pt>
                <c:pt idx="706">
                  <c:v>3.1098079288114256E-4</c:v>
                </c:pt>
                <c:pt idx="707">
                  <c:v>3.0829563348977392E-4</c:v>
                </c:pt>
                <c:pt idx="708">
                  <c:v>3.0556201941144272E-4</c:v>
                </c:pt>
                <c:pt idx="709">
                  <c:v>3.0277514726037027E-4</c:v>
                </c:pt>
                <c:pt idx="710">
                  <c:v>2.9993084961488545E-4</c:v>
                </c:pt>
                <c:pt idx="711">
                  <c:v>2.970256161370476E-4</c:v>
                </c:pt>
                <c:pt idx="712">
                  <c:v>2.9405660963956128E-4</c:v>
                </c:pt>
                <c:pt idx="713">
                  <c:v>2.9102167702897019E-4</c:v>
                </c:pt>
                <c:pt idx="714">
                  <c:v>2.8791935509599837E-4</c:v>
                </c:pt>
                <c:pt idx="715">
                  <c:v>2.847488711661482E-4</c:v>
                </c:pt>
                <c:pt idx="716">
                  <c:v>2.8151013866562619E-4</c:v>
                </c:pt>
                <c:pt idx="717">
                  <c:v>2.7820374769911126E-4</c:v>
                </c:pt>
                <c:pt idx="718">
                  <c:v>2.748309507761844E-4</c:v>
                </c:pt>
                <c:pt idx="719">
                  <c:v>2.7139364386218658E-4</c:v>
                </c:pt>
                <c:pt idx="720">
                  <c:v>2.6789434296620759E-4</c:v>
                </c:pt>
                <c:pt idx="721">
                  <c:v>2.6433615651360486E-4</c:v>
                </c:pt>
                <c:pt idx="722">
                  <c:v>2.6072275378234006E-4</c:v>
                </c:pt>
                <c:pt idx="723">
                  <c:v>2.5705832971118344E-4</c:v>
                </c:pt>
                <c:pt idx="724">
                  <c:v>2.5334756641287636E-4</c:v>
                </c:pt>
                <c:pt idx="725">
                  <c:v>2.4959559174650886E-4</c:v>
                </c:pt>
                <c:pt idx="726">
                  <c:v>2.4580793531985744E-4</c:v>
                </c:pt>
                <c:pt idx="727">
                  <c:v>2.4199048230424256E-4</c:v>
                </c:pt>
                <c:pt idx="728">
                  <c:v>2.3814942545074717E-4</c:v>
                </c:pt>
                <c:pt idx="729">
                  <c:v>2.3429121569728956E-4</c:v>
                </c:pt>
                <c:pt idx="730">
                  <c:v>2.3042251175049805E-4</c:v>
                </c:pt>
                <c:pt idx="731">
                  <c:v>2.2655012901408647E-4</c:v>
                </c:pt>
                <c:pt idx="732">
                  <c:v>2.2268098821626365E-4</c:v>
                </c:pt>
                <c:pt idx="733">
                  <c:v>2.1882206406197838E-4</c:v>
                </c:pt>
                <c:pt idx="734">
                  <c:v>2.1498033420120418E-4</c:v>
                </c:pt>
                <c:pt idx="735">
                  <c:v>2.1116272876152612E-4</c:v>
                </c:pt>
                <c:pt idx="736">
                  <c:v>2.0737608064165508E-4</c:v>
                </c:pt>
                <c:pt idx="737">
                  <c:v>2.0362707670152006E-4</c:v>
                </c:pt>
                <c:pt idx="738">
                  <c:v>1.9992220991421278E-4</c:v>
                </c:pt>
                <c:pt idx="739">
                  <c:v>1.9626773246441374E-4</c:v>
                </c:pt>
                <c:pt idx="740">
                  <c:v>1.9264438414811952E-4</c:v>
                </c:pt>
                <c:pt idx="741">
                  <c:v>1.8911397062188999E-4</c:v>
                </c:pt>
                <c:pt idx="742">
                  <c:v>1.8565080594370035E-4</c:v>
                </c:pt>
                <c:pt idx="743">
                  <c:v>1.82260076239935E-4</c:v>
                </c:pt>
                <c:pt idx="744">
                  <c:v>1.789465673942974E-4</c:v>
                </c:pt>
                <c:pt idx="745">
                  <c:v>1.7571464539294581E-4</c:v>
                </c:pt>
                <c:pt idx="746">
                  <c:v>1.7256823943302769E-4</c:v>
                </c:pt>
                <c:pt idx="747">
                  <c:v>1.6951082797176103E-4</c:v>
                </c:pt>
                <c:pt idx="748">
                  <c:v>1.665454278348761E-4</c:v>
                </c:pt>
                <c:pt idx="749">
                  <c:v>1.6367458645034818E-4</c:v>
                </c:pt>
                <c:pt idx="750">
                  <c:v>1.6090037722589785E-4</c:v>
                </c:pt>
                <c:pt idx="751">
                  <c:v>1.5822439804628375E-4</c:v>
                </c:pt>
                <c:pt idx="752">
                  <c:v>1.556477728289262E-4</c:v>
                </c:pt>
                <c:pt idx="753">
                  <c:v>1.5317115604350265E-4</c:v>
                </c:pt>
                <c:pt idx="754">
                  <c:v>1.5079474007277248E-4</c:v>
                </c:pt>
                <c:pt idx="755">
                  <c:v>1.4851826526760488E-4</c:v>
                </c:pt>
                <c:pt idx="756">
                  <c:v>1.4634103252901E-4</c:v>
                </c:pt>
                <c:pt idx="757">
                  <c:v>1.442619182334901E-4</c:v>
                </c:pt>
                <c:pt idx="758">
                  <c:v>1.4227939130507481E-4</c:v>
                </c:pt>
                <c:pt idx="759">
                  <c:v>1.4039153222784181E-4</c:v>
                </c:pt>
                <c:pt idx="760">
                  <c:v>1.3859605378619585E-4</c:v>
                </c:pt>
                <c:pt idx="761">
                  <c:v>1.3689032331652058E-4</c:v>
                </c:pt>
                <c:pt idx="762">
                  <c:v>1.3527138625287247E-4</c:v>
                </c:pt>
                <c:pt idx="763">
                  <c:v>1.3373599075078583E-4</c:v>
                </c:pt>
                <c:pt idx="764">
                  <c:v>1.3228061317691696E-4</c:v>
                </c:pt>
                <c:pt idx="765">
                  <c:v>1.3090148425786121E-4</c:v>
                </c:pt>
                <c:pt idx="766">
                  <c:v>1.2959461568888049E-4</c:v>
                </c:pt>
                <c:pt idx="767">
                  <c:v>1.2835582701214922E-4</c:v>
                </c:pt>
                <c:pt idx="768">
                  <c:v>1.2718077258438743E-4</c:v>
                </c:pt>
                <c:pt idx="769">
                  <c:v>1.2606496846501809E-4</c:v>
                </c:pt>
                <c:pt idx="770">
                  <c:v>1.2500381906819486E-4</c:v>
                </c:pt>
                <c:pt idx="771">
                  <c:v>1.2399264343482039E-4</c:v>
                </c:pt>
                <c:pt idx="772">
                  <c:v>1.2302670099393831E-4</c:v>
                </c:pt>
                <c:pt idx="773">
                  <c:v>1.2210121669628012E-4</c:v>
                </c:pt>
                <c:pt idx="774">
                  <c:v>1.212114054161571E-4</c:v>
                </c:pt>
                <c:pt idx="775">
                  <c:v>1.2035249553102759E-4</c:v>
                </c:pt>
                <c:pt idx="776">
                  <c:v>1.1951975160073283E-4</c:v>
                </c:pt>
                <c:pt idx="777">
                  <c:v>1.18708496080368E-4</c:v>
                </c:pt>
                <c:pt idx="778">
                  <c:v>1.1791413001180773E-4</c:v>
                </c:pt>
                <c:pt idx="779">
                  <c:v>1.1713215264879981E-4</c:v>
                </c:pt>
                <c:pt idx="780">
                  <c:v>1.1635817997907994E-4</c:v>
                </c:pt>
                <c:pt idx="781">
                  <c:v>1.1558796211390993E-4</c:v>
                </c:pt>
                <c:pt idx="782">
                  <c:v>1.148173995205692E-4</c:v>
                </c:pt>
                <c:pt idx="783">
                  <c:v>1.1404255807641665E-4</c:v>
                </c:pt>
                <c:pt idx="784">
                  <c:v>1.1325968292399174E-4</c:v>
                </c:pt>
                <c:pt idx="785">
                  <c:v>1.124652111049462E-4</c:v>
                </c:pt>
                <c:pt idx="786">
                  <c:v>1.1165578294627121E-4</c:v>
                </c:pt>
                <c:pt idx="787">
                  <c:v>1.1082825216497045E-4</c:v>
                </c:pt>
                <c:pt idx="788">
                  <c:v>1.099796946469128E-4</c:v>
                </c:pt>
                <c:pt idx="789">
                  <c:v>1.0910741584176407E-4</c:v>
                </c:pt>
                <c:pt idx="790">
                  <c:v>1.0820895669849178E-4</c:v>
                </c:pt>
                <c:pt idx="791">
                  <c:v>1.0728209804470043E-4</c:v>
                </c:pt>
                <c:pt idx="792">
                  <c:v>1.0632486328776807E-4</c:v>
                </c:pt>
                <c:pt idx="793">
                  <c:v>1.0533130757660072E-4</c:v>
                </c:pt>
                <c:pt idx="794">
                  <c:v>1.043094723009748E-4</c:v>
                </c:pt>
                <c:pt idx="795">
                  <c:v>1.0325304664295374E-4</c:v>
                </c:pt>
                <c:pt idx="796">
                  <c:v>1.0216109629643537E-4</c:v>
                </c:pt>
                <c:pt idx="797">
                  <c:v>1.0103295603375146E-4</c:v>
                </c:pt>
                <c:pt idx="798">
                  <c:v>9.9868226299225629E-5</c:v>
                </c:pt>
                <c:pt idx="799">
                  <c:v>9.8666769211808161E-5</c:v>
                </c:pt>
                <c:pt idx="800">
                  <c:v>9.7428703903825733E-5</c:v>
                </c:pt>
                <c:pt idx="801">
                  <c:v>9.6154401131113204E-5</c:v>
                </c:pt>
                <c:pt idx="802">
                  <c:v>9.4844477098616624E-5</c:v>
                </c:pt>
                <c:pt idx="803">
                  <c:v>9.3499786454939726E-5</c:v>
                </c:pt>
                <c:pt idx="804">
                  <c:v>9.2121414419108142E-5</c:v>
                </c:pt>
                <c:pt idx="805">
                  <c:v>9.0710668013014388E-5</c:v>
                </c:pt>
                <c:pt idx="806">
                  <c:v>8.9269066383479607E-5</c:v>
                </c:pt>
                <c:pt idx="807">
                  <c:v>8.7798330208525523E-5</c:v>
                </c:pt>
                <c:pt idx="808">
                  <c:v>8.6300370193238271E-5</c:v>
                </c:pt>
                <c:pt idx="809">
                  <c:v>8.4777274671408751E-5</c:v>
                </c:pt>
                <c:pt idx="810">
                  <c:v>8.3231296339919525E-5</c:v>
                </c:pt>
                <c:pt idx="811">
                  <c:v>8.1664838163446305E-5</c:v>
                </c:pt>
                <c:pt idx="812">
                  <c:v>8.0080438497484029E-5</c:v>
                </c:pt>
                <c:pt idx="813">
                  <c:v>7.8480755487790824E-5</c:v>
                </c:pt>
                <c:pt idx="814">
                  <c:v>7.6868550814077831E-5</c:v>
                </c:pt>
                <c:pt idx="815">
                  <c:v>7.5246672855028019E-5</c:v>
                </c:pt>
                <c:pt idx="816">
                  <c:v>7.3618039360426782E-5</c:v>
                </c:pt>
                <c:pt idx="817">
                  <c:v>7.198561972425257E-5</c:v>
                </c:pt>
                <c:pt idx="818">
                  <c:v>7.0352416959925862E-5</c:v>
                </c:pt>
                <c:pt idx="819">
                  <c:v>6.8721449485453383E-5</c:v>
                </c:pt>
                <c:pt idx="820">
                  <c:v>6.7095732831876177E-5</c:v>
                </c:pt>
                <c:pt idx="821">
                  <c:v>6.54782613930954E-5</c:v>
                </c:pt>
                <c:pt idx="822">
                  <c:v>6.3871990338811566E-5</c:v>
                </c:pt>
                <c:pt idx="823">
                  <c:v>6.2279817814785582E-5</c:v>
                </c:pt>
                <c:pt idx="824">
                  <c:v>6.0704567555927908E-5</c:v>
                </c:pt>
                <c:pt idx="825">
                  <c:v>5.914897203767886E-5</c:v>
                </c:pt>
                <c:pt idx="826">
                  <c:v>5.7615656289744226E-5</c:v>
                </c:pt>
                <c:pt idx="827">
                  <c:v>5.6107122493353063E-5</c:v>
                </c:pt>
                <c:pt idx="828">
                  <c:v>5.4625735478772421E-5</c:v>
                </c:pt>
                <c:pt idx="829">
                  <c:v>5.3173709233734012E-5</c:v>
                </c:pt>
                <c:pt idx="830">
                  <c:v>5.1753094525629075E-5</c:v>
                </c:pt>
                <c:pt idx="831">
                  <c:v>5.0365767730724456E-5</c:v>
                </c:pt>
                <c:pt idx="832">
                  <c:v>4.9013420952158947E-5</c:v>
                </c:pt>
                <c:pt idx="833">
                  <c:v>4.7697553495014511E-5</c:v>
                </c:pt>
                <c:pt idx="834">
                  <c:v>4.6419464751242486E-5</c:v>
                </c:pt>
                <c:pt idx="835">
                  <c:v>4.5180248529550717E-5</c:v>
                </c:pt>
                <c:pt idx="836">
                  <c:v>4.398078884549844E-5</c:v>
                </c:pt>
                <c:pt idx="837">
                  <c:v>4.2821757164832733E-5</c:v>
                </c:pt>
                <c:pt idx="838">
                  <c:v>4.1703611068544632E-5</c:v>
                </c:pt>
                <c:pt idx="839">
                  <c:v>4.0626594281053594E-5</c:v>
                </c:pt>
                <c:pt idx="840">
                  <c:v>3.9590737973338009E-5</c:v>
                </c:pt>
                <c:pt idx="841">
                  <c:v>3.8595863220566654E-5</c:v>
                </c:pt>
                <c:pt idx="842">
                  <c:v>3.7641584458825976E-5</c:v>
                </c:pt>
                <c:pt idx="843">
                  <c:v>3.6727313747753651E-5</c:v>
                </c:pt>
                <c:pt idx="844">
                  <c:v>3.5852265605217617E-5</c:v>
                </c:pt>
                <c:pt idx="845">
                  <c:v>3.5015462136542585E-5</c:v>
                </c:pt>
                <c:pt idx="846">
                  <c:v>3.4217781063781091E-5</c:v>
                </c:pt>
                <c:pt idx="847">
                  <c:v>3.3454813591844688E-5</c:v>
                </c:pt>
                <c:pt idx="848">
                  <c:v>3.2726682378520027E-5</c:v>
                </c:pt>
                <c:pt idx="849">
                  <c:v>3.2031844005977966E-5</c:v>
                </c:pt>
                <c:pt idx="850">
                  <c:v>3.136865281132306E-5</c:v>
                </c:pt>
                <c:pt idx="851">
                  <c:v>3.0735373039291375E-5</c:v>
                </c:pt>
                <c:pt idx="852">
                  <c:v>3.0130192005332811E-5</c:v>
                </c:pt>
                <c:pt idx="853">
                  <c:v>2.9551234030743598E-5</c:v>
                </c:pt>
                <c:pt idx="854">
                  <c:v>2.8996574923312013E-5</c:v>
                </c:pt>
                <c:pt idx="855">
                  <c:v>2.8464256789326338E-5</c:v>
                </c:pt>
                <c:pt idx="856">
                  <c:v>2.7952302975711417E-5</c:v>
                </c:pt>
                <c:pt idx="857">
                  <c:v>2.7458732954416568E-5</c:v>
                </c:pt>
                <c:pt idx="858">
                  <c:v>2.698157697492404E-5</c:v>
                </c:pt>
                <c:pt idx="859">
                  <c:v>2.6518890324804511E-5</c:v>
                </c:pt>
                <c:pt idx="860">
                  <c:v>2.6068767052548691E-5</c:v>
                </c:pt>
                <c:pt idx="861">
                  <c:v>2.5629353021375609E-5</c:v>
                </c:pt>
                <c:pt idx="862">
                  <c:v>2.5198858177301681E-5</c:v>
                </c:pt>
                <c:pt idx="863">
                  <c:v>2.4775567929369869E-5</c:v>
                </c:pt>
                <c:pt idx="864">
                  <c:v>2.4357853554516496E-5</c:v>
                </c:pt>
                <c:pt idx="865">
                  <c:v>2.3944181554038628E-5</c:v>
                </c:pt>
                <c:pt idx="866">
                  <c:v>2.3533121902923736E-5</c:v>
                </c:pt>
                <c:pt idx="867">
                  <c:v>2.3123355147371996E-5</c:v>
                </c:pt>
                <c:pt idx="868">
                  <c:v>2.2713678319593943E-5</c:v>
                </c:pt>
                <c:pt idx="869">
                  <c:v>2.2303009652336818E-5</c:v>
                </c:pt>
                <c:pt idx="870">
                  <c:v>2.1890392088517011E-5</c:v>
                </c:pt>
                <c:pt idx="871">
                  <c:v>2.1474995593737905E-5</c:v>
                </c:pt>
                <c:pt idx="872">
                  <c:v>2.105611829128664E-5</c:v>
                </c:pt>
                <c:pt idx="873">
                  <c:v>2.0633186450361698E-5</c:v>
                </c:pt>
                <c:pt idx="874">
                  <c:v>2.0205753368707286E-5</c:v>
                </c:pt>
                <c:pt idx="875">
                  <c:v>1.9773497200468573E-5</c:v>
                </c:pt>
                <c:pt idx="876">
                  <c:v>1.933621778884343E-5</c:v>
                </c:pt>
                <c:pt idx="877">
                  <c:v>1.8893832570937516E-5</c:v>
                </c:pt>
                <c:pt idx="878">
                  <c:v>1.8446371629056575E-5</c:v>
                </c:pt>
                <c:pt idx="879">
                  <c:v>1.7993971968421074E-5</c:v>
                </c:pt>
                <c:pt idx="880">
                  <c:v>1.753687110589432E-5</c:v>
                </c:pt>
                <c:pt idx="881">
                  <c:v>1.7075400057711258E-5</c:v>
                </c:pt>
                <c:pt idx="882">
                  <c:v>1.6609975816310195E-5</c:v>
                </c:pt>
                <c:pt idx="883">
                  <c:v>1.6141093407125496E-5</c:v>
                </c:pt>
                <c:pt idx="884">
                  <c:v>1.5669317615545933E-5</c:v>
                </c:pt>
                <c:pt idx="885">
                  <c:v>1.5195274472086241E-5</c:v>
                </c:pt>
                <c:pt idx="886">
                  <c:v>1.4719642580115637E-5</c:v>
                </c:pt>
                <c:pt idx="887">
                  <c:v>1.4243144365145161E-5</c:v>
                </c:pt>
                <c:pt idx="888">
                  <c:v>1.3766537317636566E-5</c:v>
                </c:pt>
                <c:pt idx="889">
                  <c:v>1.3290605292495018E-5</c:v>
                </c:pt>
                <c:pt idx="890">
                  <c:v>1.2816149917761762E-5</c:v>
                </c:pt>
                <c:pt idx="891">
                  <c:v>1.2343982152474816E-5</c:v>
                </c:pt>
                <c:pt idx="892">
                  <c:v>1.187491401914293E-5</c:v>
                </c:pt>
                <c:pt idx="893">
                  <c:v>1.1409750519706105E-5</c:v>
                </c:pt>
                <c:pt idx="894">
                  <c:v>1.0949281725173141E-5</c:v>
                </c:pt>
                <c:pt idx="895">
                  <c:v>1.0494275008257864E-5</c:v>
                </c:pt>
                <c:pt idx="896">
                  <c:v>1.0045467365213355E-5</c:v>
                </c:pt>
                <c:pt idx="897">
                  <c:v>9.603557747621557E-6</c:v>
                </c:pt>
                <c:pt idx="898">
                  <c:v>9.1691992970570355E-6</c:v>
                </c:pt>
                <c:pt idx="899">
                  <c:v>8.7429913452475727E-6</c:v>
                </c:pt>
                <c:pt idx="900">
                  <c:v>8.3269438676099804E-6</c:v>
                </c:pt>
                <c:pt idx="901">
                  <c:v>7.9198100146487714E-6</c:v>
                </c:pt>
                <c:pt idx="902">
                  <c:v>7.522693947722E-6</c:v>
                </c:pt>
                <c:pt idx="903">
                  <c:v>7.1360544968665802E-6</c:v>
                </c:pt>
                <c:pt idx="904">
                  <c:v>6.760300407994851E-6</c:v>
                </c:pt>
                <c:pt idx="905">
                  <c:v>6.3957888330445517E-6</c:v>
                </c:pt>
                <c:pt idx="906">
                  <c:v>6.0428244628747445E-6</c:v>
                </c:pt>
                <c:pt idx="907">
                  <c:v>5.7016592503998895E-6</c:v>
                </c:pt>
                <c:pt idx="908">
                  <c:v>5.3724926716327218E-6</c:v>
                </c:pt>
                <c:pt idx="909">
                  <c:v>5.0554724727887742E-6</c:v>
                </c:pt>
                <c:pt idx="910">
                  <c:v>4.7506958523732805E-6</c:v>
                </c:pt>
                <c:pt idx="911">
                  <c:v>4.4582110282042575E-6</c:v>
                </c:pt>
                <c:pt idx="912">
                  <c:v>4.1780191406032035E-6</c:v>
                </c:pt>
                <c:pt idx="913">
                  <c:v>3.9100764444890418E-6</c:v>
                </c:pt>
                <c:pt idx="914">
                  <c:v>3.654296744819802E-6</c:v>
                </c:pt>
                <c:pt idx="915">
                  <c:v>3.4105540317222474E-6</c:v>
                </c:pt>
                <c:pt idx="916">
                  <c:v>3.1786852737113328E-6</c:v>
                </c:pt>
                <c:pt idx="917">
                  <c:v>2.9584933296087812E-6</c:v>
                </c:pt>
                <c:pt idx="918">
                  <c:v>2.7497499421051191E-6</c:v>
                </c:pt>
                <c:pt idx="919">
                  <c:v>2.5521987783505483E-6</c:v>
                </c:pt>
                <c:pt idx="920">
                  <c:v>2.3655584854886371E-6</c:v>
                </c:pt>
                <c:pt idx="921">
                  <c:v>2.1895257316422401E-6</c:v>
                </c:pt>
                <c:pt idx="922">
                  <c:v>2.0237782055038517E-6</c:v>
                </c:pt>
                <c:pt idx="923">
                  <c:v>1.8679775503542597E-6</c:v>
                </c:pt>
                <c:pt idx="924">
                  <c:v>1.7217722110105647E-6</c:v>
                </c:pt>
                <c:pt idx="925">
                  <c:v>1.5848001748725776E-6</c:v>
                </c:pt>
                <c:pt idx="926">
                  <c:v>1.4566915908707528E-6</c:v>
                </c:pt>
                <c:pt idx="927">
                  <c:v>1.337071252702693E-6</c:v>
                </c:pt>
                <c:pt idx="928">
                  <c:v>1.2255609352572126E-6</c:v>
                </c:pt>
                <c:pt idx="929">
                  <c:v>1.1217815755463978E-6</c:v>
                </c:pt>
                <c:pt idx="930">
                  <c:v>1.0253552917759911E-6</c:v>
                </c:pt>
                <c:pt idx="931">
                  <c:v>9.3590723636437833E-7</c:v>
                </c:pt>
                <c:pt idx="932">
                  <c:v>8.5306728074948613E-7</c:v>
                </c:pt>
                <c:pt idx="933">
                  <c:v>7.7647153168202009E-7</c:v>
                </c:pt>
                <c:pt idx="934">
                  <c:v>7.057636803723173E-7</c:v>
                </c:pt>
                <c:pt idx="935">
                  <c:v>6.405961873174024E-7</c:v>
                </c:pt>
                <c:pt idx="936">
                  <c:v>5.8063130686441412E-7</c:v>
                </c:pt>
                <c:pt idx="937">
                  <c:v>5.2554195654677833E-7</c:v>
                </c:pt>
                <c:pt idx="938">
                  <c:v>4.7501243694065101E-7</c:v>
                </c:pt>
                <c:pt idx="939">
                  <c:v>4.2873900821127835E-7</c:v>
                </c:pt>
                <c:pt idx="940">
                  <c:v>3.8643032963232166E-7</c:v>
                </c:pt>
                <c:pt idx="941">
                  <c:v>3.4780776814616903E-7</c:v>
                </c:pt>
                <c:pt idx="942">
                  <c:v>3.1260558146971286E-7</c:v>
                </c:pt>
                <c:pt idx="943">
                  <c:v>2.8057098031873541E-7</c:v>
                </c:pt>
                <c:pt idx="944">
                  <c:v>2.514640730045239E-7</c:v>
                </c:pt>
                <c:pt idx="945">
                  <c:v>2.2505769392936958E-7</c:v>
                </c:pt>
                <c:pt idx="946">
                  <c:v>2.0113711535306094E-7</c:v>
                </c:pt>
                <c:pt idx="947">
                  <c:v>1.7949963920072693E-7</c:v>
                </c:pt>
                <c:pt idx="948">
                  <c:v>1.5995406261362327E-7</c:v>
                </c:pt>
                <c:pt idx="949">
                  <c:v>1.4232000738880521E-7</c:v>
                </c:pt>
                <c:pt idx="950">
                  <c:v>1.2642709939146971E-7</c:v>
                </c:pt>
                <c:pt idx="951">
                  <c:v>1.1211397943507819E-7</c:v>
                </c:pt>
                <c:pt idx="952">
                  <c:v>9.92271219896361E-8</c:v>
                </c:pt>
                <c:pt idx="953">
                  <c:v>8.8085272199394909E-8</c:v>
                </c:pt>
                <c:pt idx="954">
                  <c:v>7.7845005959373178E-8</c:v>
                </c:pt>
                <c:pt idx="955">
                  <c:v>6.8698821628403948E-8</c:v>
                </c:pt>
                <c:pt idx="956">
                  <c:v>6.0542231362274831E-8</c:v>
                </c:pt>
                <c:pt idx="957">
                  <c:v>5.3279206485554712E-8</c:v>
                </c:pt>
                <c:pt idx="958">
                  <c:v>4.6821670260799765E-8</c:v>
                </c:pt>
                <c:pt idx="959">
                  <c:v>4.1089000687305494E-8</c:v>
                </c:pt>
                <c:pt idx="960">
                  <c:v>3.6007545790903493E-8</c:v>
                </c:pt>
                <c:pt idx="961">
                  <c:v>3.1510153467551997E-8</c:v>
                </c:pt>
                <c:pt idx="962">
                  <c:v>2.7535717576431982E-8</c:v>
                </c:pt>
                <c:pt idx="963">
                  <c:v>2.4028741641666616E-8</c:v>
                </c:pt>
                <c:pt idx="964">
                  <c:v>2.0938921214499098E-8</c:v>
                </c:pt>
                <c:pt idx="965">
                  <c:v>1.8220745668537562E-8</c:v>
                </c:pt>
                <c:pt idx="966">
                  <c:v>1.5833119948348813E-8</c:v>
                </c:pt>
                <c:pt idx="967">
                  <c:v>1.3739006565030635E-8</c:v>
                </c:pt>
                <c:pt idx="968">
                  <c:v>1.1905087930226958E-8</c:v>
                </c:pt>
                <c:pt idx="969">
                  <c:v>1.0301448941175658E-8</c:v>
                </c:pt>
                <c:pt idx="970">
                  <c:v>8.9012795725838525E-9</c:v>
                </c:pt>
                <c:pt idx="971">
                  <c:v>7.6805970952279306E-9</c:v>
                </c:pt>
                <c:pt idx="972">
                  <c:v>6.6179874249623821E-9</c:v>
                </c:pt>
                <c:pt idx="973">
                  <c:v>5.6943650081031449E-9</c:v>
                </c:pt>
                <c:pt idx="974">
                  <c:v>4.8927505687235494E-9</c:v>
                </c:pt>
                <c:pt idx="975">
                  <c:v>4.1980659790698524E-9</c:v>
                </c:pt>
                <c:pt idx="976">
                  <c:v>3.5969454648652457E-9</c:v>
                </c:pt>
                <c:pt idx="977">
                  <c:v>3.077562321532067E-9</c:v>
                </c:pt>
                <c:pt idx="978">
                  <c:v>2.629470294119545E-9</c:v>
                </c:pt>
                <c:pt idx="979">
                  <c:v>2.2434587617820348E-9</c:v>
                </c:pt>
                <c:pt idx="980">
                  <c:v>1.9114208658105779E-9</c:v>
                </c:pt>
                <c:pt idx="981">
                  <c:v>1.6262337272812765E-9</c:v>
                </c:pt>
                <c:pt idx="982">
                  <c:v>1.3816499151467545E-9</c:v>
                </c:pt>
                <c:pt idx="983">
                  <c:v>1.1721993468658037E-9</c:v>
                </c:pt>
                <c:pt idx="984">
                  <c:v>9.9310083023968322E-10</c:v>
                </c:pt>
                <c:pt idx="985">
                  <c:v>8.4018248580499004E-10</c:v>
                </c:pt>
                <c:pt idx="986">
                  <c:v>7.0981032272267443E-10</c:v>
                </c:pt>
                <c:pt idx="987">
                  <c:v>5.9882427640235127E-10</c:v>
                </c:pt>
                <c:pt idx="988">
                  <c:v>5.044810519114861E-10</c:v>
                </c:pt>
                <c:pt idx="989">
                  <c:v>4.2440315234229443E-10</c:v>
                </c:pt>
                <c:pt idx="990">
                  <c:v>3.5653350454571283E-10</c:v>
                </c:pt>
                <c:pt idx="991">
                  <c:v>2.9909512479373562E-10</c:v>
                </c:pt>
                <c:pt idx="992">
                  <c:v>2.5055529279936435E-10</c:v>
                </c:pt>
                <c:pt idx="993">
                  <c:v>2.0959372290914427E-10</c:v>
                </c:pt>
                <c:pt idx="994">
                  <c:v>1.7507423498783475E-10</c:v>
                </c:pt>
                <c:pt idx="995">
                  <c:v>1.4601943333961322E-10</c:v>
                </c:pt>
                <c:pt idx="996">
                  <c:v>1.2158789875652347E-10</c:v>
                </c:pt>
                <c:pt idx="997">
                  <c:v>1.0105338525397168E-10</c:v>
                </c:pt>
                <c:pt idx="998">
                  <c:v>8.3785488046483901E-11</c:v>
                </c:pt>
                <c:pt idx="999">
                  <c:v>6.9231211635445805E-11</c:v>
                </c:pt>
              </c:numCache>
            </c:numRef>
          </c:yVal>
          <c:smooth val="1"/>
        </c:ser>
        <c:axId val="46387584"/>
        <c:axId val="46389504"/>
      </c:scatterChart>
      <c:valAx>
        <c:axId val="46387584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Cumulative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Resource Development (aMW)</a:t>
                </a:r>
                <a:endParaRPr lang="en-US" dirty="0"/>
              </a:p>
            </c:rich>
          </c:tx>
          <c:layout/>
        </c:title>
        <c:numFmt formatCode="0" sourceLinked="0"/>
        <c:tickLblPos val="nextTo"/>
        <c:crossAx val="46389504"/>
        <c:crosses val="autoZero"/>
        <c:crossBetween val="midCat"/>
      </c:valAx>
      <c:valAx>
        <c:axId val="46389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Probability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076564753730109E-2"/>
              <c:y val="0.33562357124714443"/>
            </c:manualLayout>
          </c:layout>
        </c:title>
        <c:numFmt formatCode="_(* #,##0.00_);_(* \(#,##0.00\);_(* &quot;-&quot;??_);_(@_)" sourceLinked="1"/>
        <c:tickLblPos val="none"/>
        <c:crossAx val="463875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9586389539145572"/>
          <c:y val="3.164871854253519E-2"/>
          <c:w val="0.56259452365751583"/>
          <c:h val="0.29301026709896638"/>
        </c:manualLayout>
      </c:layout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8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865862253329445"/>
          <c:y val="4.4861391929187353E-2"/>
          <c:w val="0.81810270243997285"/>
          <c:h val="0.72988533048104953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1">
                  <c:v>52.541414330599011</c:v>
                </c:pt>
                <c:pt idx="2">
                  <c:v>262.70707165299467</c:v>
                </c:pt>
                <c:pt idx="3">
                  <c:v>527.69323986148402</c:v>
                </c:pt>
                <c:pt idx="4">
                  <c:v>813.69481512071002</c:v>
                </c:pt>
                <c:pt idx="5">
                  <c:v>1117.0594870398688</c:v>
                </c:pt>
                <c:pt idx="6">
                  <c:v>1485.1797608375798</c:v>
                </c:pt>
                <c:pt idx="7">
                  <c:v>1917.4358299376611</c:v>
                </c:pt>
                <c:pt idx="8">
                  <c:v>2383.331828374533</c:v>
                </c:pt>
                <c:pt idx="9">
                  <c:v>2873.2309907834001</c:v>
                </c:pt>
                <c:pt idx="10">
                  <c:v>3390.7014339442112</c:v>
                </c:pt>
                <c:pt idx="11">
                  <c:v>3919.6744997936075</c:v>
                </c:pt>
                <c:pt idx="12">
                  <c:v>4451.4663779660596</c:v>
                </c:pt>
                <c:pt idx="13">
                  <c:v>4978.0328379703496</c:v>
                </c:pt>
                <c:pt idx="14">
                  <c:v>5492.6432169272603</c:v>
                </c:pt>
                <c:pt idx="15">
                  <c:v>5783.0780415969102</c:v>
                </c:pt>
                <c:pt idx="16">
                  <c:v>5856.9711350817224</c:v>
                </c:pt>
                <c:pt idx="17">
                  <c:v>5909.3455355906844</c:v>
                </c:pt>
                <c:pt idx="18">
                  <c:v>5941.7431019573614</c:v>
                </c:pt>
                <c:pt idx="19">
                  <c:v>5971.8784619638745</c:v>
                </c:pt>
                <c:pt idx="20">
                  <c:v>6002.3217918653745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 Response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9.6001156164150192</c:v>
                </c:pt>
                <c:pt idx="3">
                  <c:v>220.802659177545</c:v>
                </c:pt>
                <c:pt idx="4">
                  <c:v>432.00520273867573</c:v>
                </c:pt>
                <c:pt idx="5">
                  <c:v>643.20774629980656</c:v>
                </c:pt>
                <c:pt idx="6">
                  <c:v>643.20774629980656</c:v>
                </c:pt>
                <c:pt idx="7">
                  <c:v>643.20774629980656</c:v>
                </c:pt>
                <c:pt idx="8">
                  <c:v>643.20774629980656</c:v>
                </c:pt>
                <c:pt idx="9">
                  <c:v>643.20774629980656</c:v>
                </c:pt>
                <c:pt idx="10">
                  <c:v>643.20774629980656</c:v>
                </c:pt>
                <c:pt idx="11">
                  <c:v>643.20774629980656</c:v>
                </c:pt>
                <c:pt idx="12">
                  <c:v>643.20774629980656</c:v>
                </c:pt>
                <c:pt idx="13">
                  <c:v>643.20774629980656</c:v>
                </c:pt>
                <c:pt idx="14">
                  <c:v>643.20774629980656</c:v>
                </c:pt>
                <c:pt idx="15">
                  <c:v>643.20774629980656</c:v>
                </c:pt>
                <c:pt idx="16">
                  <c:v>643.20774629980656</c:v>
                </c:pt>
                <c:pt idx="17">
                  <c:v>643.20774629980656</c:v>
                </c:pt>
                <c:pt idx="18">
                  <c:v>643.20774629980656</c:v>
                </c:pt>
                <c:pt idx="19">
                  <c:v>643.20774629980656</c:v>
                </c:pt>
                <c:pt idx="20">
                  <c:v>643.20774629980656</c:v>
                </c:pt>
              </c:numCache>
            </c:numRef>
          </c:val>
        </c:ser>
        <c:axId val="46871680"/>
        <c:axId val="46873600"/>
      </c:areaChart>
      <c:catAx>
        <c:axId val="46871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6873600"/>
        <c:crosses val="autoZero"/>
        <c:auto val="1"/>
        <c:lblAlgn val="ctr"/>
        <c:lblOffset val="100"/>
      </c:catAx>
      <c:valAx>
        <c:axId val="468736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</a:t>
                </a:r>
                <a:r>
                  <a:rPr lang="en-US" baseline="0" dirty="0" smtClean="0"/>
                  <a:t> Winter Capacity (MW)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68716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642364148925841"/>
          <c:y val="5.1721589416440214E-2"/>
          <c:w val="0.29721067852629535"/>
          <c:h val="0.17765242459446684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865862253329445"/>
          <c:y val="4.4861391929187387E-2"/>
          <c:w val="0.81810270243997285"/>
          <c:h val="0.7298853304810496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1">
                  <c:v>56.245355619896003</c:v>
                </c:pt>
                <c:pt idx="2">
                  <c:v>279.1194627033567</c:v>
                </c:pt>
                <c:pt idx="3">
                  <c:v>553.03552589971787</c:v>
                </c:pt>
                <c:pt idx="4">
                  <c:v>870.22084249887553</c:v>
                </c:pt>
                <c:pt idx="5">
                  <c:v>1231.4320588528599</c:v>
                </c:pt>
                <c:pt idx="6">
                  <c:v>1640.73315445972</c:v>
                </c:pt>
                <c:pt idx="7">
                  <c:v>2090.3806965084723</c:v>
                </c:pt>
                <c:pt idx="8">
                  <c:v>2570.7682316212176</c:v>
                </c:pt>
                <c:pt idx="9">
                  <c:v>3077.0137846652001</c:v>
                </c:pt>
                <c:pt idx="10">
                  <c:v>3610.1771258499102</c:v>
                </c:pt>
                <c:pt idx="11">
                  <c:v>4153.4775225433996</c:v>
                </c:pt>
                <c:pt idx="12">
                  <c:v>4700.1994899895344</c:v>
                </c:pt>
                <c:pt idx="13">
                  <c:v>5244.8392378509334</c:v>
                </c:pt>
                <c:pt idx="14">
                  <c:v>5779.9995035973034</c:v>
                </c:pt>
                <c:pt idx="15">
                  <c:v>6102.4352791192014</c:v>
                </c:pt>
                <c:pt idx="16">
                  <c:v>6213.6925546811481</c:v>
                </c:pt>
                <c:pt idx="17">
                  <c:v>6311.1997332591845</c:v>
                </c:pt>
                <c:pt idx="18">
                  <c:v>6389.9935976528704</c:v>
                </c:pt>
                <c:pt idx="19">
                  <c:v>6466.5667067807644</c:v>
                </c:pt>
                <c:pt idx="20">
                  <c:v>6542.2468969083502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 Response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192.66232027692899</c:v>
                </c:pt>
                <c:pt idx="3">
                  <c:v>279.06336082466498</c:v>
                </c:pt>
                <c:pt idx="4">
                  <c:v>345.6761630580657</c:v>
                </c:pt>
                <c:pt idx="5">
                  <c:v>375.18451843401999</c:v>
                </c:pt>
                <c:pt idx="6">
                  <c:v>478.63776434541001</c:v>
                </c:pt>
                <c:pt idx="7">
                  <c:v>504.18607202959396</c:v>
                </c:pt>
                <c:pt idx="8">
                  <c:v>504.18607202959396</c:v>
                </c:pt>
                <c:pt idx="9">
                  <c:v>504.18607202959396</c:v>
                </c:pt>
                <c:pt idx="10">
                  <c:v>504.18607202959396</c:v>
                </c:pt>
                <c:pt idx="11">
                  <c:v>504.46207535356598</c:v>
                </c:pt>
                <c:pt idx="12">
                  <c:v>504.46207535356598</c:v>
                </c:pt>
                <c:pt idx="13">
                  <c:v>504.46207535356598</c:v>
                </c:pt>
                <c:pt idx="14">
                  <c:v>504.46207535356598</c:v>
                </c:pt>
                <c:pt idx="15">
                  <c:v>504.46207535356598</c:v>
                </c:pt>
                <c:pt idx="16">
                  <c:v>504.46207535356598</c:v>
                </c:pt>
                <c:pt idx="17">
                  <c:v>504.46207535356598</c:v>
                </c:pt>
                <c:pt idx="18">
                  <c:v>504.46207535356598</c:v>
                </c:pt>
                <c:pt idx="19">
                  <c:v>504.46207535356598</c:v>
                </c:pt>
                <c:pt idx="20">
                  <c:v>504.46207535356598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Thermal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Sheet1!$D$2:$D$22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170.14974499999985</c:v>
                </c:pt>
                <c:pt idx="12">
                  <c:v>174.80620625000017</c:v>
                </c:pt>
                <c:pt idx="13">
                  <c:v>174.80620625000017</c:v>
                </c:pt>
                <c:pt idx="14">
                  <c:v>174.80620625000017</c:v>
                </c:pt>
                <c:pt idx="15">
                  <c:v>192.7482612499999</c:v>
                </c:pt>
                <c:pt idx="16">
                  <c:v>192.7482612499999</c:v>
                </c:pt>
                <c:pt idx="17">
                  <c:v>222.82758875000007</c:v>
                </c:pt>
                <c:pt idx="18">
                  <c:v>224.60147875000001</c:v>
                </c:pt>
                <c:pt idx="19">
                  <c:v>224.60147875000001</c:v>
                </c:pt>
                <c:pt idx="20">
                  <c:v>239.01433500000002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Renewable Generation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Sheet1!$E$2:$E$22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1.2387499999999999E-2</c:v>
                </c:pt>
                <c:pt idx="11">
                  <c:v>0.25377500000000003</c:v>
                </c:pt>
                <c:pt idx="12">
                  <c:v>0.92264374999999998</c:v>
                </c:pt>
                <c:pt idx="13">
                  <c:v>1.6101500000000011</c:v>
                </c:pt>
                <c:pt idx="14">
                  <c:v>1.715443749999999</c:v>
                </c:pt>
                <c:pt idx="15">
                  <c:v>1.734024999999999</c:v>
                </c:pt>
                <c:pt idx="16">
                  <c:v>1.7402187499999999</c:v>
                </c:pt>
                <c:pt idx="17">
                  <c:v>1.8082937499999998</c:v>
                </c:pt>
                <c:pt idx="18">
                  <c:v>2.4582999999999875</c:v>
                </c:pt>
                <c:pt idx="19">
                  <c:v>5.6841187499999739</c:v>
                </c:pt>
                <c:pt idx="20">
                  <c:v>13.2308124999999</c:v>
                </c:pt>
              </c:numCache>
            </c:numRef>
          </c:val>
        </c:ser>
        <c:axId val="46664704"/>
        <c:axId val="46675072"/>
      </c:areaChart>
      <c:catAx>
        <c:axId val="46664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6675072"/>
        <c:crosses val="autoZero"/>
        <c:auto val="1"/>
        <c:lblAlgn val="ctr"/>
        <c:lblOffset val="100"/>
      </c:catAx>
      <c:valAx>
        <c:axId val="46675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 </a:t>
                </a:r>
                <a:r>
                  <a:rPr lang="en-US" baseline="0" dirty="0" smtClean="0"/>
                  <a:t> Winter Capacity (MW)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6664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642364148925841"/>
          <c:y val="5.1721589416440214E-2"/>
          <c:w val="0.29721067852629535"/>
          <c:h val="0.31152795548704293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6E6F-B515-4842-8E4C-DE70296FB326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E6B0A-3256-46AC-B314-9D2A77D2D2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54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6B0A-3256-46AC-B314-9D2A77D2D25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08037" y="3932237"/>
            <a:ext cx="2133600" cy="365125"/>
          </a:xfrm>
        </p:spPr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96526"/>
            <a:ext cx="9144000" cy="5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-Horizontal.png"/>
          <p:cNvPicPr>
            <a:picLocks noChangeAspect="1"/>
          </p:cNvPicPr>
          <p:nvPr/>
        </p:nvPicPr>
        <p:blipFill>
          <a:blip r:embed="rId13" cstate="print">
            <a:grayscl/>
            <a:lum bright="30000"/>
          </a:blip>
          <a:stretch>
            <a:fillRect/>
          </a:stretch>
        </p:blipFill>
        <p:spPr>
          <a:xfrm>
            <a:off x="144380" y="6419130"/>
            <a:ext cx="2065420" cy="318715"/>
          </a:xfrm>
          <a:prstGeom prst="rect">
            <a:avLst/>
          </a:prstGeom>
        </p:spPr>
      </p:pic>
      <p:pic>
        <p:nvPicPr>
          <p:cNvPr id="14" name="Picture 13" descr="Primary_WhiteBackground_Landscap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72400" y="6418387"/>
            <a:ext cx="1184151" cy="336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067051"/>
          </a:xfrm>
        </p:spPr>
        <p:txBody>
          <a:bodyPr>
            <a:normAutofit/>
          </a:bodyPr>
          <a:lstStyle/>
          <a:p>
            <a:r>
              <a:rPr lang="en-US" dirty="0" smtClean="0"/>
              <a:t>Selected Findings from Scenario Analysis Conducted To 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Strategies Advisory Committee</a:t>
            </a:r>
          </a:p>
          <a:p>
            <a:r>
              <a:rPr lang="en-US" dirty="0" smtClean="0"/>
              <a:t>6/05/15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0969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Distribution of RPS Resource Development Through 2035 Is Affected By Conservation Development</a:t>
            </a:r>
            <a:br>
              <a:rPr lang="en-US" sz="2400" b="1" dirty="0" smtClean="0"/>
            </a:br>
            <a:r>
              <a:rPr lang="en-US" sz="2000" b="1" dirty="0" smtClean="0"/>
              <a:t>Scenarios 1B, 2C, 4C and 4D – Least Cost Resource Strategies</a:t>
            </a:r>
            <a:endParaRPr lang="en-US" sz="2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With No Uncertainty Winter Peaking Capacity Is Met with Demand Response and Conservation</a:t>
            </a:r>
            <a:br>
              <a:rPr lang="en-US" sz="2400" b="1" dirty="0" smtClean="0"/>
            </a:br>
            <a:r>
              <a:rPr lang="en-US" sz="2400" b="1" dirty="0" smtClean="0"/>
              <a:t>Scenario 1A - Least Cost Resource Strategy</a:t>
            </a: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447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With No Carbon Risk Uncertainty Winter Peaking Capacity Is Met with Demand Response, Conservation and Limited Thermal Resource Development</a:t>
            </a:r>
            <a:br>
              <a:rPr lang="en-US" sz="2400" b="1" dirty="0" smtClean="0"/>
            </a:br>
            <a:r>
              <a:rPr lang="en-US" sz="2400" b="1" dirty="0" smtClean="0"/>
              <a:t>Scenario 1B - Least Cost Resource Strategy</a:t>
            </a: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With Carbon Risk Uncertainty Winter Peaking Capacity Is Met with Demand Response,  Conservation and Limited Thermal Resource Development </a:t>
            </a:r>
            <a:br>
              <a:rPr lang="en-US" sz="2400" b="1" dirty="0" smtClean="0"/>
            </a:br>
            <a:r>
              <a:rPr lang="en-US" sz="2400" b="1" dirty="0" smtClean="0"/>
              <a:t>Scenario 2C - Least Cost Resource Strategy</a:t>
            </a: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Alternative Assumptions Regarding Faster Conservation Ramp Rates Do Not Appear To Affect Resources Developed for Winter Peaking Capacity </a:t>
            </a:r>
            <a:br>
              <a:rPr lang="en-US" sz="2400" b="1" dirty="0" smtClean="0"/>
            </a:br>
            <a:r>
              <a:rPr lang="en-US" sz="2400" b="1" dirty="0" smtClean="0"/>
              <a:t>Scenario 4C - Least Cost Resource Strategy</a:t>
            </a: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Alternative Assumptions Regarding Slower Conservation Ramp Rates Do Not Appear To Affect Resources Developed for Winter Peaking Capacity </a:t>
            </a:r>
            <a:br>
              <a:rPr lang="en-US" sz="2400" b="1" dirty="0" smtClean="0"/>
            </a:br>
            <a:r>
              <a:rPr lang="en-US" sz="2400" b="1" dirty="0" smtClean="0"/>
              <a:t>Scenario 4D - Least Cost Resource Strategy</a:t>
            </a: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With No Uncertainty Demand for Energy Is Met with Conservation and Renewable Resources</a:t>
            </a:r>
            <a:br>
              <a:rPr lang="en-US" sz="2400" b="1" dirty="0" smtClean="0"/>
            </a:br>
            <a:r>
              <a:rPr lang="en-US" sz="2400" b="1" dirty="0" smtClean="0"/>
              <a:t> Scenario 1A - Least Cost Resource Strategy</a:t>
            </a: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With No Carbon Risk Uncertainty Demand for Energy Is Met with Conservation, Renewable and Thermal Resources </a:t>
            </a:r>
            <a:br>
              <a:rPr lang="en-US" sz="2400" b="1" dirty="0" smtClean="0"/>
            </a:br>
            <a:r>
              <a:rPr lang="en-US" sz="2400" b="1" dirty="0" smtClean="0"/>
              <a:t>Scenario 1B - Least Cost Resource Strategy</a:t>
            </a: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With Carbon Risk Uncertainty Demand for Energy Is Met with Conservation, Renewable and Thermal Resources </a:t>
            </a:r>
            <a:br>
              <a:rPr lang="en-US" sz="2400" b="1" dirty="0" smtClean="0"/>
            </a:br>
            <a:r>
              <a:rPr lang="en-US" sz="2400" b="1" dirty="0" smtClean="0"/>
              <a:t>Scenario 2C - Least Cost Resource Strategy</a:t>
            </a: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Alternative Assumptions Regarding Faster Conservation Ramp Rates Do Not Appear To Affect Resources Developed for Energy</a:t>
            </a:r>
            <a:br>
              <a:rPr lang="en-US" sz="2400" b="1" dirty="0" smtClean="0"/>
            </a:br>
            <a:r>
              <a:rPr lang="en-US" sz="2400" b="1" dirty="0" smtClean="0"/>
              <a:t>Scenario 4C - Least Cost Resource Strategy</a:t>
            </a: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Today’s Presentations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Comparison of the Least Cost </a:t>
            </a:r>
            <a:r>
              <a:rPr lang="en-US" sz="2000" i="1" dirty="0" smtClean="0"/>
              <a:t>Resource Strategies </a:t>
            </a:r>
            <a:r>
              <a:rPr lang="en-US" sz="2000" dirty="0" smtClean="0"/>
              <a:t> across 800 futures for five </a:t>
            </a:r>
            <a:r>
              <a:rPr lang="en-US" sz="2000" i="1" dirty="0" smtClean="0"/>
              <a:t>Scenarios:</a:t>
            </a:r>
          </a:p>
          <a:p>
            <a:pPr lvl="1"/>
            <a:r>
              <a:rPr lang="en-US" sz="1600" dirty="0" smtClean="0"/>
              <a:t>Existing Policy without Uncertainty, w/o GHG reduction risk </a:t>
            </a:r>
            <a:r>
              <a:rPr lang="en-US" sz="1600" b="1" dirty="0" smtClean="0"/>
              <a:t>(1A)</a:t>
            </a:r>
            <a:endParaRPr lang="en-US" sz="1600" dirty="0" smtClean="0"/>
          </a:p>
          <a:p>
            <a:pPr lvl="1"/>
            <a:r>
              <a:rPr lang="en-US" sz="1600" dirty="0" smtClean="0"/>
              <a:t>Existing Policy with Uncertainty, w/o GHG reduction risk </a:t>
            </a:r>
            <a:r>
              <a:rPr lang="en-US" sz="1600" b="1" dirty="0" smtClean="0"/>
              <a:t>(1B)</a:t>
            </a:r>
            <a:endParaRPr lang="en-US" sz="1600" dirty="0" smtClean="0"/>
          </a:p>
          <a:p>
            <a:pPr lvl="1"/>
            <a:r>
              <a:rPr lang="en-US" sz="1600" dirty="0" smtClean="0"/>
              <a:t>Existing Policy with Uncertainty and with uncertain GHG reduction risk</a:t>
            </a:r>
            <a:r>
              <a:rPr lang="en-US" sz="1600" b="1" dirty="0" smtClean="0"/>
              <a:t>(2C)</a:t>
            </a:r>
            <a:endParaRPr lang="en-US" sz="1600" dirty="0" smtClean="0"/>
          </a:p>
          <a:p>
            <a:pPr lvl="1" fontAlgn="t"/>
            <a:r>
              <a:rPr lang="en-US" sz="1600" dirty="0" smtClean="0"/>
              <a:t>Major Resource Uncertainty – Faster Pace of Conservation Deployment </a:t>
            </a:r>
            <a:r>
              <a:rPr lang="en-US" sz="1600" b="1" dirty="0" smtClean="0"/>
              <a:t>(4C)</a:t>
            </a:r>
          </a:p>
          <a:p>
            <a:pPr lvl="1" fontAlgn="t"/>
            <a:r>
              <a:rPr lang="en-US" sz="1600" dirty="0" smtClean="0"/>
              <a:t>Major Resource Uncertainty – Slower Pace of Conservation Deployment </a:t>
            </a:r>
            <a:r>
              <a:rPr lang="en-US" sz="1600" b="1" dirty="0" smtClean="0"/>
              <a:t>(4D)</a:t>
            </a:r>
            <a:br>
              <a:rPr lang="en-US" sz="1600" b="1" dirty="0" smtClean="0"/>
            </a:br>
            <a:endParaRPr lang="en-US" sz="1600" dirty="0" smtClean="0"/>
          </a:p>
          <a:p>
            <a:pPr fontAlgn="t"/>
            <a:r>
              <a:rPr lang="en-US" sz="2000" dirty="0" smtClean="0"/>
              <a:t>Comparison Metrics</a:t>
            </a:r>
          </a:p>
          <a:p>
            <a:pPr lvl="1"/>
            <a:r>
              <a:rPr lang="en-US" sz="1600" dirty="0" smtClean="0"/>
              <a:t>Distribution of Net System Cost ($)</a:t>
            </a:r>
          </a:p>
          <a:p>
            <a:pPr lvl="1"/>
            <a:r>
              <a:rPr lang="en-US" sz="1600" dirty="0" smtClean="0"/>
              <a:t>Distribution of conservation development (aMW and MW)</a:t>
            </a:r>
          </a:p>
          <a:p>
            <a:pPr lvl="1"/>
            <a:r>
              <a:rPr lang="en-US" sz="1600" dirty="0" smtClean="0"/>
              <a:t>Distribution of RPS resource development (aMW and MW)</a:t>
            </a:r>
          </a:p>
          <a:p>
            <a:pPr lvl="1"/>
            <a:r>
              <a:rPr lang="en-US" sz="1600" dirty="0" smtClean="0"/>
              <a:t>Average Thermal Resource development (aMW and MW)</a:t>
            </a:r>
          </a:p>
          <a:p>
            <a:pPr lvl="1"/>
            <a:r>
              <a:rPr lang="en-US" sz="1600" dirty="0" smtClean="0"/>
              <a:t>Distribution of Demand Response development (MW)</a:t>
            </a:r>
          </a:p>
          <a:p>
            <a:pPr lvl="1"/>
            <a:r>
              <a:rPr lang="en-US" sz="1600" dirty="0" smtClean="0"/>
              <a:t>CO2 emissions for Total Regional Power System and Plants Affected by EPA’s Proposed 111(d) Regulation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Observations Regarding Emerging Resource Development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Alternative Assumptions Regarding Slower Conservation Ramp Rates Do Not Appear To Affect Resources Developed for Energy </a:t>
            </a:r>
            <a:br>
              <a:rPr lang="en-US" sz="2400" b="1" dirty="0" smtClean="0"/>
            </a:br>
            <a:r>
              <a:rPr lang="en-US" sz="2400" b="1" dirty="0" smtClean="0"/>
              <a:t>Scenario 4D - Least Cost Resource Strategy</a:t>
            </a: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Scenario 2B and 2C Cost of Carbon Assumptions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458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21404135">
            <a:off x="992427" y="4665325"/>
            <a:ext cx="7954313" cy="36811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581400"/>
            <a:ext cx="7010400" cy="2286000"/>
          </a:xfrm>
          <a:prstGeom prst="rect">
            <a:avLst/>
          </a:prstGeom>
          <a:solidFill>
            <a:srgbClr val="00B050">
              <a:alpha val="33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6" grpId="0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Distribution of Total Power Systems CO2 Emission in 2030</a:t>
            </a:r>
            <a:br>
              <a:rPr lang="en-US" sz="2400" b="1" dirty="0" smtClean="0"/>
            </a:br>
            <a:r>
              <a:rPr lang="en-US" sz="2000" b="1" dirty="0" smtClean="0"/>
              <a:t>Scenarios 1B, 2C, 4C and 4D – Least Cost Resource Strategies</a:t>
            </a:r>
            <a:endParaRPr lang="en-US" sz="2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53000" y="4419600"/>
            <a:ext cx="1706837" cy="990624"/>
          </a:xfrm>
          <a:prstGeom prst="rect">
            <a:avLst/>
          </a:prstGeom>
          <a:solidFill>
            <a:srgbClr val="F79646">
              <a:alpha val="36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810000" y="1752600"/>
            <a:ext cx="0" cy="3581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00600" y="1752600"/>
            <a:ext cx="0" cy="3581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1524000"/>
            <a:ext cx="2057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Mean for 2C -&gt; 4D = 34 MMTE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3276600" y="1847166"/>
            <a:ext cx="533400" cy="57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1295400"/>
            <a:ext cx="2819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Percentile  for 2C-&gt; 4D= 46 MMTE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4876800" y="1618566"/>
            <a:ext cx="685800" cy="134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9000" y="4343400"/>
            <a:ext cx="1219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Range of Historical Emissions</a:t>
            </a:r>
            <a:endParaRPr lang="en-US" dirty="0"/>
          </a:p>
        </p:txBody>
      </p:sp>
      <p:sp>
        <p:nvSpPr>
          <p:cNvPr id="19" name="Straight Arrow Connector 18"/>
          <p:cNvSpPr/>
          <p:nvPr/>
        </p:nvSpPr>
        <p:spPr>
          <a:xfrm flipH="1">
            <a:off x="6629400" y="4724400"/>
            <a:ext cx="6096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  <p:bldP spid="6" grpId="0" animBg="1"/>
      <p:bldP spid="12" grpId="0" animBg="1"/>
      <p:bldP spid="15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Distribution CO2 Emissions in 2030 for Resource Subject to EPA’s Proposed 111(d) Regulations</a:t>
            </a:r>
            <a:br>
              <a:rPr lang="en-US" sz="2400" b="1" dirty="0" smtClean="0"/>
            </a:br>
            <a:r>
              <a:rPr lang="en-US" sz="2000" b="1" dirty="0" smtClean="0"/>
              <a:t>Scenarios 1B, 2C, 4C and 4D – Least Cost Resource Strategies</a:t>
            </a:r>
            <a:endParaRPr lang="en-US" sz="2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62200" y="1905000"/>
            <a:ext cx="0" cy="3429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76600" y="1905000"/>
            <a:ext cx="0" cy="3429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1447800"/>
            <a:ext cx="33528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Mean  for 2C – &gt; 4D = 16 MMTE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47800" y="18288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1524000"/>
            <a:ext cx="3429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Percentile for 2C –&gt; 4D = 27 MMTE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352800" y="17526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  <p:bldP spid="1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CO2 Emissions in 2030 for Resource Subject to EPA’s Proposed 111(d) Regulations</a:t>
            </a:r>
            <a:br>
              <a:rPr lang="en-US" sz="2700" b="1" dirty="0" smtClean="0"/>
            </a:br>
            <a:r>
              <a:rPr lang="en-US" sz="2200" b="1" dirty="0" smtClean="0"/>
              <a:t>Scenarios 1B, 2C, 4C and 4D – Least Cost Resource Strategies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Thermal Resource Dispatch without Carbon Risk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Thermal Resource Dispatch with Carbon Risk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Common Elements of </a:t>
            </a:r>
            <a:r>
              <a:rPr lang="en-US" sz="2800" b="1" i="1" dirty="0" smtClean="0"/>
              <a:t>Least Cost </a:t>
            </a:r>
            <a:r>
              <a:rPr lang="en-US" sz="2800" b="1" dirty="0" smtClean="0"/>
              <a:t>Resource Strategies Across Scenarios Analyzed To Date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all scenarios least cost resource strategies rely heavily on conservation to meet both winter capacity and energy needs</a:t>
            </a:r>
          </a:p>
          <a:p>
            <a:r>
              <a:rPr lang="en-US" dirty="0" smtClean="0"/>
              <a:t>In all scenarios least cost resource strategies rely on only the lowest cost Demand Response options to maintain adequate capacity margins</a:t>
            </a:r>
          </a:p>
          <a:p>
            <a:r>
              <a:rPr lang="en-US" dirty="0" smtClean="0"/>
              <a:t>In all scenarios least cost resource strategies build  renewable resources to satisfy state RPS requirements</a:t>
            </a:r>
          </a:p>
          <a:p>
            <a:pPr lvl="1"/>
            <a:r>
              <a:rPr lang="en-US" dirty="0" smtClean="0"/>
              <a:t>REC banking delays the need for constructing RPS resources until well past the action plan period</a:t>
            </a:r>
          </a:p>
          <a:p>
            <a:pPr lvl="1"/>
            <a:r>
              <a:rPr lang="en-US" dirty="0" smtClean="0"/>
              <a:t>The only exception is the Scenario 4D – Slower Conservation Ramp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Common Elements of Least Cost Resource Strategies Across Scenarios Analyzed To Date (cont)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64163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Least cost strategies already have low risk</a:t>
            </a:r>
          </a:p>
          <a:p>
            <a:pPr lvl="1"/>
            <a:r>
              <a:rPr lang="en-US" sz="3200" dirty="0" smtClean="0"/>
              <a:t>Additional risk reduction comes </a:t>
            </a:r>
            <a:r>
              <a:rPr lang="en-US" dirty="0" smtClean="0"/>
              <a:t>at a high cost relative to the reduction in risk</a:t>
            </a:r>
          </a:p>
          <a:p>
            <a:r>
              <a:rPr lang="en-US" sz="3800" dirty="0" smtClean="0"/>
              <a:t>Adequacy requirements and RPS drive resource builds</a:t>
            </a:r>
          </a:p>
          <a:p>
            <a:pPr lvl="1"/>
            <a:r>
              <a:rPr lang="en-US" dirty="0" smtClean="0"/>
              <a:t>The planning period starts with an immediate need for capacity in most futures</a:t>
            </a:r>
          </a:p>
          <a:p>
            <a:r>
              <a:rPr lang="en-US" sz="3800" dirty="0" smtClean="0"/>
              <a:t>Economic builds are few and far between</a:t>
            </a:r>
          </a:p>
          <a:p>
            <a:pPr lvl="1"/>
            <a:r>
              <a:rPr lang="en-US" dirty="0" smtClean="0"/>
              <a:t>Economic builds occur in less than 1% of futures in the least cost resource strategy in Scenario 1B and less than 5% of the futures in other Scenarios</a:t>
            </a:r>
          </a:p>
          <a:p>
            <a:r>
              <a:rPr lang="en-US" sz="3800" dirty="0" smtClean="0"/>
              <a:t>DR is optioned because it has a shorter lead time, smaller incremental resource size and lower cost than generation options</a:t>
            </a:r>
          </a:p>
          <a:p>
            <a:r>
              <a:rPr lang="en-US" sz="3800" dirty="0" smtClean="0"/>
              <a:t>Thermal build options selected for adequacy are related retirements of the second unit of Centralia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Scenario 1A – No Uncertainty</a:t>
            </a:r>
            <a:br>
              <a:rPr lang="en-US" b="1" dirty="0" smtClean="0"/>
            </a:br>
            <a:r>
              <a:rPr lang="en-US" b="1" dirty="0" smtClean="0"/>
              <a:t>Observations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Scenario 1A was designed to assess whether the RPM would, when given a “deterministic” future, develop resources similar to those selected by other resource expansion models (e.g. Aurora , </a:t>
            </a:r>
            <a:r>
              <a:rPr lang="en-US" dirty="0" err="1" smtClean="0"/>
              <a:t>ProMOD</a:t>
            </a:r>
            <a:r>
              <a:rPr lang="en-US" dirty="0" smtClean="0"/>
              <a:t>, etc).</a:t>
            </a:r>
          </a:p>
          <a:p>
            <a:r>
              <a:rPr lang="en-US" dirty="0" smtClean="0"/>
              <a:t>Nearly all other resource expansion models do not treat EE and DR as “resource options”</a:t>
            </a:r>
          </a:p>
          <a:p>
            <a:r>
              <a:rPr lang="en-US" dirty="0" smtClean="0"/>
              <a:t>That said, the RPM builds the lowest cost resources first in the amounts needed to maintain load/resource balance with adequate reserves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Limits of Today’s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Still fine tuning RPM input assumptions for resource adequacy</a:t>
            </a:r>
          </a:p>
          <a:p>
            <a:pPr lvl="1"/>
            <a:r>
              <a:rPr lang="en-US" sz="3800" dirty="0" smtClean="0"/>
              <a:t>Revised peak load forecasting method now uses historical relationship between temperature and weather sensitive loads</a:t>
            </a:r>
          </a:p>
          <a:p>
            <a:pPr lvl="2"/>
            <a:r>
              <a:rPr lang="en-US" sz="3200" dirty="0" smtClean="0"/>
              <a:t>Increased expected peak demands</a:t>
            </a:r>
          </a:p>
          <a:p>
            <a:pPr lvl="2"/>
            <a:r>
              <a:rPr lang="en-US" sz="3200" dirty="0" smtClean="0"/>
              <a:t>Method consistent between GENESYS and RPM</a:t>
            </a:r>
          </a:p>
          <a:p>
            <a:pPr lvl="1"/>
            <a:r>
              <a:rPr lang="en-US" sz="3800" dirty="0" smtClean="0"/>
              <a:t>Calculation of Adequacy Reserve Margins (ARMs) from GENESYS revised to isolate independent energy and capacity requirements</a:t>
            </a:r>
          </a:p>
          <a:p>
            <a:pPr lvl="1"/>
            <a:r>
              <a:rPr lang="en-US" sz="3800" dirty="0" smtClean="0"/>
              <a:t>RPM input template revised to permit seasonal peak capacity values for conservation</a:t>
            </a:r>
          </a:p>
          <a:p>
            <a:pPr lvl="2"/>
            <a:r>
              <a:rPr lang="en-US" sz="3200" dirty="0" smtClean="0"/>
              <a:t>This will result in lower summer conservation peak impacts</a:t>
            </a:r>
          </a:p>
          <a:p>
            <a:r>
              <a:rPr lang="en-US" sz="4500" b="1" dirty="0" smtClean="0">
                <a:solidFill>
                  <a:srgbClr val="FF0000"/>
                </a:solidFill>
              </a:rPr>
              <a:t>Implication – Generalizations Okay, Details May Change – So Don’t Fixate On the Exact Numbers!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Scenario 1B – Current Policy</a:t>
            </a:r>
            <a:br>
              <a:rPr lang="en-US" b="1" dirty="0" smtClean="0"/>
            </a:br>
            <a:r>
              <a:rPr lang="en-US" b="1" dirty="0" smtClean="0"/>
              <a:t>Observations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Conservation and demand response meet all energy load growth and winter capacity needs over the next decade</a:t>
            </a:r>
          </a:p>
          <a:p>
            <a:r>
              <a:rPr lang="en-US" dirty="0" smtClean="0"/>
              <a:t>The first need for thermal options appears in the 2023, with operation by 2026 coincident with the retirement of Centralia Unit 2</a:t>
            </a:r>
          </a:p>
          <a:p>
            <a:r>
              <a:rPr lang="en-US" i="1" dirty="0" smtClean="0"/>
              <a:t>Average</a:t>
            </a:r>
            <a:r>
              <a:rPr lang="en-US" dirty="0" smtClean="0"/>
              <a:t> carbon emissions under this resource strategy would be below those proposed by EPA under the CPP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Scenario 2C – Carbon Risk</a:t>
            </a:r>
            <a:br>
              <a:rPr lang="en-US" b="1" dirty="0" smtClean="0"/>
            </a:br>
            <a:r>
              <a:rPr lang="en-US" b="1" dirty="0" smtClean="0"/>
              <a:t>Observations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Least cost strategy already has low risk</a:t>
            </a:r>
          </a:p>
          <a:p>
            <a:pPr lvl="1"/>
            <a:r>
              <a:rPr lang="en-US" dirty="0" smtClean="0"/>
              <a:t>Similar to Scenario 1B, reduction in risk comes at a relatively high cost</a:t>
            </a:r>
          </a:p>
          <a:p>
            <a:r>
              <a:rPr lang="en-US" dirty="0" smtClean="0"/>
              <a:t>In the least cost strategy the thermal options selected are all combined cycle gas plants, no gas peaking plant is selected</a:t>
            </a:r>
          </a:p>
          <a:p>
            <a:r>
              <a:rPr lang="en-US" dirty="0" smtClean="0"/>
              <a:t>DR still plays a major role in the resource strategy</a:t>
            </a:r>
          </a:p>
          <a:p>
            <a:r>
              <a:rPr lang="en-US" dirty="0" smtClean="0"/>
              <a:t>Conservation by the end of the study supplies around 80% of the </a:t>
            </a:r>
            <a:r>
              <a:rPr lang="en-US" i="1" dirty="0" smtClean="0"/>
              <a:t>capacity</a:t>
            </a:r>
            <a:r>
              <a:rPr lang="en-US" dirty="0" smtClean="0"/>
              <a:t> added to the system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Scenarios 4C and 4D</a:t>
            </a:r>
            <a:br>
              <a:rPr lang="en-US" b="1" dirty="0" smtClean="0"/>
            </a:br>
            <a:r>
              <a:rPr lang="en-US" b="1" dirty="0" smtClean="0"/>
              <a:t>Conservation Ramp 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the Action plan period the least cost resource strategy under Scenarios 4C and Scenario 4D develop similar amounts of conservation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under Scenario 4D the least cost resource strategy develops more expensive conservation earlier in order to achieve total savings comparable to 4C by 2035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Renewable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Renewable resource development is driven by RPS requirements</a:t>
            </a:r>
          </a:p>
          <a:p>
            <a:r>
              <a:rPr lang="en-US" dirty="0" smtClean="0"/>
              <a:t>Additional renewable resources, beyond RPS requirements, are not developed in the scenarios analyzed to date that include carbon risk scenario</a:t>
            </a:r>
          </a:p>
          <a:p>
            <a:r>
              <a:rPr lang="en-US" dirty="0" smtClean="0"/>
              <a:t>State RPS regulations which permit banking of Renewable Energy Credits (RECs), especially  in Oregon  appear to delay additional development until after 2025</a:t>
            </a:r>
          </a:p>
          <a:p>
            <a:r>
              <a:rPr lang="en-US" dirty="0" smtClean="0"/>
              <a:t>Solar PV is developed to provide summer peaking capability under some futures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Thermal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Thermal Options</a:t>
            </a:r>
          </a:p>
          <a:p>
            <a:pPr lvl="1"/>
            <a:r>
              <a:rPr lang="en-US" dirty="0" smtClean="0"/>
              <a:t>In the Carbon Risk scenario more efficient combined cycle combustion turbines are selected rather than peaking units</a:t>
            </a:r>
          </a:p>
          <a:p>
            <a:pPr lvl="1"/>
            <a:r>
              <a:rPr lang="en-US" dirty="0" smtClean="0"/>
              <a:t>In the Carbon Risk scenarios economic builds increase only slightly, likely as a result of higher market price impacts from CO2 costs</a:t>
            </a:r>
          </a:p>
          <a:p>
            <a:r>
              <a:rPr lang="en-US" dirty="0" smtClean="0"/>
              <a:t>Existing Dispatch</a:t>
            </a:r>
          </a:p>
          <a:p>
            <a:pPr lvl="1"/>
            <a:r>
              <a:rPr lang="en-US" dirty="0" smtClean="0"/>
              <a:t>In the Carbon Risk scenario existing coal-fired units have a lower dispatch over the planning period, while existing gas-fired unit dispatch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Carbon Emissions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 Scenarios 1B and 2C, 4C and 4D carbon emissions are significantly reduced</a:t>
            </a:r>
          </a:p>
          <a:p>
            <a:pPr lvl="1"/>
            <a:r>
              <a:rPr lang="en-US" dirty="0" smtClean="0"/>
              <a:t>Average carbon emissions under Scenario 1B are approximately 15% below EPA 111(d)  proposed 203o limits</a:t>
            </a:r>
          </a:p>
          <a:p>
            <a:pPr lvl="1"/>
            <a:r>
              <a:rPr lang="en-US" dirty="0" smtClean="0"/>
              <a:t> Average carbon emissions under Scenario 2C, 4C and 4D are approximately 40% below EPA 111(d)  proposed limits</a:t>
            </a:r>
          </a:p>
          <a:p>
            <a:pPr lvl="1"/>
            <a:r>
              <a:rPr lang="en-US" dirty="0" smtClean="0"/>
              <a:t>However, 90</a:t>
            </a:r>
            <a:r>
              <a:rPr lang="en-US" baseline="30000" dirty="0" smtClean="0"/>
              <a:t>th</a:t>
            </a:r>
            <a:r>
              <a:rPr lang="en-US" dirty="0" smtClean="0"/>
              <a:t> percentile emissions exceed EPA’s proposed limits in under both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Sensitivity Studies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following sensitivity studies have been suggested:</a:t>
            </a:r>
          </a:p>
          <a:p>
            <a:pPr lvl="1"/>
            <a:r>
              <a:rPr lang="en-US" dirty="0" smtClean="0"/>
              <a:t>Remove transmission credit for “west side” resources (DR, EE and gas turbines)</a:t>
            </a:r>
          </a:p>
          <a:p>
            <a:pPr lvl="1"/>
            <a:r>
              <a:rPr lang="en-US" dirty="0" smtClean="0"/>
              <a:t>Remove DR as resource option</a:t>
            </a:r>
          </a:p>
          <a:p>
            <a:pPr lvl="1"/>
            <a:r>
              <a:rPr lang="en-US" dirty="0" smtClean="0"/>
              <a:t>Test alternative (i.e., lower) EE  winter capacity contribution</a:t>
            </a:r>
          </a:p>
          <a:p>
            <a:pPr lvl="1"/>
            <a:r>
              <a:rPr lang="en-US" dirty="0" smtClean="0"/>
              <a:t>Assume Boardman and Centralia are not retired</a:t>
            </a:r>
          </a:p>
          <a:p>
            <a:r>
              <a:rPr lang="en-US" dirty="0" smtClean="0"/>
              <a:t>Others?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763001" cy="6331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158"/>
                <a:gridCol w="5227053"/>
                <a:gridCol w="691816"/>
                <a:gridCol w="845553"/>
                <a:gridCol w="922421"/>
              </a:tblGrid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Scenario</a:t>
                      </a:r>
                      <a:endParaRPr lang="en-US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Scenario Name</a:t>
                      </a:r>
                      <a:endParaRPr lang="en-US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Priority</a:t>
                      </a:r>
                      <a:endParaRPr lang="en-US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Modeling Effort</a:t>
                      </a:r>
                      <a:endParaRPr lang="en-US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Revised Schedule</a:t>
                      </a:r>
                      <a:endParaRPr lang="en-US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1B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Existing Policy with Uncertainty, w/o GHG reduction risk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Med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Early May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1A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Existing Policy without Uncertainty, w/o GHG reduction risk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Med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Early May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2C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Existing Policy with Uncertainty and with uncertain GHG reduction risk/target.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Low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Early May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4C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Major Resource Uncertainty – Faster Pace of Conservation Deployment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4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Low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Late </a:t>
                      </a:r>
                      <a:r>
                        <a:rPr lang="en-US" sz="1200" dirty="0"/>
                        <a:t>May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763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4D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Major Resource Uncertainty – Slower Pace of Conservation Deployment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Low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Late </a:t>
                      </a:r>
                      <a:r>
                        <a:rPr lang="en-US" sz="1200" dirty="0"/>
                        <a:t>May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650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2A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Existing Policy with Uncertainty and with certain GHG reduction risk/target. Example Policy Target = Clean Power Plan/Clean Air Act 111(d) goal (e.g., 30% below 2005 level by 2030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6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Med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+mn-ea"/>
                        </a:rPr>
                        <a:t>May</a:t>
                      </a:r>
                      <a:r>
                        <a:rPr lang="en-US" sz="1200" baseline="0" dirty="0" smtClean="0">
                          <a:latin typeface="+mn-lt"/>
                          <a:ea typeface="+mn-ea"/>
                        </a:rPr>
                        <a:t> not need to model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5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2B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Existing Policy with Uncertainty and with certain GHG reduction risk/target. Example Policy Target = Mitigate to Estimated GHG Damage Cost 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7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Low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Early June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6A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Climate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Load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Impacts Resulting from Direct Effects of Climate Change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Mid-June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4B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Major Resource </a:t>
                      </a:r>
                      <a:r>
                        <a:rPr lang="en-US" sz="1200" dirty="0" smtClean="0"/>
                        <a:t>Uncertainty - </a:t>
                      </a:r>
                      <a:r>
                        <a:rPr lang="en-US" sz="1200" dirty="0"/>
                        <a:t>Anticipated Loss of Major </a:t>
                      </a:r>
                      <a:r>
                        <a:rPr lang="en-US" sz="1200" dirty="0" smtClean="0"/>
                        <a:t>Non-GHG Emitting Resource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9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Low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Mid- June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5B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Southwest Market Liquidity Variability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11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Low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Late June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3A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Lowering carbon emissions with current technology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12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Med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Late June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4A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Major Resource Uncertainty - Unexpected Loss of Major Non-GHG Emitting Resource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13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Low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Early July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3B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Lowering carbon emissions with emerging technology (e.g., storage, CO</a:t>
                      </a:r>
                      <a:r>
                        <a:rPr lang="en-US" sz="1200" baseline="-25000" dirty="0"/>
                        <a:t>2 </a:t>
                      </a:r>
                      <a:r>
                        <a:rPr lang="en-US" sz="1200" dirty="0"/>
                        <a:t>heat pumps, SSL)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14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High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Not Modeled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5A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Integration of Variable Resources (i.e., Managing the NW Impact of the  "Duck Curve"/50% CA RPS) 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15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Med/High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Mid-July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6B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Climate Change </a:t>
                      </a:r>
                      <a:r>
                        <a:rPr lang="en-US" sz="1200" dirty="0" smtClean="0"/>
                        <a:t>Hydro </a:t>
                      </a:r>
                      <a:r>
                        <a:rPr lang="en-US" sz="1200" dirty="0"/>
                        <a:t>Impacts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16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High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Mid-July</a:t>
                      </a:r>
                      <a:endParaRPr lang="en-US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Alternative Assumptions Regarding Conservation Ramp Rates Do Not Appear To Affect The Average Conservation Development by 2035</a:t>
            </a:r>
            <a:br>
              <a:rPr lang="en-US" sz="2400" b="1" dirty="0" smtClean="0"/>
            </a:br>
            <a:r>
              <a:rPr lang="en-US" sz="2000" b="1" dirty="0" smtClean="0"/>
              <a:t>Scenarios 1A,1B, 2C, 4C and 4D Least Cost Resource Strategies</a:t>
            </a:r>
            <a:endParaRPr lang="en-US" sz="24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Least Cost Strategies for Scenarios </a:t>
            </a:r>
            <a:br>
              <a:rPr lang="en-US" sz="2800" b="1" dirty="0" smtClean="0"/>
            </a:br>
            <a:r>
              <a:rPr lang="en-US" sz="2800" b="1" dirty="0" smtClean="0"/>
              <a:t>2C, 4C and 4D Have Nearly Identical </a:t>
            </a:r>
            <a:br>
              <a:rPr lang="en-US" sz="2800" b="1" dirty="0" smtClean="0"/>
            </a:br>
            <a:r>
              <a:rPr lang="en-US" sz="2800" b="1" i="1" dirty="0" smtClean="0"/>
              <a:t>Average</a:t>
            </a:r>
            <a:r>
              <a:rPr lang="en-US" sz="2800" b="1" dirty="0" smtClean="0"/>
              <a:t> Cost and Risk</a:t>
            </a:r>
            <a:endParaRPr lang="en-US" sz="28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 animBg="0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Alternative Assumptions Regarding Conservation Ramp Rates Do Not Appear To Affect The Average RPS Development by 2035</a:t>
            </a:r>
            <a:br>
              <a:rPr lang="en-US" sz="2400" b="1" dirty="0" smtClean="0"/>
            </a:br>
            <a:r>
              <a:rPr lang="en-US" sz="2000" b="1" dirty="0" smtClean="0"/>
              <a:t>Scenarios 1A,1B, 2C, 4C and 4D Least Cost Resource Strategies</a:t>
            </a:r>
            <a:endParaRPr lang="en-US" sz="24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Alternative Assumptions Regarding Conservation Ramp Rates Do Not Appear To Affect The Average Demand Response Development by 2035</a:t>
            </a:r>
            <a:br>
              <a:rPr lang="en-US" sz="2400" b="1" dirty="0" smtClean="0"/>
            </a:br>
            <a:r>
              <a:rPr lang="en-US" sz="2000" b="1" dirty="0" smtClean="0"/>
              <a:t>Scenarios 1A,1B, 2C, 4C and 4D Least Cost Resource Strategies</a:t>
            </a:r>
            <a:br>
              <a:rPr lang="en-US" sz="2000" b="1" dirty="0" smtClean="0"/>
            </a:br>
            <a:r>
              <a:rPr lang="en-US" sz="2000" b="1" dirty="0" smtClean="0"/>
              <a:t>Winter Peak</a:t>
            </a:r>
            <a:endParaRPr lang="en-US" sz="24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Alternative Assumptions Regarding Conservation Ramp Rates Do Not Appear To Affect The Average Demand Response Development by 2035</a:t>
            </a:r>
            <a:br>
              <a:rPr lang="en-US" sz="2400" b="1" dirty="0" smtClean="0"/>
            </a:br>
            <a:r>
              <a:rPr lang="en-US" sz="2000" b="1" dirty="0" smtClean="0"/>
              <a:t>Scenarios 1A,1B, 2C, 4C and 4D Least Cost Resource Strategies</a:t>
            </a:r>
            <a:br>
              <a:rPr lang="en-US" sz="2000" b="1" dirty="0" smtClean="0"/>
            </a:br>
            <a:r>
              <a:rPr lang="en-US" sz="2000" b="1" dirty="0" smtClean="0"/>
              <a:t>Summer Peak</a:t>
            </a:r>
            <a:endParaRPr lang="en-US" sz="24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They Also Have Very </a:t>
            </a:r>
            <a:r>
              <a:rPr lang="en-US" sz="2800" b="1" i="1" dirty="0" smtClean="0"/>
              <a:t>Similar Distributions </a:t>
            </a:r>
            <a:r>
              <a:rPr lang="en-US" sz="2800" b="1" dirty="0" smtClean="0"/>
              <a:t>of</a:t>
            </a:r>
            <a:br>
              <a:rPr lang="en-US" sz="2800" b="1" dirty="0" smtClean="0"/>
            </a:br>
            <a:r>
              <a:rPr lang="en-US" sz="2800" b="1" dirty="0" smtClean="0"/>
              <a:t>Net System Cost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b="1" dirty="0" smtClean="0"/>
              <a:t>Scenarios 1B, 2C, 4C and 4D – Least Cost Resource Strategies</a:t>
            </a:r>
            <a:endParaRPr lang="en-US" sz="22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There Are Very Few Futures Where Economic Resource Builds Occur Across All Scenarios</a:t>
            </a:r>
            <a:endParaRPr lang="en-US" sz="24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600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Least Cost Strategies for Scenarios 2C, 4C and 4D Have Very Similar Distributions of Conservation Development Through 2020</a:t>
            </a:r>
            <a:br>
              <a:rPr lang="en-US" sz="2400" b="1" dirty="0" smtClean="0"/>
            </a:br>
            <a:r>
              <a:rPr lang="en-US" sz="2000" b="1" dirty="0" smtClean="0"/>
              <a:t>Scenarios 1B, 2C, 4C and 4D – Least Cost Resource Strategies</a:t>
            </a:r>
            <a:endParaRPr lang="en-US" sz="2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733800"/>
            <a:ext cx="4724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 – DO NOT ASSUME THAT THESE ARE FINAL RESULTS!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4017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Least Cost Strategies for Scenarios 2C, 4C and 4D Also Have Very Similar Distributions of Conservation Development Through 2035</a:t>
            </a:r>
            <a:br>
              <a:rPr lang="en-US" sz="2400" b="1" dirty="0" smtClean="0"/>
            </a:br>
            <a:r>
              <a:rPr lang="en-US" sz="2000" b="1" dirty="0" smtClean="0"/>
              <a:t>Scenarios 1B, 2C, 4C and 4D – Least Cost Resource Strategies</a:t>
            </a:r>
            <a:endParaRPr lang="en-US" sz="2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458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Average Conservation Development Across Scenarios is Very Similar When Carbon Risk Is Considered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 </a:t>
            </a:r>
            <a:r>
              <a:rPr lang="en-US" sz="2000" b="1" dirty="0" smtClean="0"/>
              <a:t>Scenarios 1A,1B, 2C, 4C and 4D – Least Cost Resource Strategies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theme/theme1.xml><?xml version="1.0" encoding="utf-8"?>
<a:theme xmlns:a="http://schemas.openxmlformats.org/drawingml/2006/main" name="7thplan">
  <a:themeElements>
    <a:clrScheme name="CouncilColors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70C0"/>
      </a:accent1>
      <a:accent2>
        <a:srgbClr val="92CDDC"/>
      </a:accent2>
      <a:accent3>
        <a:srgbClr val="C00000"/>
      </a:accent3>
      <a:accent4>
        <a:srgbClr val="FFC000"/>
      </a:accent4>
      <a:accent5>
        <a:srgbClr val="295014"/>
      </a:accent5>
      <a:accent6>
        <a:srgbClr val="92D050"/>
      </a:accent6>
      <a:hlink>
        <a:srgbClr val="A5A5A5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7thplan</Template>
  <TotalTime>1337</TotalTime>
  <Words>1843</Words>
  <Application>Microsoft Office PowerPoint</Application>
  <PresentationFormat>On-screen Show (4:3)</PresentationFormat>
  <Paragraphs>287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7thplan</vt:lpstr>
      <vt:lpstr>Selected Findings from Scenario Analysis Conducted To Date</vt:lpstr>
      <vt:lpstr>Today’s Presentations</vt:lpstr>
      <vt:lpstr>Limits of Today’s Presentation</vt:lpstr>
      <vt:lpstr>The Least Cost Strategies for Scenarios  2C, 4C and 4D Have Nearly Identical  Average Cost and Risk</vt:lpstr>
      <vt:lpstr>They Also Have Very Similar Distributions of Net System Cost Scenarios 1B, 2C, 4C and 4D – Least Cost Resource Strategies</vt:lpstr>
      <vt:lpstr>There Are Very Few Futures Where Economic Resource Builds Occur Across All Scenarios</vt:lpstr>
      <vt:lpstr>The Least Cost Strategies for Scenarios 2C, 4C and 4D Have Very Similar Distributions of Conservation Development Through 2020 Scenarios 1B, 2C, 4C and 4D – Least Cost Resource Strategies</vt:lpstr>
      <vt:lpstr>The Least Cost Strategies for Scenarios 2C, 4C and 4D Also Have Very Similar Distributions of Conservation Development Through 2035 Scenarios 1B, 2C, 4C and 4D – Least Cost Resource Strategies</vt:lpstr>
      <vt:lpstr>Average Conservation Development Across Scenarios is Very Similar When Carbon Risk Is Considered  Scenarios 1A,1B, 2C, 4C and 4D – Least Cost Resource Strategies</vt:lpstr>
      <vt:lpstr>The Distribution of RPS Resource Development Through 2035 Is Affected By Conservation Development Scenarios 1B, 2C, 4C and 4D – Least Cost Resource Strategies</vt:lpstr>
      <vt:lpstr>With No Uncertainty Winter Peaking Capacity Is Met with Demand Response and Conservation Scenario 1A - Least Cost Resource Strategy</vt:lpstr>
      <vt:lpstr>With No Carbon Risk Uncertainty Winter Peaking Capacity Is Met with Demand Response, Conservation and Limited Thermal Resource Development Scenario 1B - Least Cost Resource Strategy</vt:lpstr>
      <vt:lpstr>With Carbon Risk Uncertainty Winter Peaking Capacity Is Met with Demand Response,  Conservation and Limited Thermal Resource Development  Scenario 2C - Least Cost Resource Strategy</vt:lpstr>
      <vt:lpstr>Alternative Assumptions Regarding Faster Conservation Ramp Rates Do Not Appear To Affect Resources Developed for Winter Peaking Capacity  Scenario 4C - Least Cost Resource Strategy</vt:lpstr>
      <vt:lpstr>Alternative Assumptions Regarding Slower Conservation Ramp Rates Do Not Appear To Affect Resources Developed for Winter Peaking Capacity  Scenario 4D - Least Cost Resource Strategy</vt:lpstr>
      <vt:lpstr>With No Uncertainty Demand for Energy Is Met with Conservation and Renewable Resources  Scenario 1A - Least Cost Resource Strategy</vt:lpstr>
      <vt:lpstr>With No Carbon Risk Uncertainty Demand for Energy Is Met with Conservation, Renewable and Thermal Resources  Scenario 1B - Least Cost Resource Strategy</vt:lpstr>
      <vt:lpstr>With Carbon Risk Uncertainty Demand for Energy Is Met with Conservation, Renewable and Thermal Resources  Scenario 2C - Least Cost Resource Strategy</vt:lpstr>
      <vt:lpstr>Alternative Assumptions Regarding Faster Conservation Ramp Rates Do Not Appear To Affect Resources Developed for Energy Scenario 4C - Least Cost Resource Strategy</vt:lpstr>
      <vt:lpstr>Alternative Assumptions Regarding Slower Conservation Ramp Rates Do Not Appear To Affect Resources Developed for Energy  Scenario 4D - Least Cost Resource Strategy</vt:lpstr>
      <vt:lpstr>Scenario 2B and 2C Cost of Carbon Assumptions</vt:lpstr>
      <vt:lpstr>Distribution of Total Power Systems CO2 Emission in 2030 Scenarios 1B, 2C, 4C and 4D – Least Cost Resource Strategies</vt:lpstr>
      <vt:lpstr>Distribution CO2 Emissions in 2030 for Resource Subject to EPA’s Proposed 111(d) Regulations Scenarios 1B, 2C, 4C and 4D – Least Cost Resource Strategies</vt:lpstr>
      <vt:lpstr>CO2 Emissions in 2030 for Resource Subject to EPA’s Proposed 111(d) Regulations Scenarios 1B, 2C, 4C and 4D – Least Cost Resource Strategies</vt:lpstr>
      <vt:lpstr>Thermal Resource Dispatch without Carbon Risk</vt:lpstr>
      <vt:lpstr>Thermal Resource Dispatch with Carbon Risk</vt:lpstr>
      <vt:lpstr>Common Elements of Least Cost Resource Strategies Across Scenarios Analyzed To Date</vt:lpstr>
      <vt:lpstr>Common Elements of Least Cost Resource Strategies Across Scenarios Analyzed To Date (cont)</vt:lpstr>
      <vt:lpstr>Scenario 1A – No Uncertainty Observations</vt:lpstr>
      <vt:lpstr>Scenario 1B – Current Policy Observations</vt:lpstr>
      <vt:lpstr>Scenario 2C – Carbon Risk Observations</vt:lpstr>
      <vt:lpstr>Scenarios 4C and 4D Conservation Ramp Rates</vt:lpstr>
      <vt:lpstr>Renewable Resources</vt:lpstr>
      <vt:lpstr>Thermal Resources</vt:lpstr>
      <vt:lpstr>Carbon Emissions</vt:lpstr>
      <vt:lpstr>Sensitivity Studies</vt:lpstr>
      <vt:lpstr>Slide 37</vt:lpstr>
      <vt:lpstr>Backup Slides</vt:lpstr>
      <vt:lpstr>Alternative Assumptions Regarding Conservation Ramp Rates Do Not Appear To Affect The Average Conservation Development by 2035 Scenarios 1A,1B, 2C, 4C and 4D Least Cost Resource Strategies</vt:lpstr>
      <vt:lpstr>Alternative Assumptions Regarding Conservation Ramp Rates Do Not Appear To Affect The Average RPS Development by 2035 Scenarios 1A,1B, 2C, 4C and 4D Least Cost Resource Strategies</vt:lpstr>
      <vt:lpstr>Alternative Assumptions Regarding Conservation Ramp Rates Do Not Appear To Affect The Average Demand Response Development by 2035 Scenarios 1A,1B, 2C, 4C and 4D Least Cost Resource Strategies Winter Peak</vt:lpstr>
      <vt:lpstr>Alternative Assumptions Regarding Conservation Ramp Rates Do Not Appear To Affect The Average Demand Response Development by 2035 Scenarios 1A,1B, 2C, 4C and 4D Least Cost Resource Strategies Summer Peak</vt:lpstr>
    </vt:vector>
  </TitlesOfParts>
  <Company>Northwest Power and Conservation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Findings from Scenario’s 1B and 2C Updated to Reflect Revisions in ARM and Peak Load Calculations</dc:title>
  <dc:creator>Tom Eckman</dc:creator>
  <cp:lastModifiedBy>Chad Madron</cp:lastModifiedBy>
  <cp:revision>128</cp:revision>
  <dcterms:created xsi:type="dcterms:W3CDTF">2015-05-21T03:17:57Z</dcterms:created>
  <dcterms:modified xsi:type="dcterms:W3CDTF">2015-06-05T16:23:51Z</dcterms:modified>
</cp:coreProperties>
</file>